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E94AA-41BB-4CF4-9C30-B0EACC7F8A6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375113E-55B1-40F5-B798-250607D06A99}">
      <dgm:prSet/>
      <dgm:spPr/>
      <dgm:t>
        <a:bodyPr/>
        <a:lstStyle/>
        <a:p>
          <a:r>
            <a:rPr lang="en-US" b="1"/>
            <a:t>Consider a primary care center in a rural area catering to the medical needs of the people.</a:t>
          </a:r>
        </a:p>
      </dgm:t>
    </dgm:pt>
    <dgm:pt modelId="{9CF7C403-64FF-4910-A2B4-E2C0934DA565}" type="parTrans" cxnId="{551CC2D7-6AC9-4F7E-BCB3-E7377279FEDE}">
      <dgm:prSet/>
      <dgm:spPr/>
      <dgm:t>
        <a:bodyPr/>
        <a:lstStyle/>
        <a:p>
          <a:endParaRPr lang="en-US"/>
        </a:p>
      </dgm:t>
    </dgm:pt>
    <dgm:pt modelId="{49A9B243-1B87-414A-92D5-D853572CFF4B}" type="sibTrans" cxnId="{551CC2D7-6AC9-4F7E-BCB3-E7377279FEDE}">
      <dgm:prSet/>
      <dgm:spPr/>
      <dgm:t>
        <a:bodyPr/>
        <a:lstStyle/>
        <a:p>
          <a:endParaRPr lang="en-US"/>
        </a:p>
      </dgm:t>
    </dgm:pt>
    <dgm:pt modelId="{500E0A60-B9AA-4B17-AEC2-A1C78039C702}">
      <dgm:prSet/>
      <dgm:spPr/>
      <dgm:t>
        <a:bodyPr/>
        <a:lstStyle/>
        <a:p>
          <a:r>
            <a:rPr lang="en-US" b="1" dirty="0"/>
            <a:t>The provider from the primary care center will gather patient information(medical issues) and forward it to the digital healthcare provider.</a:t>
          </a:r>
        </a:p>
      </dgm:t>
    </dgm:pt>
    <dgm:pt modelId="{B9A1E30E-70DE-4A0F-89DC-6573C9134348}" type="parTrans" cxnId="{1B3CFA10-5964-4011-98AB-1A05B2B7243E}">
      <dgm:prSet/>
      <dgm:spPr/>
      <dgm:t>
        <a:bodyPr/>
        <a:lstStyle/>
        <a:p>
          <a:endParaRPr lang="en-US"/>
        </a:p>
      </dgm:t>
    </dgm:pt>
    <dgm:pt modelId="{4A63A0D7-A832-44E3-9966-519B5184B4CF}" type="sibTrans" cxnId="{1B3CFA10-5964-4011-98AB-1A05B2B7243E}">
      <dgm:prSet/>
      <dgm:spPr/>
      <dgm:t>
        <a:bodyPr/>
        <a:lstStyle/>
        <a:p>
          <a:endParaRPr lang="en-US"/>
        </a:p>
      </dgm:t>
    </dgm:pt>
    <dgm:pt modelId="{B4330847-941F-4B3D-A265-0CF124D1B26E}">
      <dgm:prSet/>
      <dgm:spPr/>
      <dgm:t>
        <a:bodyPr/>
        <a:lstStyle/>
        <a:p>
          <a:r>
            <a:rPr lang="en-US" b="1"/>
            <a:t>The digital remote healthcare provider receives the work request and processes it. The request is handled by either forwarding it for lab tests, or writing a prescription. </a:t>
          </a:r>
        </a:p>
      </dgm:t>
    </dgm:pt>
    <dgm:pt modelId="{4B353278-AAFF-4796-B84C-B7BA165A7EE7}" type="parTrans" cxnId="{FDCD24C5-C459-4433-93F3-678BDC7F3C20}">
      <dgm:prSet/>
      <dgm:spPr/>
      <dgm:t>
        <a:bodyPr/>
        <a:lstStyle/>
        <a:p>
          <a:endParaRPr lang="en-US"/>
        </a:p>
      </dgm:t>
    </dgm:pt>
    <dgm:pt modelId="{516E383C-D3C5-4B56-86B4-D757DD964745}" type="sibTrans" cxnId="{FDCD24C5-C459-4433-93F3-678BDC7F3C20}">
      <dgm:prSet/>
      <dgm:spPr/>
      <dgm:t>
        <a:bodyPr/>
        <a:lstStyle/>
        <a:p>
          <a:endParaRPr lang="en-US"/>
        </a:p>
      </dgm:t>
    </dgm:pt>
    <dgm:pt modelId="{64453290-D646-4847-B33B-43A3D6BD1376}">
      <dgm:prSet/>
      <dgm:spPr/>
      <dgm:t>
        <a:bodyPr/>
        <a:lstStyle/>
        <a:p>
          <a:r>
            <a:rPr lang="en-US" b="1"/>
            <a:t>The prescription is processed by the local medical store, who asks for restock from the pharmacy if needed, and supplies to patient.</a:t>
          </a:r>
        </a:p>
      </dgm:t>
    </dgm:pt>
    <dgm:pt modelId="{2BB5324B-023C-4675-A3CE-7DB89A5F7206}" type="parTrans" cxnId="{C77B3A98-5A92-4933-92C1-8AE50D3B1376}">
      <dgm:prSet/>
      <dgm:spPr/>
      <dgm:t>
        <a:bodyPr/>
        <a:lstStyle/>
        <a:p>
          <a:endParaRPr lang="en-US"/>
        </a:p>
      </dgm:t>
    </dgm:pt>
    <dgm:pt modelId="{6A8A54E7-5D3F-4AAC-A5C7-0F238A8B74C1}" type="sibTrans" cxnId="{C77B3A98-5A92-4933-92C1-8AE50D3B1376}">
      <dgm:prSet/>
      <dgm:spPr/>
      <dgm:t>
        <a:bodyPr/>
        <a:lstStyle/>
        <a:p>
          <a:endParaRPr lang="en-US"/>
        </a:p>
      </dgm:t>
    </dgm:pt>
    <dgm:pt modelId="{9030BD43-0B5C-4BFE-8B03-ABEAA6681F3C}">
      <dgm:prSet/>
      <dgm:spPr/>
      <dgm:t>
        <a:bodyPr/>
        <a:lstStyle/>
        <a:p>
          <a:r>
            <a:rPr lang="en-US" b="1" dirty="0"/>
            <a:t>The lab test request is processed by the lab technician in the rural area. The lab test reports are sent back to the digital provider who assesses it and gives the appropriate prescription for the patient.</a:t>
          </a:r>
        </a:p>
      </dgm:t>
    </dgm:pt>
    <dgm:pt modelId="{4D3FB3AE-B619-46FC-9732-F18FB8746310}" type="parTrans" cxnId="{4109656A-A832-49C8-973A-60980EB6E658}">
      <dgm:prSet/>
      <dgm:spPr/>
      <dgm:t>
        <a:bodyPr/>
        <a:lstStyle/>
        <a:p>
          <a:endParaRPr lang="en-US"/>
        </a:p>
      </dgm:t>
    </dgm:pt>
    <dgm:pt modelId="{F76559AD-9FF6-4FA5-90EE-B2948D119A59}" type="sibTrans" cxnId="{4109656A-A832-49C8-973A-60980EB6E658}">
      <dgm:prSet/>
      <dgm:spPr/>
      <dgm:t>
        <a:bodyPr/>
        <a:lstStyle/>
        <a:p>
          <a:endParaRPr lang="en-US"/>
        </a:p>
      </dgm:t>
    </dgm:pt>
    <dgm:pt modelId="{C3D89B9D-E86F-4A58-B0F8-B80B8F09BA25}" type="pres">
      <dgm:prSet presAssocID="{7EEE94AA-41BB-4CF4-9C30-B0EACC7F8A66}" presName="linear" presStyleCnt="0">
        <dgm:presLayoutVars>
          <dgm:animLvl val="lvl"/>
          <dgm:resizeHandles val="exact"/>
        </dgm:presLayoutVars>
      </dgm:prSet>
      <dgm:spPr/>
    </dgm:pt>
    <dgm:pt modelId="{ACD2DE8A-64AD-498C-B6C6-C3CFDB88A212}" type="pres">
      <dgm:prSet presAssocID="{C375113E-55B1-40F5-B798-250607D06A99}" presName="parentText" presStyleLbl="node1" presStyleIdx="0" presStyleCnt="5">
        <dgm:presLayoutVars>
          <dgm:chMax val="0"/>
          <dgm:bulletEnabled val="1"/>
        </dgm:presLayoutVars>
      </dgm:prSet>
      <dgm:spPr/>
    </dgm:pt>
    <dgm:pt modelId="{577D7C52-5C55-4F62-B050-A956132EADC0}" type="pres">
      <dgm:prSet presAssocID="{49A9B243-1B87-414A-92D5-D853572CFF4B}" presName="spacer" presStyleCnt="0"/>
      <dgm:spPr/>
    </dgm:pt>
    <dgm:pt modelId="{6B87CE15-8321-4685-9BA7-9B60A303BD59}" type="pres">
      <dgm:prSet presAssocID="{500E0A60-B9AA-4B17-AEC2-A1C78039C702}" presName="parentText" presStyleLbl="node1" presStyleIdx="1" presStyleCnt="5">
        <dgm:presLayoutVars>
          <dgm:chMax val="0"/>
          <dgm:bulletEnabled val="1"/>
        </dgm:presLayoutVars>
      </dgm:prSet>
      <dgm:spPr/>
    </dgm:pt>
    <dgm:pt modelId="{C2793E48-3180-4B3C-AFA9-C163B5F6496E}" type="pres">
      <dgm:prSet presAssocID="{4A63A0D7-A832-44E3-9966-519B5184B4CF}" presName="spacer" presStyleCnt="0"/>
      <dgm:spPr/>
    </dgm:pt>
    <dgm:pt modelId="{2C676285-119C-4AAC-BADD-81D2590F629C}" type="pres">
      <dgm:prSet presAssocID="{B4330847-941F-4B3D-A265-0CF124D1B26E}" presName="parentText" presStyleLbl="node1" presStyleIdx="2" presStyleCnt="5">
        <dgm:presLayoutVars>
          <dgm:chMax val="0"/>
          <dgm:bulletEnabled val="1"/>
        </dgm:presLayoutVars>
      </dgm:prSet>
      <dgm:spPr/>
    </dgm:pt>
    <dgm:pt modelId="{BF711E80-61C9-4065-B34D-A9F87565F6C2}" type="pres">
      <dgm:prSet presAssocID="{516E383C-D3C5-4B56-86B4-D757DD964745}" presName="spacer" presStyleCnt="0"/>
      <dgm:spPr/>
    </dgm:pt>
    <dgm:pt modelId="{624ACFDC-B11A-473A-BEE8-CDBC95A26E07}" type="pres">
      <dgm:prSet presAssocID="{64453290-D646-4847-B33B-43A3D6BD1376}" presName="parentText" presStyleLbl="node1" presStyleIdx="3" presStyleCnt="5">
        <dgm:presLayoutVars>
          <dgm:chMax val="0"/>
          <dgm:bulletEnabled val="1"/>
        </dgm:presLayoutVars>
      </dgm:prSet>
      <dgm:spPr/>
    </dgm:pt>
    <dgm:pt modelId="{C0046841-F60F-4D45-AC76-4D1415DCFFE5}" type="pres">
      <dgm:prSet presAssocID="{6A8A54E7-5D3F-4AAC-A5C7-0F238A8B74C1}" presName="spacer" presStyleCnt="0"/>
      <dgm:spPr/>
    </dgm:pt>
    <dgm:pt modelId="{5EE65A93-C0BA-4F63-943F-A383BFA22977}" type="pres">
      <dgm:prSet presAssocID="{9030BD43-0B5C-4BFE-8B03-ABEAA6681F3C}" presName="parentText" presStyleLbl="node1" presStyleIdx="4" presStyleCnt="5">
        <dgm:presLayoutVars>
          <dgm:chMax val="0"/>
          <dgm:bulletEnabled val="1"/>
        </dgm:presLayoutVars>
      </dgm:prSet>
      <dgm:spPr/>
    </dgm:pt>
  </dgm:ptLst>
  <dgm:cxnLst>
    <dgm:cxn modelId="{F881590B-3410-4BB8-9DD0-E6AD9EED61B9}" type="presOf" srcId="{9030BD43-0B5C-4BFE-8B03-ABEAA6681F3C}" destId="{5EE65A93-C0BA-4F63-943F-A383BFA22977}" srcOrd="0" destOrd="0" presId="urn:microsoft.com/office/officeart/2005/8/layout/vList2"/>
    <dgm:cxn modelId="{1B3CFA10-5964-4011-98AB-1A05B2B7243E}" srcId="{7EEE94AA-41BB-4CF4-9C30-B0EACC7F8A66}" destId="{500E0A60-B9AA-4B17-AEC2-A1C78039C702}" srcOrd="1" destOrd="0" parTransId="{B9A1E30E-70DE-4A0F-89DC-6573C9134348}" sibTransId="{4A63A0D7-A832-44E3-9966-519B5184B4CF}"/>
    <dgm:cxn modelId="{B39F392B-7077-445D-AC9E-64579A7DBF84}" type="presOf" srcId="{7EEE94AA-41BB-4CF4-9C30-B0EACC7F8A66}" destId="{C3D89B9D-E86F-4A58-B0F8-B80B8F09BA25}" srcOrd="0" destOrd="0" presId="urn:microsoft.com/office/officeart/2005/8/layout/vList2"/>
    <dgm:cxn modelId="{4109656A-A832-49C8-973A-60980EB6E658}" srcId="{7EEE94AA-41BB-4CF4-9C30-B0EACC7F8A66}" destId="{9030BD43-0B5C-4BFE-8B03-ABEAA6681F3C}" srcOrd="4" destOrd="0" parTransId="{4D3FB3AE-B619-46FC-9732-F18FB8746310}" sibTransId="{F76559AD-9FF6-4FA5-90EE-B2948D119A59}"/>
    <dgm:cxn modelId="{1893116E-4BA9-4E10-A35C-416A1DE5F3EA}" type="presOf" srcId="{B4330847-941F-4B3D-A265-0CF124D1B26E}" destId="{2C676285-119C-4AAC-BADD-81D2590F629C}" srcOrd="0" destOrd="0" presId="urn:microsoft.com/office/officeart/2005/8/layout/vList2"/>
    <dgm:cxn modelId="{9A818C7A-1C71-4DD2-B8AD-B732C89C537D}" type="presOf" srcId="{500E0A60-B9AA-4B17-AEC2-A1C78039C702}" destId="{6B87CE15-8321-4685-9BA7-9B60A303BD59}" srcOrd="0" destOrd="0" presId="urn:microsoft.com/office/officeart/2005/8/layout/vList2"/>
    <dgm:cxn modelId="{C77B3A98-5A92-4933-92C1-8AE50D3B1376}" srcId="{7EEE94AA-41BB-4CF4-9C30-B0EACC7F8A66}" destId="{64453290-D646-4847-B33B-43A3D6BD1376}" srcOrd="3" destOrd="0" parTransId="{2BB5324B-023C-4675-A3CE-7DB89A5F7206}" sibTransId="{6A8A54E7-5D3F-4AAC-A5C7-0F238A8B74C1}"/>
    <dgm:cxn modelId="{450E60A8-DEBD-4B14-98C0-0A177AEA38CB}" type="presOf" srcId="{C375113E-55B1-40F5-B798-250607D06A99}" destId="{ACD2DE8A-64AD-498C-B6C6-C3CFDB88A212}" srcOrd="0" destOrd="0" presId="urn:microsoft.com/office/officeart/2005/8/layout/vList2"/>
    <dgm:cxn modelId="{32E6CEB3-5B8A-48AC-B6AB-C737FFC36DAA}" type="presOf" srcId="{64453290-D646-4847-B33B-43A3D6BD1376}" destId="{624ACFDC-B11A-473A-BEE8-CDBC95A26E07}" srcOrd="0" destOrd="0" presId="urn:microsoft.com/office/officeart/2005/8/layout/vList2"/>
    <dgm:cxn modelId="{FDCD24C5-C459-4433-93F3-678BDC7F3C20}" srcId="{7EEE94AA-41BB-4CF4-9C30-B0EACC7F8A66}" destId="{B4330847-941F-4B3D-A265-0CF124D1B26E}" srcOrd="2" destOrd="0" parTransId="{4B353278-AAFF-4796-B84C-B7BA165A7EE7}" sibTransId="{516E383C-D3C5-4B56-86B4-D757DD964745}"/>
    <dgm:cxn modelId="{551CC2D7-6AC9-4F7E-BCB3-E7377279FEDE}" srcId="{7EEE94AA-41BB-4CF4-9C30-B0EACC7F8A66}" destId="{C375113E-55B1-40F5-B798-250607D06A99}" srcOrd="0" destOrd="0" parTransId="{9CF7C403-64FF-4910-A2B4-E2C0934DA565}" sibTransId="{49A9B243-1B87-414A-92D5-D853572CFF4B}"/>
    <dgm:cxn modelId="{1402F62B-4D2F-4C4F-AABE-5465C417287D}" type="presParOf" srcId="{C3D89B9D-E86F-4A58-B0F8-B80B8F09BA25}" destId="{ACD2DE8A-64AD-498C-B6C6-C3CFDB88A212}" srcOrd="0" destOrd="0" presId="urn:microsoft.com/office/officeart/2005/8/layout/vList2"/>
    <dgm:cxn modelId="{373FFB72-3534-49A4-98E5-BC11DC206700}" type="presParOf" srcId="{C3D89B9D-E86F-4A58-B0F8-B80B8F09BA25}" destId="{577D7C52-5C55-4F62-B050-A956132EADC0}" srcOrd="1" destOrd="0" presId="urn:microsoft.com/office/officeart/2005/8/layout/vList2"/>
    <dgm:cxn modelId="{024BA52D-F8CB-472E-8CC1-0CE743AADB2B}" type="presParOf" srcId="{C3D89B9D-E86F-4A58-B0F8-B80B8F09BA25}" destId="{6B87CE15-8321-4685-9BA7-9B60A303BD59}" srcOrd="2" destOrd="0" presId="urn:microsoft.com/office/officeart/2005/8/layout/vList2"/>
    <dgm:cxn modelId="{488EA1AE-221D-4FD8-A9C8-B980330C5360}" type="presParOf" srcId="{C3D89B9D-E86F-4A58-B0F8-B80B8F09BA25}" destId="{C2793E48-3180-4B3C-AFA9-C163B5F6496E}" srcOrd="3" destOrd="0" presId="urn:microsoft.com/office/officeart/2005/8/layout/vList2"/>
    <dgm:cxn modelId="{90801444-CC33-4D6D-B6C4-04E9DBFDBF17}" type="presParOf" srcId="{C3D89B9D-E86F-4A58-B0F8-B80B8F09BA25}" destId="{2C676285-119C-4AAC-BADD-81D2590F629C}" srcOrd="4" destOrd="0" presId="urn:microsoft.com/office/officeart/2005/8/layout/vList2"/>
    <dgm:cxn modelId="{6FCEA3AD-9D99-453A-8423-69DBAAC1F055}" type="presParOf" srcId="{C3D89B9D-E86F-4A58-B0F8-B80B8F09BA25}" destId="{BF711E80-61C9-4065-B34D-A9F87565F6C2}" srcOrd="5" destOrd="0" presId="urn:microsoft.com/office/officeart/2005/8/layout/vList2"/>
    <dgm:cxn modelId="{3C6B02CF-3E61-484B-AB2A-0DF595A94555}" type="presParOf" srcId="{C3D89B9D-E86F-4A58-B0F8-B80B8F09BA25}" destId="{624ACFDC-B11A-473A-BEE8-CDBC95A26E07}" srcOrd="6" destOrd="0" presId="urn:microsoft.com/office/officeart/2005/8/layout/vList2"/>
    <dgm:cxn modelId="{25757FC8-F091-4EA4-A637-EEC94E5EAFA4}" type="presParOf" srcId="{C3D89B9D-E86F-4A58-B0F8-B80B8F09BA25}" destId="{C0046841-F60F-4D45-AC76-4D1415DCFFE5}" srcOrd="7" destOrd="0" presId="urn:microsoft.com/office/officeart/2005/8/layout/vList2"/>
    <dgm:cxn modelId="{CC86A0C3-E8FB-4685-BCBE-B32AFB66D290}" type="presParOf" srcId="{C3D89B9D-E86F-4A58-B0F8-B80B8F09BA25}" destId="{5EE65A93-C0BA-4F63-943F-A383BFA2297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7E7AF-074A-406A-B97F-2F3CCFBB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00A62-6BF3-4866-95AB-68E70CFA3661}">
      <dgm:prSet/>
      <dgm:spPr/>
      <dgm:t>
        <a:bodyPr/>
        <a:lstStyle/>
        <a:p>
          <a:pPr>
            <a:lnSpc>
              <a:spcPct val="100000"/>
            </a:lnSpc>
          </a:pPr>
          <a:r>
            <a:rPr lang="en-US" dirty="0"/>
            <a:t>Register patient</a:t>
          </a:r>
        </a:p>
      </dgm:t>
    </dgm:pt>
    <dgm:pt modelId="{0E046CBA-5DBB-49A8-8FC3-F3B7B79F6ACE}" type="parTrans" cxnId="{10BF6C4B-2E60-4F8D-AEA7-6EC40630D383}">
      <dgm:prSet/>
      <dgm:spPr/>
      <dgm:t>
        <a:bodyPr/>
        <a:lstStyle/>
        <a:p>
          <a:endParaRPr lang="en-US"/>
        </a:p>
      </dgm:t>
    </dgm:pt>
    <dgm:pt modelId="{ED79CE41-2023-4B58-992D-FA6B111977BE}" type="sibTrans" cxnId="{10BF6C4B-2E60-4F8D-AEA7-6EC40630D383}">
      <dgm:prSet/>
      <dgm:spPr/>
      <dgm:t>
        <a:bodyPr/>
        <a:lstStyle/>
        <a:p>
          <a:pPr>
            <a:lnSpc>
              <a:spcPct val="100000"/>
            </a:lnSpc>
          </a:pPr>
          <a:endParaRPr lang="en-US"/>
        </a:p>
      </dgm:t>
    </dgm:pt>
    <dgm:pt modelId="{1FCC51F1-863A-4A34-9F99-29EDDA52D71A}">
      <dgm:prSet/>
      <dgm:spPr/>
      <dgm:t>
        <a:bodyPr/>
        <a:lstStyle/>
        <a:p>
          <a:pPr>
            <a:lnSpc>
              <a:spcPct val="100000"/>
            </a:lnSpc>
          </a:pPr>
          <a:r>
            <a:rPr lang="en-US" dirty="0"/>
            <a:t>Capture patient demographic details</a:t>
          </a:r>
        </a:p>
      </dgm:t>
    </dgm:pt>
    <dgm:pt modelId="{1CF8358D-AA33-4B3B-98CF-C80C3898819F}" type="parTrans" cxnId="{1AEEC84E-66EC-4EC8-984C-9DCAD06D3CFE}">
      <dgm:prSet/>
      <dgm:spPr/>
      <dgm:t>
        <a:bodyPr/>
        <a:lstStyle/>
        <a:p>
          <a:endParaRPr lang="en-US"/>
        </a:p>
      </dgm:t>
    </dgm:pt>
    <dgm:pt modelId="{2FDF9812-EFF6-4FAD-9873-2C3C92D502BC}" type="sibTrans" cxnId="{1AEEC84E-66EC-4EC8-984C-9DCAD06D3CFE}">
      <dgm:prSet/>
      <dgm:spPr/>
      <dgm:t>
        <a:bodyPr/>
        <a:lstStyle/>
        <a:p>
          <a:pPr>
            <a:lnSpc>
              <a:spcPct val="100000"/>
            </a:lnSpc>
          </a:pPr>
          <a:endParaRPr lang="en-US"/>
        </a:p>
      </dgm:t>
    </dgm:pt>
    <dgm:pt modelId="{46337BD2-B6ED-423D-A9F2-14CACE7BF386}">
      <dgm:prSet/>
      <dgm:spPr/>
      <dgm:t>
        <a:bodyPr/>
        <a:lstStyle/>
        <a:p>
          <a:pPr>
            <a:lnSpc>
              <a:spcPct val="100000"/>
            </a:lnSpc>
          </a:pPr>
          <a:r>
            <a:rPr lang="en-US"/>
            <a:t>Capture details of patient’s medical problems</a:t>
          </a:r>
        </a:p>
      </dgm:t>
    </dgm:pt>
    <dgm:pt modelId="{53184F9F-5F0C-4131-8A53-28A70CFD74C4}" type="parTrans" cxnId="{E2E212AF-F75D-4F65-9E36-86C56314346B}">
      <dgm:prSet/>
      <dgm:spPr/>
      <dgm:t>
        <a:bodyPr/>
        <a:lstStyle/>
        <a:p>
          <a:endParaRPr lang="en-US"/>
        </a:p>
      </dgm:t>
    </dgm:pt>
    <dgm:pt modelId="{F68EC0CB-AB69-4DE5-8707-163940A3F96D}" type="sibTrans" cxnId="{E2E212AF-F75D-4F65-9E36-86C56314346B}">
      <dgm:prSet/>
      <dgm:spPr/>
      <dgm:t>
        <a:bodyPr/>
        <a:lstStyle/>
        <a:p>
          <a:pPr>
            <a:lnSpc>
              <a:spcPct val="100000"/>
            </a:lnSpc>
          </a:pPr>
          <a:endParaRPr lang="en-US"/>
        </a:p>
      </dgm:t>
    </dgm:pt>
    <dgm:pt modelId="{A0ACBA0A-C9AC-4612-B8C5-7870A0B8C27A}">
      <dgm:prSet/>
      <dgm:spPr/>
      <dgm:t>
        <a:bodyPr/>
        <a:lstStyle/>
        <a:p>
          <a:pPr>
            <a:lnSpc>
              <a:spcPct val="100000"/>
            </a:lnSpc>
          </a:pPr>
          <a:r>
            <a:rPr lang="en-US"/>
            <a:t>Provide lab testing facilities</a:t>
          </a:r>
        </a:p>
      </dgm:t>
    </dgm:pt>
    <dgm:pt modelId="{A246B6EA-D7A7-4CD2-B46C-9F973E4956D4}" type="parTrans" cxnId="{C6F4D74B-D58C-4948-B8EB-8BAB469B3EB0}">
      <dgm:prSet/>
      <dgm:spPr/>
      <dgm:t>
        <a:bodyPr/>
        <a:lstStyle/>
        <a:p>
          <a:endParaRPr lang="en-US"/>
        </a:p>
      </dgm:t>
    </dgm:pt>
    <dgm:pt modelId="{15BEE917-B952-41D5-9E1F-C8078A26D334}" type="sibTrans" cxnId="{C6F4D74B-D58C-4948-B8EB-8BAB469B3EB0}">
      <dgm:prSet/>
      <dgm:spPr/>
      <dgm:t>
        <a:bodyPr/>
        <a:lstStyle/>
        <a:p>
          <a:pPr>
            <a:lnSpc>
              <a:spcPct val="100000"/>
            </a:lnSpc>
          </a:pPr>
          <a:endParaRPr lang="en-US"/>
        </a:p>
      </dgm:t>
    </dgm:pt>
    <dgm:pt modelId="{52259FD8-F0E5-4A3A-BB6D-58E3321AE416}">
      <dgm:prSet/>
      <dgm:spPr/>
      <dgm:t>
        <a:bodyPr/>
        <a:lstStyle/>
        <a:p>
          <a:pPr>
            <a:lnSpc>
              <a:spcPct val="100000"/>
            </a:lnSpc>
          </a:pPr>
          <a:r>
            <a:rPr lang="en-US"/>
            <a:t>Provide medicines</a:t>
          </a:r>
        </a:p>
      </dgm:t>
    </dgm:pt>
    <dgm:pt modelId="{DD53F5EE-DACE-4E9D-B7FC-D27FD314EB27}" type="parTrans" cxnId="{4D1B5B4D-8C8A-445E-ABCC-FE2B16E18D4D}">
      <dgm:prSet/>
      <dgm:spPr/>
      <dgm:t>
        <a:bodyPr/>
        <a:lstStyle/>
        <a:p>
          <a:endParaRPr lang="en-US"/>
        </a:p>
      </dgm:t>
    </dgm:pt>
    <dgm:pt modelId="{1561F020-474D-41D3-9D05-95CDC68CAC14}" type="sibTrans" cxnId="{4D1B5B4D-8C8A-445E-ABCC-FE2B16E18D4D}">
      <dgm:prSet/>
      <dgm:spPr/>
      <dgm:t>
        <a:bodyPr/>
        <a:lstStyle/>
        <a:p>
          <a:pPr>
            <a:lnSpc>
              <a:spcPct val="100000"/>
            </a:lnSpc>
          </a:pPr>
          <a:endParaRPr lang="en-US"/>
        </a:p>
      </dgm:t>
    </dgm:pt>
    <dgm:pt modelId="{C1C8C21A-722E-41A8-AC62-116D6104F908}">
      <dgm:prSet/>
      <dgm:spPr/>
      <dgm:t>
        <a:bodyPr/>
        <a:lstStyle/>
        <a:p>
          <a:pPr>
            <a:lnSpc>
              <a:spcPct val="100000"/>
            </a:lnSpc>
          </a:pPr>
          <a:r>
            <a:rPr lang="en-US"/>
            <a:t>Forward the request to the digital practitioner for the medical evaluation of the patient. </a:t>
          </a:r>
        </a:p>
      </dgm:t>
    </dgm:pt>
    <dgm:pt modelId="{51D7BEA0-E98C-4A12-9F62-834656D8D20E}" type="parTrans" cxnId="{9922C745-A8B4-4FF0-96E2-EEB680812D4B}">
      <dgm:prSet/>
      <dgm:spPr/>
      <dgm:t>
        <a:bodyPr/>
        <a:lstStyle/>
        <a:p>
          <a:endParaRPr lang="en-US"/>
        </a:p>
      </dgm:t>
    </dgm:pt>
    <dgm:pt modelId="{88C8B3D4-6E79-4C24-9376-A0FF366DDB5B}" type="sibTrans" cxnId="{9922C745-A8B4-4FF0-96E2-EEB680812D4B}">
      <dgm:prSet/>
      <dgm:spPr/>
      <dgm:t>
        <a:bodyPr/>
        <a:lstStyle/>
        <a:p>
          <a:endParaRPr lang="en-US"/>
        </a:p>
      </dgm:t>
    </dgm:pt>
    <dgm:pt modelId="{77548DC1-FC0D-4B84-B5F0-3207A4156AD8}" type="pres">
      <dgm:prSet presAssocID="{7067E7AF-074A-406A-B97F-2F3CCFBB679A}" presName="root" presStyleCnt="0">
        <dgm:presLayoutVars>
          <dgm:dir/>
          <dgm:resizeHandles val="exact"/>
        </dgm:presLayoutVars>
      </dgm:prSet>
      <dgm:spPr/>
    </dgm:pt>
    <dgm:pt modelId="{CDF07F21-E906-46AB-8F0F-547EB5C5C732}" type="pres">
      <dgm:prSet presAssocID="{F7900A62-6BF3-4866-95AB-68E70CFA3661}" presName="compNode" presStyleCnt="0"/>
      <dgm:spPr/>
    </dgm:pt>
    <dgm:pt modelId="{307CACD1-7C74-4F9B-B515-9AB0C24383E3}" type="pres">
      <dgm:prSet presAssocID="{F7900A62-6BF3-4866-95AB-68E70CFA3661}" presName="bgRect" presStyleLbl="bgShp" presStyleIdx="0" presStyleCnt="6"/>
      <dgm:spPr/>
    </dgm:pt>
    <dgm:pt modelId="{0578D8AF-B21F-4DC9-9642-71A914B5A046}" type="pres">
      <dgm:prSet presAssocID="{F7900A62-6BF3-4866-95AB-68E70CFA366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11A467F9-ECB5-4592-A7EE-34B750A15855}" type="pres">
      <dgm:prSet presAssocID="{F7900A62-6BF3-4866-95AB-68E70CFA3661}" presName="spaceRect" presStyleCnt="0"/>
      <dgm:spPr/>
    </dgm:pt>
    <dgm:pt modelId="{BD896565-21FF-4F0C-929C-A3B50F1839D5}" type="pres">
      <dgm:prSet presAssocID="{F7900A62-6BF3-4866-95AB-68E70CFA3661}" presName="parTx" presStyleLbl="revTx" presStyleIdx="0" presStyleCnt="6">
        <dgm:presLayoutVars>
          <dgm:chMax val="0"/>
          <dgm:chPref val="0"/>
        </dgm:presLayoutVars>
      </dgm:prSet>
      <dgm:spPr/>
    </dgm:pt>
    <dgm:pt modelId="{990CEC83-2FD2-4C09-8871-C0DC0D1AF7E5}" type="pres">
      <dgm:prSet presAssocID="{ED79CE41-2023-4B58-992D-FA6B111977BE}" presName="sibTrans" presStyleCnt="0"/>
      <dgm:spPr/>
    </dgm:pt>
    <dgm:pt modelId="{AA9BF96E-4A2B-45D2-9A44-9680D8912492}" type="pres">
      <dgm:prSet presAssocID="{1FCC51F1-863A-4A34-9F99-29EDDA52D71A}" presName="compNode" presStyleCnt="0"/>
      <dgm:spPr/>
    </dgm:pt>
    <dgm:pt modelId="{C7DF998E-3699-43AE-A3CA-48BCB8C1A696}" type="pres">
      <dgm:prSet presAssocID="{1FCC51F1-863A-4A34-9F99-29EDDA52D71A}" presName="bgRect" presStyleLbl="bgShp" presStyleIdx="1" presStyleCnt="6"/>
      <dgm:spPr/>
    </dgm:pt>
    <dgm:pt modelId="{83DD32EC-9AC8-4CBE-AF34-20A99141E486}" type="pres">
      <dgm:prSet presAssocID="{1FCC51F1-863A-4A34-9F99-29EDDA52D7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CCFD4BE-05BE-4A67-82D2-2575A18E9357}" type="pres">
      <dgm:prSet presAssocID="{1FCC51F1-863A-4A34-9F99-29EDDA52D71A}" presName="spaceRect" presStyleCnt="0"/>
      <dgm:spPr/>
    </dgm:pt>
    <dgm:pt modelId="{5FC879D0-B147-4B3F-85B9-51991867D996}" type="pres">
      <dgm:prSet presAssocID="{1FCC51F1-863A-4A34-9F99-29EDDA52D71A}" presName="parTx" presStyleLbl="revTx" presStyleIdx="1" presStyleCnt="6">
        <dgm:presLayoutVars>
          <dgm:chMax val="0"/>
          <dgm:chPref val="0"/>
        </dgm:presLayoutVars>
      </dgm:prSet>
      <dgm:spPr/>
    </dgm:pt>
    <dgm:pt modelId="{7F163164-019C-42F3-B1C0-AAC711FC0E8E}" type="pres">
      <dgm:prSet presAssocID="{2FDF9812-EFF6-4FAD-9873-2C3C92D502BC}" presName="sibTrans" presStyleCnt="0"/>
      <dgm:spPr/>
    </dgm:pt>
    <dgm:pt modelId="{DE61005B-E984-4FAB-B78E-64535F4AEEDC}" type="pres">
      <dgm:prSet presAssocID="{46337BD2-B6ED-423D-A9F2-14CACE7BF386}" presName="compNode" presStyleCnt="0"/>
      <dgm:spPr/>
    </dgm:pt>
    <dgm:pt modelId="{79FFF5BC-7310-43FD-A8E9-09129085F326}" type="pres">
      <dgm:prSet presAssocID="{46337BD2-B6ED-423D-A9F2-14CACE7BF386}" presName="bgRect" presStyleLbl="bgShp" presStyleIdx="2" presStyleCnt="6"/>
      <dgm:spPr/>
    </dgm:pt>
    <dgm:pt modelId="{AD454B55-6DAD-4932-A182-2B1375ACB618}" type="pres">
      <dgm:prSet presAssocID="{46337BD2-B6ED-423D-A9F2-14CACE7BF3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58FE7E84-7343-448B-AD18-162BDD913C00}" type="pres">
      <dgm:prSet presAssocID="{46337BD2-B6ED-423D-A9F2-14CACE7BF386}" presName="spaceRect" presStyleCnt="0"/>
      <dgm:spPr/>
    </dgm:pt>
    <dgm:pt modelId="{FA50DC56-5756-4B6C-9F57-90C0C03CB7A3}" type="pres">
      <dgm:prSet presAssocID="{46337BD2-B6ED-423D-A9F2-14CACE7BF386}" presName="parTx" presStyleLbl="revTx" presStyleIdx="2" presStyleCnt="6">
        <dgm:presLayoutVars>
          <dgm:chMax val="0"/>
          <dgm:chPref val="0"/>
        </dgm:presLayoutVars>
      </dgm:prSet>
      <dgm:spPr/>
    </dgm:pt>
    <dgm:pt modelId="{3D7FF0D6-142D-46EE-AB87-705A3D4DE8E8}" type="pres">
      <dgm:prSet presAssocID="{F68EC0CB-AB69-4DE5-8707-163940A3F96D}" presName="sibTrans" presStyleCnt="0"/>
      <dgm:spPr/>
    </dgm:pt>
    <dgm:pt modelId="{BEBE6C30-6A9A-4A66-8075-E6338278A4A2}" type="pres">
      <dgm:prSet presAssocID="{A0ACBA0A-C9AC-4612-B8C5-7870A0B8C27A}" presName="compNode" presStyleCnt="0"/>
      <dgm:spPr/>
    </dgm:pt>
    <dgm:pt modelId="{A17E90DC-7246-4C1B-88B3-4137DEA74254}" type="pres">
      <dgm:prSet presAssocID="{A0ACBA0A-C9AC-4612-B8C5-7870A0B8C27A}" presName="bgRect" presStyleLbl="bgShp" presStyleIdx="3" presStyleCnt="6"/>
      <dgm:spPr/>
    </dgm:pt>
    <dgm:pt modelId="{4DF8A885-3F45-4732-AB87-AC99BED60FEB}" type="pres">
      <dgm:prSet presAssocID="{A0ACBA0A-C9AC-4612-B8C5-7870A0B8C2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01524797-45A4-4C69-B5A7-12C7F1E78C7C}" type="pres">
      <dgm:prSet presAssocID="{A0ACBA0A-C9AC-4612-B8C5-7870A0B8C27A}" presName="spaceRect" presStyleCnt="0"/>
      <dgm:spPr/>
    </dgm:pt>
    <dgm:pt modelId="{AA7C0A79-F762-4D43-BE4C-EDE62E62BF59}" type="pres">
      <dgm:prSet presAssocID="{A0ACBA0A-C9AC-4612-B8C5-7870A0B8C27A}" presName="parTx" presStyleLbl="revTx" presStyleIdx="3" presStyleCnt="6">
        <dgm:presLayoutVars>
          <dgm:chMax val="0"/>
          <dgm:chPref val="0"/>
        </dgm:presLayoutVars>
      </dgm:prSet>
      <dgm:spPr/>
    </dgm:pt>
    <dgm:pt modelId="{DDC13268-A345-468A-A380-727249149980}" type="pres">
      <dgm:prSet presAssocID="{15BEE917-B952-41D5-9E1F-C8078A26D334}" presName="sibTrans" presStyleCnt="0"/>
      <dgm:spPr/>
    </dgm:pt>
    <dgm:pt modelId="{D7D64881-E46D-496B-95BC-D9E011422E1B}" type="pres">
      <dgm:prSet presAssocID="{52259FD8-F0E5-4A3A-BB6D-58E3321AE416}" presName="compNode" presStyleCnt="0"/>
      <dgm:spPr/>
    </dgm:pt>
    <dgm:pt modelId="{BB32CB13-F0EA-45FC-8463-4E0CAABEE08C}" type="pres">
      <dgm:prSet presAssocID="{52259FD8-F0E5-4A3A-BB6D-58E3321AE416}" presName="bgRect" presStyleLbl="bgShp" presStyleIdx="4" presStyleCnt="6"/>
      <dgm:spPr/>
    </dgm:pt>
    <dgm:pt modelId="{558BF964-65D7-4276-916C-D081F91EEAB8}" type="pres">
      <dgm:prSet presAssocID="{52259FD8-F0E5-4A3A-BB6D-58E3321AE4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C7D65F55-6E4F-4143-A8C4-69E9768714A4}" type="pres">
      <dgm:prSet presAssocID="{52259FD8-F0E5-4A3A-BB6D-58E3321AE416}" presName="spaceRect" presStyleCnt="0"/>
      <dgm:spPr/>
    </dgm:pt>
    <dgm:pt modelId="{45D16BB9-E50A-4ACF-91CF-9FDC2FA8AC5A}" type="pres">
      <dgm:prSet presAssocID="{52259FD8-F0E5-4A3A-BB6D-58E3321AE416}" presName="parTx" presStyleLbl="revTx" presStyleIdx="4" presStyleCnt="6">
        <dgm:presLayoutVars>
          <dgm:chMax val="0"/>
          <dgm:chPref val="0"/>
        </dgm:presLayoutVars>
      </dgm:prSet>
      <dgm:spPr/>
    </dgm:pt>
    <dgm:pt modelId="{CCD1C489-29F2-47E4-8F30-15BCAEFED4B4}" type="pres">
      <dgm:prSet presAssocID="{1561F020-474D-41D3-9D05-95CDC68CAC14}" presName="sibTrans" presStyleCnt="0"/>
      <dgm:spPr/>
    </dgm:pt>
    <dgm:pt modelId="{ED13F11A-1D01-4338-949D-0789C864E9B3}" type="pres">
      <dgm:prSet presAssocID="{C1C8C21A-722E-41A8-AC62-116D6104F908}" presName="compNode" presStyleCnt="0"/>
      <dgm:spPr/>
    </dgm:pt>
    <dgm:pt modelId="{BF23CD6D-C896-4DC2-A839-C86B811B82CB}" type="pres">
      <dgm:prSet presAssocID="{C1C8C21A-722E-41A8-AC62-116D6104F908}" presName="bgRect" presStyleLbl="bgShp" presStyleIdx="5" presStyleCnt="6"/>
      <dgm:spPr/>
    </dgm:pt>
    <dgm:pt modelId="{464F41DB-BDDC-40C8-9A1A-68E65CC4D2BE}" type="pres">
      <dgm:prSet presAssocID="{C1C8C21A-722E-41A8-AC62-116D6104F9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tor"/>
        </a:ext>
      </dgm:extLst>
    </dgm:pt>
    <dgm:pt modelId="{B0D452FA-DE13-4F2A-A463-6A264D665C56}" type="pres">
      <dgm:prSet presAssocID="{C1C8C21A-722E-41A8-AC62-116D6104F908}" presName="spaceRect" presStyleCnt="0"/>
      <dgm:spPr/>
    </dgm:pt>
    <dgm:pt modelId="{2C75E4F7-D047-4B24-A55C-90B92B374D78}" type="pres">
      <dgm:prSet presAssocID="{C1C8C21A-722E-41A8-AC62-116D6104F908}" presName="parTx" presStyleLbl="revTx" presStyleIdx="5" presStyleCnt="6">
        <dgm:presLayoutVars>
          <dgm:chMax val="0"/>
          <dgm:chPref val="0"/>
        </dgm:presLayoutVars>
      </dgm:prSet>
      <dgm:spPr/>
    </dgm:pt>
  </dgm:ptLst>
  <dgm:cxnLst>
    <dgm:cxn modelId="{78ADB409-0821-4DB5-A5DE-CAECFB249D54}" type="presOf" srcId="{52259FD8-F0E5-4A3A-BB6D-58E3321AE416}" destId="{45D16BB9-E50A-4ACF-91CF-9FDC2FA8AC5A}" srcOrd="0" destOrd="0" presId="urn:microsoft.com/office/officeart/2018/2/layout/IconVerticalSolidList"/>
    <dgm:cxn modelId="{015D192B-84DB-4C16-826E-0C8A25123AC6}" type="presOf" srcId="{7067E7AF-074A-406A-B97F-2F3CCFBB679A}" destId="{77548DC1-FC0D-4B84-B5F0-3207A4156AD8}" srcOrd="0" destOrd="0" presId="urn:microsoft.com/office/officeart/2018/2/layout/IconVerticalSolidList"/>
    <dgm:cxn modelId="{D875FE2C-6A99-4010-B63C-BFA615C4F1B0}" type="presOf" srcId="{C1C8C21A-722E-41A8-AC62-116D6104F908}" destId="{2C75E4F7-D047-4B24-A55C-90B92B374D78}" srcOrd="0" destOrd="0" presId="urn:microsoft.com/office/officeart/2018/2/layout/IconVerticalSolidList"/>
    <dgm:cxn modelId="{9922C745-A8B4-4FF0-96E2-EEB680812D4B}" srcId="{7067E7AF-074A-406A-B97F-2F3CCFBB679A}" destId="{C1C8C21A-722E-41A8-AC62-116D6104F908}" srcOrd="5" destOrd="0" parTransId="{51D7BEA0-E98C-4A12-9F62-834656D8D20E}" sibTransId="{88C8B3D4-6E79-4C24-9376-A0FF366DDB5B}"/>
    <dgm:cxn modelId="{10BF6C4B-2E60-4F8D-AEA7-6EC40630D383}" srcId="{7067E7AF-074A-406A-B97F-2F3CCFBB679A}" destId="{F7900A62-6BF3-4866-95AB-68E70CFA3661}" srcOrd="0" destOrd="0" parTransId="{0E046CBA-5DBB-49A8-8FC3-F3B7B79F6ACE}" sibTransId="{ED79CE41-2023-4B58-992D-FA6B111977BE}"/>
    <dgm:cxn modelId="{54B7714B-968C-40BD-9571-E7DC770154E2}" type="presOf" srcId="{A0ACBA0A-C9AC-4612-B8C5-7870A0B8C27A}" destId="{AA7C0A79-F762-4D43-BE4C-EDE62E62BF59}" srcOrd="0" destOrd="0" presId="urn:microsoft.com/office/officeart/2018/2/layout/IconVerticalSolidList"/>
    <dgm:cxn modelId="{C6F4D74B-D58C-4948-B8EB-8BAB469B3EB0}" srcId="{7067E7AF-074A-406A-B97F-2F3CCFBB679A}" destId="{A0ACBA0A-C9AC-4612-B8C5-7870A0B8C27A}" srcOrd="3" destOrd="0" parTransId="{A246B6EA-D7A7-4CD2-B46C-9F973E4956D4}" sibTransId="{15BEE917-B952-41D5-9E1F-C8078A26D334}"/>
    <dgm:cxn modelId="{4D1B5B4D-8C8A-445E-ABCC-FE2B16E18D4D}" srcId="{7067E7AF-074A-406A-B97F-2F3CCFBB679A}" destId="{52259FD8-F0E5-4A3A-BB6D-58E3321AE416}" srcOrd="4" destOrd="0" parTransId="{DD53F5EE-DACE-4E9D-B7FC-D27FD314EB27}" sibTransId="{1561F020-474D-41D3-9D05-95CDC68CAC14}"/>
    <dgm:cxn modelId="{1AEEC84E-66EC-4EC8-984C-9DCAD06D3CFE}" srcId="{7067E7AF-074A-406A-B97F-2F3CCFBB679A}" destId="{1FCC51F1-863A-4A34-9F99-29EDDA52D71A}" srcOrd="1" destOrd="0" parTransId="{1CF8358D-AA33-4B3B-98CF-C80C3898819F}" sibTransId="{2FDF9812-EFF6-4FAD-9873-2C3C92D502BC}"/>
    <dgm:cxn modelId="{E2E212AF-F75D-4F65-9E36-86C56314346B}" srcId="{7067E7AF-074A-406A-B97F-2F3CCFBB679A}" destId="{46337BD2-B6ED-423D-A9F2-14CACE7BF386}" srcOrd="2" destOrd="0" parTransId="{53184F9F-5F0C-4131-8A53-28A70CFD74C4}" sibTransId="{F68EC0CB-AB69-4DE5-8707-163940A3F96D}"/>
    <dgm:cxn modelId="{7F17C0B1-F191-46FD-89A6-63DDA15959BD}" type="presOf" srcId="{F7900A62-6BF3-4866-95AB-68E70CFA3661}" destId="{BD896565-21FF-4F0C-929C-A3B50F1839D5}" srcOrd="0" destOrd="0" presId="urn:microsoft.com/office/officeart/2018/2/layout/IconVerticalSolidList"/>
    <dgm:cxn modelId="{ED55EEBF-38B2-4235-AEDB-1FA2F8F29702}" type="presOf" srcId="{46337BD2-B6ED-423D-A9F2-14CACE7BF386}" destId="{FA50DC56-5756-4B6C-9F57-90C0C03CB7A3}" srcOrd="0" destOrd="0" presId="urn:microsoft.com/office/officeart/2018/2/layout/IconVerticalSolidList"/>
    <dgm:cxn modelId="{9189C8E1-A8E3-4C3A-9067-1E760B72336A}" type="presOf" srcId="{1FCC51F1-863A-4A34-9F99-29EDDA52D71A}" destId="{5FC879D0-B147-4B3F-85B9-51991867D996}" srcOrd="0" destOrd="0" presId="urn:microsoft.com/office/officeart/2018/2/layout/IconVerticalSolidList"/>
    <dgm:cxn modelId="{C10B99E1-2209-4781-BE0A-125F8E9E4FE0}" type="presParOf" srcId="{77548DC1-FC0D-4B84-B5F0-3207A4156AD8}" destId="{CDF07F21-E906-46AB-8F0F-547EB5C5C732}" srcOrd="0" destOrd="0" presId="urn:microsoft.com/office/officeart/2018/2/layout/IconVerticalSolidList"/>
    <dgm:cxn modelId="{9D5BBF8A-94BE-449C-8039-18FDE30254A9}" type="presParOf" srcId="{CDF07F21-E906-46AB-8F0F-547EB5C5C732}" destId="{307CACD1-7C74-4F9B-B515-9AB0C24383E3}" srcOrd="0" destOrd="0" presId="urn:microsoft.com/office/officeart/2018/2/layout/IconVerticalSolidList"/>
    <dgm:cxn modelId="{11E339CE-B069-4D1E-918B-5A6EBE4751F2}" type="presParOf" srcId="{CDF07F21-E906-46AB-8F0F-547EB5C5C732}" destId="{0578D8AF-B21F-4DC9-9642-71A914B5A046}" srcOrd="1" destOrd="0" presId="urn:microsoft.com/office/officeart/2018/2/layout/IconVerticalSolidList"/>
    <dgm:cxn modelId="{BA73534C-930B-4100-8936-4E1780C8B5F0}" type="presParOf" srcId="{CDF07F21-E906-46AB-8F0F-547EB5C5C732}" destId="{11A467F9-ECB5-4592-A7EE-34B750A15855}" srcOrd="2" destOrd="0" presId="urn:microsoft.com/office/officeart/2018/2/layout/IconVerticalSolidList"/>
    <dgm:cxn modelId="{9C80AAF6-6481-4DEF-8770-4D7AF512B899}" type="presParOf" srcId="{CDF07F21-E906-46AB-8F0F-547EB5C5C732}" destId="{BD896565-21FF-4F0C-929C-A3B50F1839D5}" srcOrd="3" destOrd="0" presId="urn:microsoft.com/office/officeart/2018/2/layout/IconVerticalSolidList"/>
    <dgm:cxn modelId="{6083D7AB-BE74-4AED-BB9F-F34F70B8C636}" type="presParOf" srcId="{77548DC1-FC0D-4B84-B5F0-3207A4156AD8}" destId="{990CEC83-2FD2-4C09-8871-C0DC0D1AF7E5}" srcOrd="1" destOrd="0" presId="urn:microsoft.com/office/officeart/2018/2/layout/IconVerticalSolidList"/>
    <dgm:cxn modelId="{EF871747-A482-40EA-BC87-A8E0BD20B8F8}" type="presParOf" srcId="{77548DC1-FC0D-4B84-B5F0-3207A4156AD8}" destId="{AA9BF96E-4A2B-45D2-9A44-9680D8912492}" srcOrd="2" destOrd="0" presId="urn:microsoft.com/office/officeart/2018/2/layout/IconVerticalSolidList"/>
    <dgm:cxn modelId="{A98A89AD-F77E-419A-9742-4855C030DF99}" type="presParOf" srcId="{AA9BF96E-4A2B-45D2-9A44-9680D8912492}" destId="{C7DF998E-3699-43AE-A3CA-48BCB8C1A696}" srcOrd="0" destOrd="0" presId="urn:microsoft.com/office/officeart/2018/2/layout/IconVerticalSolidList"/>
    <dgm:cxn modelId="{3BB5523B-D292-4F3B-8503-CECBF2FFEB32}" type="presParOf" srcId="{AA9BF96E-4A2B-45D2-9A44-9680D8912492}" destId="{83DD32EC-9AC8-4CBE-AF34-20A99141E486}" srcOrd="1" destOrd="0" presId="urn:microsoft.com/office/officeart/2018/2/layout/IconVerticalSolidList"/>
    <dgm:cxn modelId="{F95E0B55-5227-452B-85BF-A0712140F5FF}" type="presParOf" srcId="{AA9BF96E-4A2B-45D2-9A44-9680D8912492}" destId="{CCCFD4BE-05BE-4A67-82D2-2575A18E9357}" srcOrd="2" destOrd="0" presId="urn:microsoft.com/office/officeart/2018/2/layout/IconVerticalSolidList"/>
    <dgm:cxn modelId="{367AC1E0-84A6-4CFD-B106-136C6BC8C410}" type="presParOf" srcId="{AA9BF96E-4A2B-45D2-9A44-9680D8912492}" destId="{5FC879D0-B147-4B3F-85B9-51991867D996}" srcOrd="3" destOrd="0" presId="urn:microsoft.com/office/officeart/2018/2/layout/IconVerticalSolidList"/>
    <dgm:cxn modelId="{1C9517D6-DAAA-4D76-9408-0F30F5882385}" type="presParOf" srcId="{77548DC1-FC0D-4B84-B5F0-3207A4156AD8}" destId="{7F163164-019C-42F3-B1C0-AAC711FC0E8E}" srcOrd="3" destOrd="0" presId="urn:microsoft.com/office/officeart/2018/2/layout/IconVerticalSolidList"/>
    <dgm:cxn modelId="{A5E918D7-CCAF-4646-AA92-3D2A43683008}" type="presParOf" srcId="{77548DC1-FC0D-4B84-B5F0-3207A4156AD8}" destId="{DE61005B-E984-4FAB-B78E-64535F4AEEDC}" srcOrd="4" destOrd="0" presId="urn:microsoft.com/office/officeart/2018/2/layout/IconVerticalSolidList"/>
    <dgm:cxn modelId="{26F95057-5089-42D4-A486-4423477E3FCD}" type="presParOf" srcId="{DE61005B-E984-4FAB-B78E-64535F4AEEDC}" destId="{79FFF5BC-7310-43FD-A8E9-09129085F326}" srcOrd="0" destOrd="0" presId="urn:microsoft.com/office/officeart/2018/2/layout/IconVerticalSolidList"/>
    <dgm:cxn modelId="{CE04EC0C-3F1E-43ED-A510-90EB9C44BF1D}" type="presParOf" srcId="{DE61005B-E984-4FAB-B78E-64535F4AEEDC}" destId="{AD454B55-6DAD-4932-A182-2B1375ACB618}" srcOrd="1" destOrd="0" presId="urn:microsoft.com/office/officeart/2018/2/layout/IconVerticalSolidList"/>
    <dgm:cxn modelId="{BD596C3D-9A99-43A4-81B5-0154034B39F1}" type="presParOf" srcId="{DE61005B-E984-4FAB-B78E-64535F4AEEDC}" destId="{58FE7E84-7343-448B-AD18-162BDD913C00}" srcOrd="2" destOrd="0" presId="urn:microsoft.com/office/officeart/2018/2/layout/IconVerticalSolidList"/>
    <dgm:cxn modelId="{C291F788-E0F8-48FE-BAF9-89FC6E94393B}" type="presParOf" srcId="{DE61005B-E984-4FAB-B78E-64535F4AEEDC}" destId="{FA50DC56-5756-4B6C-9F57-90C0C03CB7A3}" srcOrd="3" destOrd="0" presId="urn:microsoft.com/office/officeart/2018/2/layout/IconVerticalSolidList"/>
    <dgm:cxn modelId="{2E133E00-EB6A-41C2-9A69-EF24A2F5557E}" type="presParOf" srcId="{77548DC1-FC0D-4B84-B5F0-3207A4156AD8}" destId="{3D7FF0D6-142D-46EE-AB87-705A3D4DE8E8}" srcOrd="5" destOrd="0" presId="urn:microsoft.com/office/officeart/2018/2/layout/IconVerticalSolidList"/>
    <dgm:cxn modelId="{175EC9C2-9CC8-4891-94B6-321A2C77BC6C}" type="presParOf" srcId="{77548DC1-FC0D-4B84-B5F0-3207A4156AD8}" destId="{BEBE6C30-6A9A-4A66-8075-E6338278A4A2}" srcOrd="6" destOrd="0" presId="urn:microsoft.com/office/officeart/2018/2/layout/IconVerticalSolidList"/>
    <dgm:cxn modelId="{2BC3C352-91CF-4C42-BB18-42DF4B812E93}" type="presParOf" srcId="{BEBE6C30-6A9A-4A66-8075-E6338278A4A2}" destId="{A17E90DC-7246-4C1B-88B3-4137DEA74254}" srcOrd="0" destOrd="0" presId="urn:microsoft.com/office/officeart/2018/2/layout/IconVerticalSolidList"/>
    <dgm:cxn modelId="{BF1DDF99-731A-4467-B9AD-7B841EF41C18}" type="presParOf" srcId="{BEBE6C30-6A9A-4A66-8075-E6338278A4A2}" destId="{4DF8A885-3F45-4732-AB87-AC99BED60FEB}" srcOrd="1" destOrd="0" presId="urn:microsoft.com/office/officeart/2018/2/layout/IconVerticalSolidList"/>
    <dgm:cxn modelId="{D1B15EB5-D455-4EFA-8F1C-B9AE2D808D12}" type="presParOf" srcId="{BEBE6C30-6A9A-4A66-8075-E6338278A4A2}" destId="{01524797-45A4-4C69-B5A7-12C7F1E78C7C}" srcOrd="2" destOrd="0" presId="urn:microsoft.com/office/officeart/2018/2/layout/IconVerticalSolidList"/>
    <dgm:cxn modelId="{1C8309BB-7946-46DC-B96F-83524572108F}" type="presParOf" srcId="{BEBE6C30-6A9A-4A66-8075-E6338278A4A2}" destId="{AA7C0A79-F762-4D43-BE4C-EDE62E62BF59}" srcOrd="3" destOrd="0" presId="urn:microsoft.com/office/officeart/2018/2/layout/IconVerticalSolidList"/>
    <dgm:cxn modelId="{5F4C57DD-89A7-4BE1-A771-F479D771EFEB}" type="presParOf" srcId="{77548DC1-FC0D-4B84-B5F0-3207A4156AD8}" destId="{DDC13268-A345-468A-A380-727249149980}" srcOrd="7" destOrd="0" presId="urn:microsoft.com/office/officeart/2018/2/layout/IconVerticalSolidList"/>
    <dgm:cxn modelId="{7D799BDA-20DB-4EF8-8612-29A6978E22B4}" type="presParOf" srcId="{77548DC1-FC0D-4B84-B5F0-3207A4156AD8}" destId="{D7D64881-E46D-496B-95BC-D9E011422E1B}" srcOrd="8" destOrd="0" presId="urn:microsoft.com/office/officeart/2018/2/layout/IconVerticalSolidList"/>
    <dgm:cxn modelId="{4AA9AE32-B3C1-4307-9383-B3DA2E6E0B0E}" type="presParOf" srcId="{D7D64881-E46D-496B-95BC-D9E011422E1B}" destId="{BB32CB13-F0EA-45FC-8463-4E0CAABEE08C}" srcOrd="0" destOrd="0" presId="urn:microsoft.com/office/officeart/2018/2/layout/IconVerticalSolidList"/>
    <dgm:cxn modelId="{04C71CBD-FBEB-4BC6-942D-D313F54FDCB9}" type="presParOf" srcId="{D7D64881-E46D-496B-95BC-D9E011422E1B}" destId="{558BF964-65D7-4276-916C-D081F91EEAB8}" srcOrd="1" destOrd="0" presId="urn:microsoft.com/office/officeart/2018/2/layout/IconVerticalSolidList"/>
    <dgm:cxn modelId="{97F22D10-0AF3-4371-A260-6D777A2C3D2E}" type="presParOf" srcId="{D7D64881-E46D-496B-95BC-D9E011422E1B}" destId="{C7D65F55-6E4F-4143-A8C4-69E9768714A4}" srcOrd="2" destOrd="0" presId="urn:microsoft.com/office/officeart/2018/2/layout/IconVerticalSolidList"/>
    <dgm:cxn modelId="{9F019EA3-52AD-4869-9487-931783EE82BC}" type="presParOf" srcId="{D7D64881-E46D-496B-95BC-D9E011422E1B}" destId="{45D16BB9-E50A-4ACF-91CF-9FDC2FA8AC5A}" srcOrd="3" destOrd="0" presId="urn:microsoft.com/office/officeart/2018/2/layout/IconVerticalSolidList"/>
    <dgm:cxn modelId="{8F2C1EF7-099B-4495-8754-106667091E64}" type="presParOf" srcId="{77548DC1-FC0D-4B84-B5F0-3207A4156AD8}" destId="{CCD1C489-29F2-47E4-8F30-15BCAEFED4B4}" srcOrd="9" destOrd="0" presId="urn:microsoft.com/office/officeart/2018/2/layout/IconVerticalSolidList"/>
    <dgm:cxn modelId="{61D99C9F-7023-4531-8714-0B6310BCD9DD}" type="presParOf" srcId="{77548DC1-FC0D-4B84-B5F0-3207A4156AD8}" destId="{ED13F11A-1D01-4338-949D-0789C864E9B3}" srcOrd="10" destOrd="0" presId="urn:microsoft.com/office/officeart/2018/2/layout/IconVerticalSolidList"/>
    <dgm:cxn modelId="{75EE8E4E-6110-4E38-AE96-46D3A5057625}" type="presParOf" srcId="{ED13F11A-1D01-4338-949D-0789C864E9B3}" destId="{BF23CD6D-C896-4DC2-A839-C86B811B82CB}" srcOrd="0" destOrd="0" presId="urn:microsoft.com/office/officeart/2018/2/layout/IconVerticalSolidList"/>
    <dgm:cxn modelId="{05CA111B-FE17-41D3-B9D7-FCE752FF5FAF}" type="presParOf" srcId="{ED13F11A-1D01-4338-949D-0789C864E9B3}" destId="{464F41DB-BDDC-40C8-9A1A-68E65CC4D2BE}" srcOrd="1" destOrd="0" presId="urn:microsoft.com/office/officeart/2018/2/layout/IconVerticalSolidList"/>
    <dgm:cxn modelId="{E56A0FA8-9CA1-4BD8-8C05-B377EF028864}" type="presParOf" srcId="{ED13F11A-1D01-4338-949D-0789C864E9B3}" destId="{B0D452FA-DE13-4F2A-A463-6A264D665C56}" srcOrd="2" destOrd="0" presId="urn:microsoft.com/office/officeart/2018/2/layout/IconVerticalSolidList"/>
    <dgm:cxn modelId="{EE205252-71DF-4442-9BD3-0A61A206D27E}" type="presParOf" srcId="{ED13F11A-1D01-4338-949D-0789C864E9B3}" destId="{2C75E4F7-D047-4B24-A55C-90B92B374D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67E7AF-074A-406A-B97F-2F3CCFBB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900A62-6BF3-4866-95AB-68E70CFA3661}">
      <dgm:prSet/>
      <dgm:spPr/>
      <dgm:t>
        <a:bodyPr/>
        <a:lstStyle/>
        <a:p>
          <a:pPr>
            <a:lnSpc>
              <a:spcPct val="100000"/>
            </a:lnSpc>
          </a:pPr>
          <a:r>
            <a:rPr lang="en-US"/>
            <a:t>Receive patient details and medical history from primary healthcare provider</a:t>
          </a:r>
          <a:endParaRPr lang="en-US" dirty="0"/>
        </a:p>
      </dgm:t>
    </dgm:pt>
    <dgm:pt modelId="{0E046CBA-5DBB-49A8-8FC3-F3B7B79F6ACE}" type="parTrans" cxnId="{10BF6C4B-2E60-4F8D-AEA7-6EC40630D383}">
      <dgm:prSet/>
      <dgm:spPr/>
      <dgm:t>
        <a:bodyPr/>
        <a:lstStyle/>
        <a:p>
          <a:endParaRPr lang="en-US"/>
        </a:p>
      </dgm:t>
    </dgm:pt>
    <dgm:pt modelId="{ED79CE41-2023-4B58-992D-FA6B111977BE}" type="sibTrans" cxnId="{10BF6C4B-2E60-4F8D-AEA7-6EC40630D383}">
      <dgm:prSet/>
      <dgm:spPr/>
      <dgm:t>
        <a:bodyPr/>
        <a:lstStyle/>
        <a:p>
          <a:pPr>
            <a:lnSpc>
              <a:spcPct val="100000"/>
            </a:lnSpc>
          </a:pPr>
          <a:endParaRPr lang="en-US"/>
        </a:p>
      </dgm:t>
    </dgm:pt>
    <dgm:pt modelId="{1FCC51F1-863A-4A34-9F99-29EDDA52D71A}">
      <dgm:prSet/>
      <dgm:spPr/>
      <dgm:t>
        <a:bodyPr/>
        <a:lstStyle/>
        <a:p>
          <a:pPr>
            <a:lnSpc>
              <a:spcPct val="100000"/>
            </a:lnSpc>
          </a:pPr>
          <a:r>
            <a:rPr lang="en-US"/>
            <a:t>Diagnose the medical problem based on the symptoms and medical history of patient</a:t>
          </a:r>
          <a:endParaRPr lang="en-US" dirty="0"/>
        </a:p>
      </dgm:t>
    </dgm:pt>
    <dgm:pt modelId="{1CF8358D-AA33-4B3B-98CF-C80C3898819F}" type="parTrans" cxnId="{1AEEC84E-66EC-4EC8-984C-9DCAD06D3CFE}">
      <dgm:prSet/>
      <dgm:spPr/>
      <dgm:t>
        <a:bodyPr/>
        <a:lstStyle/>
        <a:p>
          <a:endParaRPr lang="en-US"/>
        </a:p>
      </dgm:t>
    </dgm:pt>
    <dgm:pt modelId="{2FDF9812-EFF6-4FAD-9873-2C3C92D502BC}" type="sibTrans" cxnId="{1AEEC84E-66EC-4EC8-984C-9DCAD06D3CFE}">
      <dgm:prSet/>
      <dgm:spPr/>
      <dgm:t>
        <a:bodyPr/>
        <a:lstStyle/>
        <a:p>
          <a:pPr>
            <a:lnSpc>
              <a:spcPct val="100000"/>
            </a:lnSpc>
          </a:pPr>
          <a:endParaRPr lang="en-US"/>
        </a:p>
      </dgm:t>
    </dgm:pt>
    <dgm:pt modelId="{46337BD2-B6ED-423D-A9F2-14CACE7BF386}">
      <dgm:prSet/>
      <dgm:spPr/>
      <dgm:t>
        <a:bodyPr/>
        <a:lstStyle/>
        <a:p>
          <a:pPr>
            <a:lnSpc>
              <a:spcPct val="100000"/>
            </a:lnSpc>
          </a:pPr>
          <a:r>
            <a:rPr lang="en-US"/>
            <a:t>Suggest further action(s) to be taken</a:t>
          </a:r>
          <a:endParaRPr lang="en-US" dirty="0"/>
        </a:p>
      </dgm:t>
    </dgm:pt>
    <dgm:pt modelId="{53184F9F-5F0C-4131-8A53-28A70CFD74C4}" type="parTrans" cxnId="{E2E212AF-F75D-4F65-9E36-86C56314346B}">
      <dgm:prSet/>
      <dgm:spPr/>
      <dgm:t>
        <a:bodyPr/>
        <a:lstStyle/>
        <a:p>
          <a:endParaRPr lang="en-US"/>
        </a:p>
      </dgm:t>
    </dgm:pt>
    <dgm:pt modelId="{F68EC0CB-AB69-4DE5-8707-163940A3F96D}" type="sibTrans" cxnId="{E2E212AF-F75D-4F65-9E36-86C56314346B}">
      <dgm:prSet/>
      <dgm:spPr/>
      <dgm:t>
        <a:bodyPr/>
        <a:lstStyle/>
        <a:p>
          <a:pPr>
            <a:lnSpc>
              <a:spcPct val="100000"/>
            </a:lnSpc>
          </a:pPr>
          <a:endParaRPr lang="en-US"/>
        </a:p>
      </dgm:t>
    </dgm:pt>
    <dgm:pt modelId="{A0ACBA0A-C9AC-4612-B8C5-7870A0B8C27A}">
      <dgm:prSet/>
      <dgm:spPr/>
      <dgm:t>
        <a:bodyPr/>
        <a:lstStyle/>
        <a:p>
          <a:pPr>
            <a:lnSpc>
              <a:spcPct val="100000"/>
            </a:lnSpc>
          </a:pPr>
          <a:r>
            <a:rPr lang="en-US"/>
            <a:t>Request for lab tests to be done, if needed</a:t>
          </a:r>
          <a:endParaRPr lang="en-US" dirty="0"/>
        </a:p>
      </dgm:t>
    </dgm:pt>
    <dgm:pt modelId="{A246B6EA-D7A7-4CD2-B46C-9F973E4956D4}" type="parTrans" cxnId="{C6F4D74B-D58C-4948-B8EB-8BAB469B3EB0}">
      <dgm:prSet/>
      <dgm:spPr/>
      <dgm:t>
        <a:bodyPr/>
        <a:lstStyle/>
        <a:p>
          <a:endParaRPr lang="en-US"/>
        </a:p>
      </dgm:t>
    </dgm:pt>
    <dgm:pt modelId="{15BEE917-B952-41D5-9E1F-C8078A26D334}" type="sibTrans" cxnId="{C6F4D74B-D58C-4948-B8EB-8BAB469B3EB0}">
      <dgm:prSet/>
      <dgm:spPr/>
      <dgm:t>
        <a:bodyPr/>
        <a:lstStyle/>
        <a:p>
          <a:pPr>
            <a:lnSpc>
              <a:spcPct val="100000"/>
            </a:lnSpc>
          </a:pPr>
          <a:endParaRPr lang="en-US"/>
        </a:p>
      </dgm:t>
    </dgm:pt>
    <dgm:pt modelId="{52259FD8-F0E5-4A3A-BB6D-58E3321AE416}">
      <dgm:prSet/>
      <dgm:spPr/>
      <dgm:t>
        <a:bodyPr/>
        <a:lstStyle/>
        <a:p>
          <a:pPr>
            <a:lnSpc>
              <a:spcPct val="100000"/>
            </a:lnSpc>
          </a:pPr>
          <a:r>
            <a:rPr lang="en-US"/>
            <a:t>Prescribe medications as required</a:t>
          </a:r>
          <a:endParaRPr lang="en-US" dirty="0"/>
        </a:p>
      </dgm:t>
    </dgm:pt>
    <dgm:pt modelId="{DD53F5EE-DACE-4E9D-B7FC-D27FD314EB27}" type="parTrans" cxnId="{4D1B5B4D-8C8A-445E-ABCC-FE2B16E18D4D}">
      <dgm:prSet/>
      <dgm:spPr/>
      <dgm:t>
        <a:bodyPr/>
        <a:lstStyle/>
        <a:p>
          <a:endParaRPr lang="en-US"/>
        </a:p>
      </dgm:t>
    </dgm:pt>
    <dgm:pt modelId="{1561F020-474D-41D3-9D05-95CDC68CAC14}" type="sibTrans" cxnId="{4D1B5B4D-8C8A-445E-ABCC-FE2B16E18D4D}">
      <dgm:prSet/>
      <dgm:spPr/>
      <dgm:t>
        <a:bodyPr/>
        <a:lstStyle/>
        <a:p>
          <a:pPr>
            <a:lnSpc>
              <a:spcPct val="100000"/>
            </a:lnSpc>
          </a:pPr>
          <a:endParaRPr lang="en-US"/>
        </a:p>
      </dgm:t>
    </dgm:pt>
    <dgm:pt modelId="{C1C8C21A-722E-41A8-AC62-116D6104F908}">
      <dgm:prSet/>
      <dgm:spPr/>
      <dgm:t>
        <a:bodyPr/>
        <a:lstStyle/>
        <a:p>
          <a:pPr>
            <a:lnSpc>
              <a:spcPct val="100000"/>
            </a:lnSpc>
          </a:pPr>
          <a:r>
            <a:rPr lang="en-US"/>
            <a:t>Forward the request to the primary healthcare provider.</a:t>
          </a:r>
          <a:endParaRPr lang="en-US" dirty="0"/>
        </a:p>
      </dgm:t>
    </dgm:pt>
    <dgm:pt modelId="{51D7BEA0-E98C-4A12-9F62-834656D8D20E}" type="parTrans" cxnId="{9922C745-A8B4-4FF0-96E2-EEB680812D4B}">
      <dgm:prSet/>
      <dgm:spPr/>
      <dgm:t>
        <a:bodyPr/>
        <a:lstStyle/>
        <a:p>
          <a:endParaRPr lang="en-US"/>
        </a:p>
      </dgm:t>
    </dgm:pt>
    <dgm:pt modelId="{88C8B3D4-6E79-4C24-9376-A0FF366DDB5B}" type="sibTrans" cxnId="{9922C745-A8B4-4FF0-96E2-EEB680812D4B}">
      <dgm:prSet/>
      <dgm:spPr/>
      <dgm:t>
        <a:bodyPr/>
        <a:lstStyle/>
        <a:p>
          <a:endParaRPr lang="en-US"/>
        </a:p>
      </dgm:t>
    </dgm:pt>
    <dgm:pt modelId="{77548DC1-FC0D-4B84-B5F0-3207A4156AD8}" type="pres">
      <dgm:prSet presAssocID="{7067E7AF-074A-406A-B97F-2F3CCFBB679A}" presName="root" presStyleCnt="0">
        <dgm:presLayoutVars>
          <dgm:dir/>
          <dgm:resizeHandles val="exact"/>
        </dgm:presLayoutVars>
      </dgm:prSet>
      <dgm:spPr/>
    </dgm:pt>
    <dgm:pt modelId="{CDF07F21-E906-46AB-8F0F-547EB5C5C732}" type="pres">
      <dgm:prSet presAssocID="{F7900A62-6BF3-4866-95AB-68E70CFA3661}" presName="compNode" presStyleCnt="0"/>
      <dgm:spPr/>
    </dgm:pt>
    <dgm:pt modelId="{307CACD1-7C74-4F9B-B515-9AB0C24383E3}" type="pres">
      <dgm:prSet presAssocID="{F7900A62-6BF3-4866-95AB-68E70CFA3661}" presName="bgRect" presStyleLbl="bgShp" presStyleIdx="0" presStyleCnt="6"/>
      <dgm:spPr/>
    </dgm:pt>
    <dgm:pt modelId="{0578D8AF-B21F-4DC9-9642-71A914B5A046}" type="pres">
      <dgm:prSet presAssocID="{F7900A62-6BF3-4866-95AB-68E70CFA366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11A467F9-ECB5-4592-A7EE-34B750A15855}" type="pres">
      <dgm:prSet presAssocID="{F7900A62-6BF3-4866-95AB-68E70CFA3661}" presName="spaceRect" presStyleCnt="0"/>
      <dgm:spPr/>
    </dgm:pt>
    <dgm:pt modelId="{BD896565-21FF-4F0C-929C-A3B50F1839D5}" type="pres">
      <dgm:prSet presAssocID="{F7900A62-6BF3-4866-95AB-68E70CFA3661}" presName="parTx" presStyleLbl="revTx" presStyleIdx="0" presStyleCnt="6">
        <dgm:presLayoutVars>
          <dgm:chMax val="0"/>
          <dgm:chPref val="0"/>
        </dgm:presLayoutVars>
      </dgm:prSet>
      <dgm:spPr/>
    </dgm:pt>
    <dgm:pt modelId="{990CEC83-2FD2-4C09-8871-C0DC0D1AF7E5}" type="pres">
      <dgm:prSet presAssocID="{ED79CE41-2023-4B58-992D-FA6B111977BE}" presName="sibTrans" presStyleCnt="0"/>
      <dgm:spPr/>
    </dgm:pt>
    <dgm:pt modelId="{AA9BF96E-4A2B-45D2-9A44-9680D8912492}" type="pres">
      <dgm:prSet presAssocID="{1FCC51F1-863A-4A34-9F99-29EDDA52D71A}" presName="compNode" presStyleCnt="0"/>
      <dgm:spPr/>
    </dgm:pt>
    <dgm:pt modelId="{C7DF998E-3699-43AE-A3CA-48BCB8C1A696}" type="pres">
      <dgm:prSet presAssocID="{1FCC51F1-863A-4A34-9F99-29EDDA52D71A}" presName="bgRect" presStyleLbl="bgShp" presStyleIdx="1" presStyleCnt="6"/>
      <dgm:spPr/>
    </dgm:pt>
    <dgm:pt modelId="{83DD32EC-9AC8-4CBE-AF34-20A99141E486}" type="pres">
      <dgm:prSet presAssocID="{1FCC51F1-863A-4A34-9F99-29EDDA52D7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CCFD4BE-05BE-4A67-82D2-2575A18E9357}" type="pres">
      <dgm:prSet presAssocID="{1FCC51F1-863A-4A34-9F99-29EDDA52D71A}" presName="spaceRect" presStyleCnt="0"/>
      <dgm:spPr/>
    </dgm:pt>
    <dgm:pt modelId="{5FC879D0-B147-4B3F-85B9-51991867D996}" type="pres">
      <dgm:prSet presAssocID="{1FCC51F1-863A-4A34-9F99-29EDDA52D71A}" presName="parTx" presStyleLbl="revTx" presStyleIdx="1" presStyleCnt="6">
        <dgm:presLayoutVars>
          <dgm:chMax val="0"/>
          <dgm:chPref val="0"/>
        </dgm:presLayoutVars>
      </dgm:prSet>
      <dgm:spPr/>
    </dgm:pt>
    <dgm:pt modelId="{7F163164-019C-42F3-B1C0-AAC711FC0E8E}" type="pres">
      <dgm:prSet presAssocID="{2FDF9812-EFF6-4FAD-9873-2C3C92D502BC}" presName="sibTrans" presStyleCnt="0"/>
      <dgm:spPr/>
    </dgm:pt>
    <dgm:pt modelId="{DE61005B-E984-4FAB-B78E-64535F4AEEDC}" type="pres">
      <dgm:prSet presAssocID="{46337BD2-B6ED-423D-A9F2-14CACE7BF386}" presName="compNode" presStyleCnt="0"/>
      <dgm:spPr/>
    </dgm:pt>
    <dgm:pt modelId="{79FFF5BC-7310-43FD-A8E9-09129085F326}" type="pres">
      <dgm:prSet presAssocID="{46337BD2-B6ED-423D-A9F2-14CACE7BF386}" presName="bgRect" presStyleLbl="bgShp" presStyleIdx="2" presStyleCnt="6"/>
      <dgm:spPr/>
    </dgm:pt>
    <dgm:pt modelId="{AD454B55-6DAD-4932-A182-2B1375ACB618}" type="pres">
      <dgm:prSet presAssocID="{46337BD2-B6ED-423D-A9F2-14CACE7BF38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58FE7E84-7343-448B-AD18-162BDD913C00}" type="pres">
      <dgm:prSet presAssocID="{46337BD2-B6ED-423D-A9F2-14CACE7BF386}" presName="spaceRect" presStyleCnt="0"/>
      <dgm:spPr/>
    </dgm:pt>
    <dgm:pt modelId="{FA50DC56-5756-4B6C-9F57-90C0C03CB7A3}" type="pres">
      <dgm:prSet presAssocID="{46337BD2-B6ED-423D-A9F2-14CACE7BF386}" presName="parTx" presStyleLbl="revTx" presStyleIdx="2" presStyleCnt="6">
        <dgm:presLayoutVars>
          <dgm:chMax val="0"/>
          <dgm:chPref val="0"/>
        </dgm:presLayoutVars>
      </dgm:prSet>
      <dgm:spPr/>
    </dgm:pt>
    <dgm:pt modelId="{3D7FF0D6-142D-46EE-AB87-705A3D4DE8E8}" type="pres">
      <dgm:prSet presAssocID="{F68EC0CB-AB69-4DE5-8707-163940A3F96D}" presName="sibTrans" presStyleCnt="0"/>
      <dgm:spPr/>
    </dgm:pt>
    <dgm:pt modelId="{BEBE6C30-6A9A-4A66-8075-E6338278A4A2}" type="pres">
      <dgm:prSet presAssocID="{A0ACBA0A-C9AC-4612-B8C5-7870A0B8C27A}" presName="compNode" presStyleCnt="0"/>
      <dgm:spPr/>
    </dgm:pt>
    <dgm:pt modelId="{A17E90DC-7246-4C1B-88B3-4137DEA74254}" type="pres">
      <dgm:prSet presAssocID="{A0ACBA0A-C9AC-4612-B8C5-7870A0B8C27A}" presName="bgRect" presStyleLbl="bgShp" presStyleIdx="3" presStyleCnt="6"/>
      <dgm:spPr/>
    </dgm:pt>
    <dgm:pt modelId="{4DF8A885-3F45-4732-AB87-AC99BED60FEB}" type="pres">
      <dgm:prSet presAssocID="{A0ACBA0A-C9AC-4612-B8C5-7870A0B8C27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01524797-45A4-4C69-B5A7-12C7F1E78C7C}" type="pres">
      <dgm:prSet presAssocID="{A0ACBA0A-C9AC-4612-B8C5-7870A0B8C27A}" presName="spaceRect" presStyleCnt="0"/>
      <dgm:spPr/>
    </dgm:pt>
    <dgm:pt modelId="{AA7C0A79-F762-4D43-BE4C-EDE62E62BF59}" type="pres">
      <dgm:prSet presAssocID="{A0ACBA0A-C9AC-4612-B8C5-7870A0B8C27A}" presName="parTx" presStyleLbl="revTx" presStyleIdx="3" presStyleCnt="6">
        <dgm:presLayoutVars>
          <dgm:chMax val="0"/>
          <dgm:chPref val="0"/>
        </dgm:presLayoutVars>
      </dgm:prSet>
      <dgm:spPr/>
    </dgm:pt>
    <dgm:pt modelId="{DDC13268-A345-468A-A380-727249149980}" type="pres">
      <dgm:prSet presAssocID="{15BEE917-B952-41D5-9E1F-C8078A26D334}" presName="sibTrans" presStyleCnt="0"/>
      <dgm:spPr/>
    </dgm:pt>
    <dgm:pt modelId="{D7D64881-E46D-496B-95BC-D9E011422E1B}" type="pres">
      <dgm:prSet presAssocID="{52259FD8-F0E5-4A3A-BB6D-58E3321AE416}" presName="compNode" presStyleCnt="0"/>
      <dgm:spPr/>
    </dgm:pt>
    <dgm:pt modelId="{BB32CB13-F0EA-45FC-8463-4E0CAABEE08C}" type="pres">
      <dgm:prSet presAssocID="{52259FD8-F0E5-4A3A-BB6D-58E3321AE416}" presName="bgRect" presStyleLbl="bgShp" presStyleIdx="4" presStyleCnt="6"/>
      <dgm:spPr/>
    </dgm:pt>
    <dgm:pt modelId="{558BF964-65D7-4276-916C-D081F91EEAB8}" type="pres">
      <dgm:prSet presAssocID="{52259FD8-F0E5-4A3A-BB6D-58E3321AE4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C7D65F55-6E4F-4143-A8C4-69E9768714A4}" type="pres">
      <dgm:prSet presAssocID="{52259FD8-F0E5-4A3A-BB6D-58E3321AE416}" presName="spaceRect" presStyleCnt="0"/>
      <dgm:spPr/>
    </dgm:pt>
    <dgm:pt modelId="{45D16BB9-E50A-4ACF-91CF-9FDC2FA8AC5A}" type="pres">
      <dgm:prSet presAssocID="{52259FD8-F0E5-4A3A-BB6D-58E3321AE416}" presName="parTx" presStyleLbl="revTx" presStyleIdx="4" presStyleCnt="6">
        <dgm:presLayoutVars>
          <dgm:chMax val="0"/>
          <dgm:chPref val="0"/>
        </dgm:presLayoutVars>
      </dgm:prSet>
      <dgm:spPr/>
    </dgm:pt>
    <dgm:pt modelId="{CCD1C489-29F2-47E4-8F30-15BCAEFED4B4}" type="pres">
      <dgm:prSet presAssocID="{1561F020-474D-41D3-9D05-95CDC68CAC14}" presName="sibTrans" presStyleCnt="0"/>
      <dgm:spPr/>
    </dgm:pt>
    <dgm:pt modelId="{ED13F11A-1D01-4338-949D-0789C864E9B3}" type="pres">
      <dgm:prSet presAssocID="{C1C8C21A-722E-41A8-AC62-116D6104F908}" presName="compNode" presStyleCnt="0"/>
      <dgm:spPr/>
    </dgm:pt>
    <dgm:pt modelId="{BF23CD6D-C896-4DC2-A839-C86B811B82CB}" type="pres">
      <dgm:prSet presAssocID="{C1C8C21A-722E-41A8-AC62-116D6104F908}" presName="bgRect" presStyleLbl="bgShp" presStyleIdx="5" presStyleCnt="6"/>
      <dgm:spPr/>
    </dgm:pt>
    <dgm:pt modelId="{464F41DB-BDDC-40C8-9A1A-68E65CC4D2BE}" type="pres">
      <dgm:prSet presAssocID="{C1C8C21A-722E-41A8-AC62-116D6104F9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tor"/>
        </a:ext>
      </dgm:extLst>
    </dgm:pt>
    <dgm:pt modelId="{B0D452FA-DE13-4F2A-A463-6A264D665C56}" type="pres">
      <dgm:prSet presAssocID="{C1C8C21A-722E-41A8-AC62-116D6104F908}" presName="spaceRect" presStyleCnt="0"/>
      <dgm:spPr/>
    </dgm:pt>
    <dgm:pt modelId="{2C75E4F7-D047-4B24-A55C-90B92B374D78}" type="pres">
      <dgm:prSet presAssocID="{C1C8C21A-722E-41A8-AC62-116D6104F908}" presName="parTx" presStyleLbl="revTx" presStyleIdx="5" presStyleCnt="6">
        <dgm:presLayoutVars>
          <dgm:chMax val="0"/>
          <dgm:chPref val="0"/>
        </dgm:presLayoutVars>
      </dgm:prSet>
      <dgm:spPr/>
    </dgm:pt>
  </dgm:ptLst>
  <dgm:cxnLst>
    <dgm:cxn modelId="{DE260C00-7E6E-4638-8CA0-C64CA1E0EC81}" type="presOf" srcId="{C1C8C21A-722E-41A8-AC62-116D6104F908}" destId="{2C75E4F7-D047-4B24-A55C-90B92B374D78}" srcOrd="0" destOrd="0" presId="urn:microsoft.com/office/officeart/2018/2/layout/IconVerticalSolidList"/>
    <dgm:cxn modelId="{D33C2A14-0AFB-4870-988B-74B405FD6CF0}" type="presOf" srcId="{1FCC51F1-863A-4A34-9F99-29EDDA52D71A}" destId="{5FC879D0-B147-4B3F-85B9-51991867D996}" srcOrd="0" destOrd="0" presId="urn:microsoft.com/office/officeart/2018/2/layout/IconVerticalSolidList"/>
    <dgm:cxn modelId="{68C4BE24-C5F2-461F-A01D-EEB6D0B044C9}" type="presOf" srcId="{46337BD2-B6ED-423D-A9F2-14CACE7BF386}" destId="{FA50DC56-5756-4B6C-9F57-90C0C03CB7A3}" srcOrd="0" destOrd="0" presId="urn:microsoft.com/office/officeart/2018/2/layout/IconVerticalSolidList"/>
    <dgm:cxn modelId="{9922C745-A8B4-4FF0-96E2-EEB680812D4B}" srcId="{7067E7AF-074A-406A-B97F-2F3CCFBB679A}" destId="{C1C8C21A-722E-41A8-AC62-116D6104F908}" srcOrd="5" destOrd="0" parTransId="{51D7BEA0-E98C-4A12-9F62-834656D8D20E}" sibTransId="{88C8B3D4-6E79-4C24-9376-A0FF366DDB5B}"/>
    <dgm:cxn modelId="{10BF6C4B-2E60-4F8D-AEA7-6EC40630D383}" srcId="{7067E7AF-074A-406A-B97F-2F3CCFBB679A}" destId="{F7900A62-6BF3-4866-95AB-68E70CFA3661}" srcOrd="0" destOrd="0" parTransId="{0E046CBA-5DBB-49A8-8FC3-F3B7B79F6ACE}" sibTransId="{ED79CE41-2023-4B58-992D-FA6B111977BE}"/>
    <dgm:cxn modelId="{C6F4D74B-D58C-4948-B8EB-8BAB469B3EB0}" srcId="{7067E7AF-074A-406A-B97F-2F3CCFBB679A}" destId="{A0ACBA0A-C9AC-4612-B8C5-7870A0B8C27A}" srcOrd="3" destOrd="0" parTransId="{A246B6EA-D7A7-4CD2-B46C-9F973E4956D4}" sibTransId="{15BEE917-B952-41D5-9E1F-C8078A26D334}"/>
    <dgm:cxn modelId="{4D1B5B4D-8C8A-445E-ABCC-FE2B16E18D4D}" srcId="{7067E7AF-074A-406A-B97F-2F3CCFBB679A}" destId="{52259FD8-F0E5-4A3A-BB6D-58E3321AE416}" srcOrd="4" destOrd="0" parTransId="{DD53F5EE-DACE-4E9D-B7FC-D27FD314EB27}" sibTransId="{1561F020-474D-41D3-9D05-95CDC68CAC14}"/>
    <dgm:cxn modelId="{1AEEC84E-66EC-4EC8-984C-9DCAD06D3CFE}" srcId="{7067E7AF-074A-406A-B97F-2F3CCFBB679A}" destId="{1FCC51F1-863A-4A34-9F99-29EDDA52D71A}" srcOrd="1" destOrd="0" parTransId="{1CF8358D-AA33-4B3B-98CF-C80C3898819F}" sibTransId="{2FDF9812-EFF6-4FAD-9873-2C3C92D502BC}"/>
    <dgm:cxn modelId="{E8826173-B88D-406C-98FD-629A3A76334E}" type="presOf" srcId="{7067E7AF-074A-406A-B97F-2F3CCFBB679A}" destId="{77548DC1-FC0D-4B84-B5F0-3207A4156AD8}" srcOrd="0" destOrd="0" presId="urn:microsoft.com/office/officeart/2018/2/layout/IconVerticalSolidList"/>
    <dgm:cxn modelId="{2348138C-D080-4366-9A31-7384AE6B1008}" type="presOf" srcId="{F7900A62-6BF3-4866-95AB-68E70CFA3661}" destId="{BD896565-21FF-4F0C-929C-A3B50F1839D5}" srcOrd="0" destOrd="0" presId="urn:microsoft.com/office/officeart/2018/2/layout/IconVerticalSolidList"/>
    <dgm:cxn modelId="{E2E212AF-F75D-4F65-9E36-86C56314346B}" srcId="{7067E7AF-074A-406A-B97F-2F3CCFBB679A}" destId="{46337BD2-B6ED-423D-A9F2-14CACE7BF386}" srcOrd="2" destOrd="0" parTransId="{53184F9F-5F0C-4131-8A53-28A70CFD74C4}" sibTransId="{F68EC0CB-AB69-4DE5-8707-163940A3F96D}"/>
    <dgm:cxn modelId="{73F95FC4-DAFC-44D8-8805-04FA9CE2E17C}" type="presOf" srcId="{A0ACBA0A-C9AC-4612-B8C5-7870A0B8C27A}" destId="{AA7C0A79-F762-4D43-BE4C-EDE62E62BF59}" srcOrd="0" destOrd="0" presId="urn:microsoft.com/office/officeart/2018/2/layout/IconVerticalSolidList"/>
    <dgm:cxn modelId="{703CD1C6-13BB-46C5-95DF-02730761620B}" type="presOf" srcId="{52259FD8-F0E5-4A3A-BB6D-58E3321AE416}" destId="{45D16BB9-E50A-4ACF-91CF-9FDC2FA8AC5A}" srcOrd="0" destOrd="0" presId="urn:microsoft.com/office/officeart/2018/2/layout/IconVerticalSolidList"/>
    <dgm:cxn modelId="{37523951-195C-4E0E-977F-73F2F8D9544A}" type="presParOf" srcId="{77548DC1-FC0D-4B84-B5F0-3207A4156AD8}" destId="{CDF07F21-E906-46AB-8F0F-547EB5C5C732}" srcOrd="0" destOrd="0" presId="urn:microsoft.com/office/officeart/2018/2/layout/IconVerticalSolidList"/>
    <dgm:cxn modelId="{9DE3CE25-2794-4F14-934E-5AE5949353A2}" type="presParOf" srcId="{CDF07F21-E906-46AB-8F0F-547EB5C5C732}" destId="{307CACD1-7C74-4F9B-B515-9AB0C24383E3}" srcOrd="0" destOrd="0" presId="urn:microsoft.com/office/officeart/2018/2/layout/IconVerticalSolidList"/>
    <dgm:cxn modelId="{5480B659-D6FC-43CB-9D96-104872AF9DB8}" type="presParOf" srcId="{CDF07F21-E906-46AB-8F0F-547EB5C5C732}" destId="{0578D8AF-B21F-4DC9-9642-71A914B5A046}" srcOrd="1" destOrd="0" presId="urn:microsoft.com/office/officeart/2018/2/layout/IconVerticalSolidList"/>
    <dgm:cxn modelId="{ED4CAD17-D639-4B02-9826-3CCE6A94D5EA}" type="presParOf" srcId="{CDF07F21-E906-46AB-8F0F-547EB5C5C732}" destId="{11A467F9-ECB5-4592-A7EE-34B750A15855}" srcOrd="2" destOrd="0" presId="urn:microsoft.com/office/officeart/2018/2/layout/IconVerticalSolidList"/>
    <dgm:cxn modelId="{2F0B6B33-898F-4FDA-A134-7A8A6A29D12A}" type="presParOf" srcId="{CDF07F21-E906-46AB-8F0F-547EB5C5C732}" destId="{BD896565-21FF-4F0C-929C-A3B50F1839D5}" srcOrd="3" destOrd="0" presId="urn:microsoft.com/office/officeart/2018/2/layout/IconVerticalSolidList"/>
    <dgm:cxn modelId="{58362C1E-BE85-47EA-A6DB-7B0A32F33DD4}" type="presParOf" srcId="{77548DC1-FC0D-4B84-B5F0-3207A4156AD8}" destId="{990CEC83-2FD2-4C09-8871-C0DC0D1AF7E5}" srcOrd="1" destOrd="0" presId="urn:microsoft.com/office/officeart/2018/2/layout/IconVerticalSolidList"/>
    <dgm:cxn modelId="{8ADFB2F1-94CA-4DD4-AECC-8591AC0368CA}" type="presParOf" srcId="{77548DC1-FC0D-4B84-B5F0-3207A4156AD8}" destId="{AA9BF96E-4A2B-45D2-9A44-9680D8912492}" srcOrd="2" destOrd="0" presId="urn:microsoft.com/office/officeart/2018/2/layout/IconVerticalSolidList"/>
    <dgm:cxn modelId="{1CE54D53-AD55-4FCA-9F4B-C5BDA116DCAC}" type="presParOf" srcId="{AA9BF96E-4A2B-45D2-9A44-9680D8912492}" destId="{C7DF998E-3699-43AE-A3CA-48BCB8C1A696}" srcOrd="0" destOrd="0" presId="urn:microsoft.com/office/officeart/2018/2/layout/IconVerticalSolidList"/>
    <dgm:cxn modelId="{96862100-5029-48F6-8A4F-3D36D307156B}" type="presParOf" srcId="{AA9BF96E-4A2B-45D2-9A44-9680D8912492}" destId="{83DD32EC-9AC8-4CBE-AF34-20A99141E486}" srcOrd="1" destOrd="0" presId="urn:microsoft.com/office/officeart/2018/2/layout/IconVerticalSolidList"/>
    <dgm:cxn modelId="{5E5616B3-A1C3-441E-A10B-8E932CC0920D}" type="presParOf" srcId="{AA9BF96E-4A2B-45D2-9A44-9680D8912492}" destId="{CCCFD4BE-05BE-4A67-82D2-2575A18E9357}" srcOrd="2" destOrd="0" presId="urn:microsoft.com/office/officeart/2018/2/layout/IconVerticalSolidList"/>
    <dgm:cxn modelId="{398DC07A-9D54-4378-8820-ABBB92AA122E}" type="presParOf" srcId="{AA9BF96E-4A2B-45D2-9A44-9680D8912492}" destId="{5FC879D0-B147-4B3F-85B9-51991867D996}" srcOrd="3" destOrd="0" presId="urn:microsoft.com/office/officeart/2018/2/layout/IconVerticalSolidList"/>
    <dgm:cxn modelId="{2B3B2294-43A0-44DC-B4E6-756CBF43CBCC}" type="presParOf" srcId="{77548DC1-FC0D-4B84-B5F0-3207A4156AD8}" destId="{7F163164-019C-42F3-B1C0-AAC711FC0E8E}" srcOrd="3" destOrd="0" presId="urn:microsoft.com/office/officeart/2018/2/layout/IconVerticalSolidList"/>
    <dgm:cxn modelId="{21760E68-930D-4FE4-B7FD-A056305CF616}" type="presParOf" srcId="{77548DC1-FC0D-4B84-B5F0-3207A4156AD8}" destId="{DE61005B-E984-4FAB-B78E-64535F4AEEDC}" srcOrd="4" destOrd="0" presId="urn:microsoft.com/office/officeart/2018/2/layout/IconVerticalSolidList"/>
    <dgm:cxn modelId="{92088DAF-3925-4213-B675-A272C7C8E6FF}" type="presParOf" srcId="{DE61005B-E984-4FAB-B78E-64535F4AEEDC}" destId="{79FFF5BC-7310-43FD-A8E9-09129085F326}" srcOrd="0" destOrd="0" presId="urn:microsoft.com/office/officeart/2018/2/layout/IconVerticalSolidList"/>
    <dgm:cxn modelId="{C68F5287-6ADD-4AC6-855E-80C16E78854A}" type="presParOf" srcId="{DE61005B-E984-4FAB-B78E-64535F4AEEDC}" destId="{AD454B55-6DAD-4932-A182-2B1375ACB618}" srcOrd="1" destOrd="0" presId="urn:microsoft.com/office/officeart/2018/2/layout/IconVerticalSolidList"/>
    <dgm:cxn modelId="{AA401F7F-3DFB-4BA9-AD66-46159F089AFB}" type="presParOf" srcId="{DE61005B-E984-4FAB-B78E-64535F4AEEDC}" destId="{58FE7E84-7343-448B-AD18-162BDD913C00}" srcOrd="2" destOrd="0" presId="urn:microsoft.com/office/officeart/2018/2/layout/IconVerticalSolidList"/>
    <dgm:cxn modelId="{C00AD46D-52DF-4093-8D13-43D22D7F0B37}" type="presParOf" srcId="{DE61005B-E984-4FAB-B78E-64535F4AEEDC}" destId="{FA50DC56-5756-4B6C-9F57-90C0C03CB7A3}" srcOrd="3" destOrd="0" presId="urn:microsoft.com/office/officeart/2018/2/layout/IconVerticalSolidList"/>
    <dgm:cxn modelId="{DE56B40D-C475-4E4D-BF27-F5206E03FB6C}" type="presParOf" srcId="{77548DC1-FC0D-4B84-B5F0-3207A4156AD8}" destId="{3D7FF0D6-142D-46EE-AB87-705A3D4DE8E8}" srcOrd="5" destOrd="0" presId="urn:microsoft.com/office/officeart/2018/2/layout/IconVerticalSolidList"/>
    <dgm:cxn modelId="{5B37E1A7-C67C-42B3-A7C0-9DCD9CD9A843}" type="presParOf" srcId="{77548DC1-FC0D-4B84-B5F0-3207A4156AD8}" destId="{BEBE6C30-6A9A-4A66-8075-E6338278A4A2}" srcOrd="6" destOrd="0" presId="urn:microsoft.com/office/officeart/2018/2/layout/IconVerticalSolidList"/>
    <dgm:cxn modelId="{C4DB3D4E-C8D6-4BB6-A265-B1807B707D4A}" type="presParOf" srcId="{BEBE6C30-6A9A-4A66-8075-E6338278A4A2}" destId="{A17E90DC-7246-4C1B-88B3-4137DEA74254}" srcOrd="0" destOrd="0" presId="urn:microsoft.com/office/officeart/2018/2/layout/IconVerticalSolidList"/>
    <dgm:cxn modelId="{67EA6645-26FD-486F-A5E3-9E9768146313}" type="presParOf" srcId="{BEBE6C30-6A9A-4A66-8075-E6338278A4A2}" destId="{4DF8A885-3F45-4732-AB87-AC99BED60FEB}" srcOrd="1" destOrd="0" presId="urn:microsoft.com/office/officeart/2018/2/layout/IconVerticalSolidList"/>
    <dgm:cxn modelId="{02445148-8858-4681-A756-D96C929A753D}" type="presParOf" srcId="{BEBE6C30-6A9A-4A66-8075-E6338278A4A2}" destId="{01524797-45A4-4C69-B5A7-12C7F1E78C7C}" srcOrd="2" destOrd="0" presId="urn:microsoft.com/office/officeart/2018/2/layout/IconVerticalSolidList"/>
    <dgm:cxn modelId="{DB4295DF-60A1-47FD-AA88-1F5EFF54E4C8}" type="presParOf" srcId="{BEBE6C30-6A9A-4A66-8075-E6338278A4A2}" destId="{AA7C0A79-F762-4D43-BE4C-EDE62E62BF59}" srcOrd="3" destOrd="0" presId="urn:microsoft.com/office/officeart/2018/2/layout/IconVerticalSolidList"/>
    <dgm:cxn modelId="{40137CCA-64B1-4563-BBEB-B57DD29A9E53}" type="presParOf" srcId="{77548DC1-FC0D-4B84-B5F0-3207A4156AD8}" destId="{DDC13268-A345-468A-A380-727249149980}" srcOrd="7" destOrd="0" presId="urn:microsoft.com/office/officeart/2018/2/layout/IconVerticalSolidList"/>
    <dgm:cxn modelId="{A0D88571-3958-4216-B585-6F933AE32147}" type="presParOf" srcId="{77548DC1-FC0D-4B84-B5F0-3207A4156AD8}" destId="{D7D64881-E46D-496B-95BC-D9E011422E1B}" srcOrd="8" destOrd="0" presId="urn:microsoft.com/office/officeart/2018/2/layout/IconVerticalSolidList"/>
    <dgm:cxn modelId="{C64004AD-F2D8-43B4-9F17-218E20FC2CD5}" type="presParOf" srcId="{D7D64881-E46D-496B-95BC-D9E011422E1B}" destId="{BB32CB13-F0EA-45FC-8463-4E0CAABEE08C}" srcOrd="0" destOrd="0" presId="urn:microsoft.com/office/officeart/2018/2/layout/IconVerticalSolidList"/>
    <dgm:cxn modelId="{2BE596B5-B72C-4B92-A9CE-86EC9156FED1}" type="presParOf" srcId="{D7D64881-E46D-496B-95BC-D9E011422E1B}" destId="{558BF964-65D7-4276-916C-D081F91EEAB8}" srcOrd="1" destOrd="0" presId="urn:microsoft.com/office/officeart/2018/2/layout/IconVerticalSolidList"/>
    <dgm:cxn modelId="{1FD07CFD-D765-4BDE-9B70-7B7D70DEEB71}" type="presParOf" srcId="{D7D64881-E46D-496B-95BC-D9E011422E1B}" destId="{C7D65F55-6E4F-4143-A8C4-69E9768714A4}" srcOrd="2" destOrd="0" presId="urn:microsoft.com/office/officeart/2018/2/layout/IconVerticalSolidList"/>
    <dgm:cxn modelId="{7F6D1DB1-3288-419E-937B-F99D92905A76}" type="presParOf" srcId="{D7D64881-E46D-496B-95BC-D9E011422E1B}" destId="{45D16BB9-E50A-4ACF-91CF-9FDC2FA8AC5A}" srcOrd="3" destOrd="0" presId="urn:microsoft.com/office/officeart/2018/2/layout/IconVerticalSolidList"/>
    <dgm:cxn modelId="{BE26CB54-8A0E-4AAE-86AA-9F487A5596FE}" type="presParOf" srcId="{77548DC1-FC0D-4B84-B5F0-3207A4156AD8}" destId="{CCD1C489-29F2-47E4-8F30-15BCAEFED4B4}" srcOrd="9" destOrd="0" presId="urn:microsoft.com/office/officeart/2018/2/layout/IconVerticalSolidList"/>
    <dgm:cxn modelId="{C9877F52-C472-4FF0-8D4A-EC2C1DB10537}" type="presParOf" srcId="{77548DC1-FC0D-4B84-B5F0-3207A4156AD8}" destId="{ED13F11A-1D01-4338-949D-0789C864E9B3}" srcOrd="10" destOrd="0" presId="urn:microsoft.com/office/officeart/2018/2/layout/IconVerticalSolidList"/>
    <dgm:cxn modelId="{56C88459-8C76-4415-8746-226D40772918}" type="presParOf" srcId="{ED13F11A-1D01-4338-949D-0789C864E9B3}" destId="{BF23CD6D-C896-4DC2-A839-C86B811B82CB}" srcOrd="0" destOrd="0" presId="urn:microsoft.com/office/officeart/2018/2/layout/IconVerticalSolidList"/>
    <dgm:cxn modelId="{021E7ED8-AFC5-4CB2-B37B-6B244E4E225D}" type="presParOf" srcId="{ED13F11A-1D01-4338-949D-0789C864E9B3}" destId="{464F41DB-BDDC-40C8-9A1A-68E65CC4D2BE}" srcOrd="1" destOrd="0" presId="urn:microsoft.com/office/officeart/2018/2/layout/IconVerticalSolidList"/>
    <dgm:cxn modelId="{75DCCCDE-0B6C-4647-B742-842114AF12F9}" type="presParOf" srcId="{ED13F11A-1D01-4338-949D-0789C864E9B3}" destId="{B0D452FA-DE13-4F2A-A463-6A264D665C56}" srcOrd="2" destOrd="0" presId="urn:microsoft.com/office/officeart/2018/2/layout/IconVerticalSolidList"/>
    <dgm:cxn modelId="{66E58C14-8B91-4862-962A-4AB2BD3C7FC9}" type="presParOf" srcId="{ED13F11A-1D01-4338-949D-0789C864E9B3}" destId="{2C75E4F7-D047-4B24-A55C-90B92B374D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7E30D7-F845-43EA-A3AA-2410A8FEABAC}"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5D3A4618-151E-4C42-A23A-E0151ECC9D33}">
      <dgm:prSet/>
      <dgm:spPr/>
      <dgm:t>
        <a:bodyPr/>
        <a:lstStyle/>
        <a:p>
          <a:pPr>
            <a:lnSpc>
              <a:spcPct val="100000"/>
            </a:lnSpc>
          </a:pPr>
          <a:r>
            <a:rPr lang="en-US"/>
            <a:t>Primary Healthcare Provider</a:t>
          </a:r>
        </a:p>
      </dgm:t>
    </dgm:pt>
    <dgm:pt modelId="{1487D0E5-A903-4B18-9223-D0605FBB2015}" type="parTrans" cxnId="{23C3293D-39C0-4B0C-A128-0468A541733D}">
      <dgm:prSet/>
      <dgm:spPr/>
      <dgm:t>
        <a:bodyPr/>
        <a:lstStyle/>
        <a:p>
          <a:endParaRPr lang="en-US"/>
        </a:p>
      </dgm:t>
    </dgm:pt>
    <dgm:pt modelId="{AB08F5EC-28F0-403A-AAA4-20F1C1E1C2D5}" type="sibTrans" cxnId="{23C3293D-39C0-4B0C-A128-0468A541733D}">
      <dgm:prSet/>
      <dgm:spPr/>
      <dgm:t>
        <a:bodyPr/>
        <a:lstStyle/>
        <a:p>
          <a:endParaRPr lang="en-US"/>
        </a:p>
      </dgm:t>
    </dgm:pt>
    <dgm:pt modelId="{176BEDAA-9F77-4B66-A792-A5F2D4E1354C}">
      <dgm:prSet/>
      <dgm:spPr/>
      <dgm:t>
        <a:bodyPr/>
        <a:lstStyle/>
        <a:p>
          <a:pPr>
            <a:lnSpc>
              <a:spcPct val="100000"/>
            </a:lnSpc>
          </a:pPr>
          <a:r>
            <a:rPr lang="en-US"/>
            <a:t>Lab Technician</a:t>
          </a:r>
        </a:p>
      </dgm:t>
    </dgm:pt>
    <dgm:pt modelId="{E4D8785B-878D-47CB-8EBD-EC7BFA1F842C}" type="parTrans" cxnId="{1CBD7626-195C-4566-85CA-C6EB1E118162}">
      <dgm:prSet/>
      <dgm:spPr/>
      <dgm:t>
        <a:bodyPr/>
        <a:lstStyle/>
        <a:p>
          <a:endParaRPr lang="en-US"/>
        </a:p>
      </dgm:t>
    </dgm:pt>
    <dgm:pt modelId="{4C684573-D7F8-416B-875D-AF974AA65A65}" type="sibTrans" cxnId="{1CBD7626-195C-4566-85CA-C6EB1E118162}">
      <dgm:prSet/>
      <dgm:spPr/>
      <dgm:t>
        <a:bodyPr/>
        <a:lstStyle/>
        <a:p>
          <a:endParaRPr lang="en-US"/>
        </a:p>
      </dgm:t>
    </dgm:pt>
    <dgm:pt modelId="{25AF9721-C829-4D00-A4BC-9107D53E04FE}">
      <dgm:prSet/>
      <dgm:spPr/>
      <dgm:t>
        <a:bodyPr/>
        <a:lstStyle/>
        <a:p>
          <a:pPr>
            <a:lnSpc>
              <a:spcPct val="100000"/>
            </a:lnSpc>
          </a:pPr>
          <a:r>
            <a:rPr lang="en-US"/>
            <a:t>Medical Store Provider</a:t>
          </a:r>
        </a:p>
      </dgm:t>
    </dgm:pt>
    <dgm:pt modelId="{A6F7E85D-4C78-46BD-B64B-A459ECD04C3A}" type="parTrans" cxnId="{1BAB6F28-6CF0-4CDE-BEB2-AB575A419206}">
      <dgm:prSet/>
      <dgm:spPr/>
      <dgm:t>
        <a:bodyPr/>
        <a:lstStyle/>
        <a:p>
          <a:endParaRPr lang="en-US"/>
        </a:p>
      </dgm:t>
    </dgm:pt>
    <dgm:pt modelId="{AE7A88C1-410D-433F-B6BD-0E903072E3B5}" type="sibTrans" cxnId="{1BAB6F28-6CF0-4CDE-BEB2-AB575A419206}">
      <dgm:prSet/>
      <dgm:spPr/>
      <dgm:t>
        <a:bodyPr/>
        <a:lstStyle/>
        <a:p>
          <a:endParaRPr lang="en-US"/>
        </a:p>
      </dgm:t>
    </dgm:pt>
    <dgm:pt modelId="{D1938D69-43BB-4CC8-9C53-2D4B3EE40C91}">
      <dgm:prSet/>
      <dgm:spPr/>
      <dgm:t>
        <a:bodyPr/>
        <a:lstStyle/>
        <a:p>
          <a:pPr>
            <a:lnSpc>
              <a:spcPct val="100000"/>
            </a:lnSpc>
          </a:pPr>
          <a:r>
            <a:rPr lang="en-US" dirty="0"/>
            <a:t>Digital</a:t>
          </a:r>
        </a:p>
        <a:p>
          <a:pPr>
            <a:lnSpc>
              <a:spcPct val="100000"/>
            </a:lnSpc>
          </a:pPr>
          <a:r>
            <a:rPr lang="en-US" dirty="0"/>
            <a:t> Healthcare Provider</a:t>
          </a:r>
        </a:p>
      </dgm:t>
    </dgm:pt>
    <dgm:pt modelId="{3B434D5C-E630-4E66-A680-0266A161C80D}" type="parTrans" cxnId="{689D1113-CEF9-4372-9EAB-6EA5231DA35F}">
      <dgm:prSet/>
      <dgm:spPr/>
      <dgm:t>
        <a:bodyPr/>
        <a:lstStyle/>
        <a:p>
          <a:endParaRPr lang="en-US"/>
        </a:p>
      </dgm:t>
    </dgm:pt>
    <dgm:pt modelId="{0413227F-5305-431B-B0D6-A5B75CDCDBBB}" type="sibTrans" cxnId="{689D1113-CEF9-4372-9EAB-6EA5231DA35F}">
      <dgm:prSet/>
      <dgm:spPr/>
      <dgm:t>
        <a:bodyPr/>
        <a:lstStyle/>
        <a:p>
          <a:endParaRPr lang="en-US"/>
        </a:p>
      </dgm:t>
    </dgm:pt>
    <dgm:pt modelId="{A961711B-45ED-4044-A656-B84674A66274}">
      <dgm:prSet/>
      <dgm:spPr/>
      <dgm:t>
        <a:bodyPr/>
        <a:lstStyle/>
        <a:p>
          <a:pPr>
            <a:lnSpc>
              <a:spcPct val="100000"/>
            </a:lnSpc>
          </a:pPr>
          <a:r>
            <a:rPr lang="en-US"/>
            <a:t>Pharmacy</a:t>
          </a:r>
        </a:p>
      </dgm:t>
    </dgm:pt>
    <dgm:pt modelId="{8CB5BBCA-DC06-4FB5-B660-702A42A723E1}" type="parTrans" cxnId="{2229843C-E803-4888-A45A-1CD86BA824E9}">
      <dgm:prSet/>
      <dgm:spPr/>
      <dgm:t>
        <a:bodyPr/>
        <a:lstStyle/>
        <a:p>
          <a:endParaRPr lang="en-US"/>
        </a:p>
      </dgm:t>
    </dgm:pt>
    <dgm:pt modelId="{375CF62C-6A63-4980-A671-4DC5F34335CC}" type="sibTrans" cxnId="{2229843C-E803-4888-A45A-1CD86BA824E9}">
      <dgm:prSet/>
      <dgm:spPr/>
      <dgm:t>
        <a:bodyPr/>
        <a:lstStyle/>
        <a:p>
          <a:endParaRPr lang="en-US"/>
        </a:p>
      </dgm:t>
    </dgm:pt>
    <dgm:pt modelId="{3350283B-1F9B-4E70-82CC-A74C97AEEB1F}" type="pres">
      <dgm:prSet presAssocID="{C47E30D7-F845-43EA-A3AA-2410A8FEABAC}" presName="root" presStyleCnt="0">
        <dgm:presLayoutVars>
          <dgm:dir/>
          <dgm:resizeHandles val="exact"/>
        </dgm:presLayoutVars>
      </dgm:prSet>
      <dgm:spPr/>
    </dgm:pt>
    <dgm:pt modelId="{A253099A-1665-46B7-A0C5-05261A799D79}" type="pres">
      <dgm:prSet presAssocID="{5D3A4618-151E-4C42-A23A-E0151ECC9D33}" presName="compNode" presStyleCnt="0"/>
      <dgm:spPr/>
    </dgm:pt>
    <dgm:pt modelId="{6BD12CE9-2A4E-4DA8-9A24-4FEDBD5D0938}" type="pres">
      <dgm:prSet presAssocID="{5D3A4618-151E-4C42-A23A-E0151ECC9D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orce Management"/>
        </a:ext>
      </dgm:extLst>
    </dgm:pt>
    <dgm:pt modelId="{3710CF5B-4A83-43B6-BF1E-009CAB03221E}" type="pres">
      <dgm:prSet presAssocID="{5D3A4618-151E-4C42-A23A-E0151ECC9D33}" presName="spaceRect" presStyleCnt="0"/>
      <dgm:spPr/>
    </dgm:pt>
    <dgm:pt modelId="{2B7D5990-0036-42C6-86DA-103A928521FB}" type="pres">
      <dgm:prSet presAssocID="{5D3A4618-151E-4C42-A23A-E0151ECC9D33}" presName="textRect" presStyleLbl="revTx" presStyleIdx="0" presStyleCnt="5">
        <dgm:presLayoutVars>
          <dgm:chMax val="1"/>
          <dgm:chPref val="1"/>
        </dgm:presLayoutVars>
      </dgm:prSet>
      <dgm:spPr/>
    </dgm:pt>
    <dgm:pt modelId="{C8886497-C46A-4622-B35C-B014974504C5}" type="pres">
      <dgm:prSet presAssocID="{AB08F5EC-28F0-403A-AAA4-20F1C1E1C2D5}" presName="sibTrans" presStyleCnt="0"/>
      <dgm:spPr/>
    </dgm:pt>
    <dgm:pt modelId="{CB974768-C4A5-4216-BD03-8DAEFD8450FE}" type="pres">
      <dgm:prSet presAssocID="{176BEDAA-9F77-4B66-A792-A5F2D4E1354C}" presName="compNode" presStyleCnt="0"/>
      <dgm:spPr/>
    </dgm:pt>
    <dgm:pt modelId="{8668A9F1-3998-434E-84A2-271C4D7E9A1B}" type="pres">
      <dgm:prSet presAssocID="{176BEDAA-9F77-4B66-A792-A5F2D4E135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ssue Tracking"/>
        </a:ext>
      </dgm:extLst>
    </dgm:pt>
    <dgm:pt modelId="{136419B4-BA56-4793-B3B6-7FA05FA1B92F}" type="pres">
      <dgm:prSet presAssocID="{176BEDAA-9F77-4B66-A792-A5F2D4E1354C}" presName="spaceRect" presStyleCnt="0"/>
      <dgm:spPr/>
    </dgm:pt>
    <dgm:pt modelId="{9B16CDC0-0999-4BE1-8EAE-9381AFDF3D63}" type="pres">
      <dgm:prSet presAssocID="{176BEDAA-9F77-4B66-A792-A5F2D4E1354C}" presName="textRect" presStyleLbl="revTx" presStyleIdx="1" presStyleCnt="5">
        <dgm:presLayoutVars>
          <dgm:chMax val="1"/>
          <dgm:chPref val="1"/>
        </dgm:presLayoutVars>
      </dgm:prSet>
      <dgm:spPr/>
    </dgm:pt>
    <dgm:pt modelId="{5E79F1F9-9CD0-4C5F-A7D8-F60F055D7947}" type="pres">
      <dgm:prSet presAssocID="{4C684573-D7F8-416B-875D-AF974AA65A65}" presName="sibTrans" presStyleCnt="0"/>
      <dgm:spPr/>
    </dgm:pt>
    <dgm:pt modelId="{3AB5DD6A-0359-44AF-BD30-F5EA79BA39A9}" type="pres">
      <dgm:prSet presAssocID="{25AF9721-C829-4D00-A4BC-9107D53E04FE}" presName="compNode" presStyleCnt="0"/>
      <dgm:spPr/>
    </dgm:pt>
    <dgm:pt modelId="{BA1C442A-9817-406F-9E28-D9769311C12E}" type="pres">
      <dgm:prSet presAssocID="{25AF9721-C829-4D00-A4BC-9107D53E04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5BA3D2F0-B9A1-4AE2-8127-1466598D11A2}" type="pres">
      <dgm:prSet presAssocID="{25AF9721-C829-4D00-A4BC-9107D53E04FE}" presName="spaceRect" presStyleCnt="0"/>
      <dgm:spPr/>
    </dgm:pt>
    <dgm:pt modelId="{9CD91C11-B8AC-4349-98E9-DEA52ACC6939}" type="pres">
      <dgm:prSet presAssocID="{25AF9721-C829-4D00-A4BC-9107D53E04FE}" presName="textRect" presStyleLbl="revTx" presStyleIdx="2" presStyleCnt="5">
        <dgm:presLayoutVars>
          <dgm:chMax val="1"/>
          <dgm:chPref val="1"/>
        </dgm:presLayoutVars>
      </dgm:prSet>
      <dgm:spPr/>
    </dgm:pt>
    <dgm:pt modelId="{493E8761-ACB4-4320-8BFD-1DA56537D661}" type="pres">
      <dgm:prSet presAssocID="{AE7A88C1-410D-433F-B6BD-0E903072E3B5}" presName="sibTrans" presStyleCnt="0"/>
      <dgm:spPr/>
    </dgm:pt>
    <dgm:pt modelId="{7FD35DD9-7818-49EC-879E-2E272BC05592}" type="pres">
      <dgm:prSet presAssocID="{D1938D69-43BB-4CC8-9C53-2D4B3EE40C91}" presName="compNode" presStyleCnt="0"/>
      <dgm:spPr/>
    </dgm:pt>
    <dgm:pt modelId="{06816DED-E2CF-4990-B180-E20863458035}" type="pres">
      <dgm:prSet presAssocID="{D1938D69-43BB-4CC8-9C53-2D4B3EE40C9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First Aid"/>
        </a:ext>
      </dgm:extLst>
    </dgm:pt>
    <dgm:pt modelId="{2D75E1CB-FE76-4C36-B0BA-EF087F942F21}" type="pres">
      <dgm:prSet presAssocID="{D1938D69-43BB-4CC8-9C53-2D4B3EE40C91}" presName="spaceRect" presStyleCnt="0"/>
      <dgm:spPr/>
    </dgm:pt>
    <dgm:pt modelId="{1239845C-F79C-435C-A0E4-239CC4451B3E}" type="pres">
      <dgm:prSet presAssocID="{D1938D69-43BB-4CC8-9C53-2D4B3EE40C91}" presName="textRect" presStyleLbl="revTx" presStyleIdx="3" presStyleCnt="5">
        <dgm:presLayoutVars>
          <dgm:chMax val="1"/>
          <dgm:chPref val="1"/>
        </dgm:presLayoutVars>
      </dgm:prSet>
      <dgm:spPr/>
    </dgm:pt>
    <dgm:pt modelId="{ED0A83B2-030B-4E61-8129-C76F174953FF}" type="pres">
      <dgm:prSet presAssocID="{0413227F-5305-431B-B0D6-A5B75CDCDBBB}" presName="sibTrans" presStyleCnt="0"/>
      <dgm:spPr/>
    </dgm:pt>
    <dgm:pt modelId="{71DD7DBC-A9D2-4279-989D-4A720C29D1B0}" type="pres">
      <dgm:prSet presAssocID="{A961711B-45ED-4044-A656-B84674A66274}" presName="compNode" presStyleCnt="0"/>
      <dgm:spPr/>
    </dgm:pt>
    <dgm:pt modelId="{52927C02-95DF-4BBF-8A78-00B40009DEA8}" type="pres">
      <dgm:prSet presAssocID="{A961711B-45ED-4044-A656-B84674A6627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ll"/>
        </a:ext>
      </dgm:extLst>
    </dgm:pt>
    <dgm:pt modelId="{147F6D44-68B7-4B4C-AC59-18898535BFF1}" type="pres">
      <dgm:prSet presAssocID="{A961711B-45ED-4044-A656-B84674A66274}" presName="spaceRect" presStyleCnt="0"/>
      <dgm:spPr/>
    </dgm:pt>
    <dgm:pt modelId="{761EA40C-2FD7-43A8-A39E-BBBA08F04EAD}" type="pres">
      <dgm:prSet presAssocID="{A961711B-45ED-4044-A656-B84674A66274}" presName="textRect" presStyleLbl="revTx" presStyleIdx="4" presStyleCnt="5">
        <dgm:presLayoutVars>
          <dgm:chMax val="1"/>
          <dgm:chPref val="1"/>
        </dgm:presLayoutVars>
      </dgm:prSet>
      <dgm:spPr/>
    </dgm:pt>
  </dgm:ptLst>
  <dgm:cxnLst>
    <dgm:cxn modelId="{689D1113-CEF9-4372-9EAB-6EA5231DA35F}" srcId="{C47E30D7-F845-43EA-A3AA-2410A8FEABAC}" destId="{D1938D69-43BB-4CC8-9C53-2D4B3EE40C91}" srcOrd="3" destOrd="0" parTransId="{3B434D5C-E630-4E66-A680-0266A161C80D}" sibTransId="{0413227F-5305-431B-B0D6-A5B75CDCDBBB}"/>
    <dgm:cxn modelId="{1CBD7626-195C-4566-85CA-C6EB1E118162}" srcId="{C47E30D7-F845-43EA-A3AA-2410A8FEABAC}" destId="{176BEDAA-9F77-4B66-A792-A5F2D4E1354C}" srcOrd="1" destOrd="0" parTransId="{E4D8785B-878D-47CB-8EBD-EC7BFA1F842C}" sibTransId="{4C684573-D7F8-416B-875D-AF974AA65A65}"/>
    <dgm:cxn modelId="{1BAB6F28-6CF0-4CDE-BEB2-AB575A419206}" srcId="{C47E30D7-F845-43EA-A3AA-2410A8FEABAC}" destId="{25AF9721-C829-4D00-A4BC-9107D53E04FE}" srcOrd="2" destOrd="0" parTransId="{A6F7E85D-4C78-46BD-B64B-A459ECD04C3A}" sibTransId="{AE7A88C1-410D-433F-B6BD-0E903072E3B5}"/>
    <dgm:cxn modelId="{2229843C-E803-4888-A45A-1CD86BA824E9}" srcId="{C47E30D7-F845-43EA-A3AA-2410A8FEABAC}" destId="{A961711B-45ED-4044-A656-B84674A66274}" srcOrd="4" destOrd="0" parTransId="{8CB5BBCA-DC06-4FB5-B660-702A42A723E1}" sibTransId="{375CF62C-6A63-4980-A671-4DC5F34335CC}"/>
    <dgm:cxn modelId="{23C3293D-39C0-4B0C-A128-0468A541733D}" srcId="{C47E30D7-F845-43EA-A3AA-2410A8FEABAC}" destId="{5D3A4618-151E-4C42-A23A-E0151ECC9D33}" srcOrd="0" destOrd="0" parTransId="{1487D0E5-A903-4B18-9223-D0605FBB2015}" sibTransId="{AB08F5EC-28F0-403A-AAA4-20F1C1E1C2D5}"/>
    <dgm:cxn modelId="{5A954A6B-68AB-4CA2-9E79-6BEA7538AD38}" type="presOf" srcId="{176BEDAA-9F77-4B66-A792-A5F2D4E1354C}" destId="{9B16CDC0-0999-4BE1-8EAE-9381AFDF3D63}" srcOrd="0" destOrd="0" presId="urn:microsoft.com/office/officeart/2018/2/layout/IconLabelList"/>
    <dgm:cxn modelId="{FA9C9D72-4BE5-4653-901E-C1BB0FD134E9}" type="presOf" srcId="{25AF9721-C829-4D00-A4BC-9107D53E04FE}" destId="{9CD91C11-B8AC-4349-98E9-DEA52ACC6939}" srcOrd="0" destOrd="0" presId="urn:microsoft.com/office/officeart/2018/2/layout/IconLabelList"/>
    <dgm:cxn modelId="{6C5CEBA9-1538-4ED3-B1BB-6E76D4ECE032}" type="presOf" srcId="{5D3A4618-151E-4C42-A23A-E0151ECC9D33}" destId="{2B7D5990-0036-42C6-86DA-103A928521FB}" srcOrd="0" destOrd="0" presId="urn:microsoft.com/office/officeart/2018/2/layout/IconLabelList"/>
    <dgm:cxn modelId="{A246CDBB-4028-4F72-9501-62E909FAFD4C}" type="presOf" srcId="{D1938D69-43BB-4CC8-9C53-2D4B3EE40C91}" destId="{1239845C-F79C-435C-A0E4-239CC4451B3E}" srcOrd="0" destOrd="0" presId="urn:microsoft.com/office/officeart/2018/2/layout/IconLabelList"/>
    <dgm:cxn modelId="{4B0E0BDE-4E2F-4DF5-B54E-68D0A2AC6D82}" type="presOf" srcId="{C47E30D7-F845-43EA-A3AA-2410A8FEABAC}" destId="{3350283B-1F9B-4E70-82CC-A74C97AEEB1F}" srcOrd="0" destOrd="0" presId="urn:microsoft.com/office/officeart/2018/2/layout/IconLabelList"/>
    <dgm:cxn modelId="{4ECE93E4-3BC0-49FA-870C-8DB6861CD52F}" type="presOf" srcId="{A961711B-45ED-4044-A656-B84674A66274}" destId="{761EA40C-2FD7-43A8-A39E-BBBA08F04EAD}" srcOrd="0" destOrd="0" presId="urn:microsoft.com/office/officeart/2018/2/layout/IconLabelList"/>
    <dgm:cxn modelId="{82690762-AA8F-42A2-91AA-67B51AC13B62}" type="presParOf" srcId="{3350283B-1F9B-4E70-82CC-A74C97AEEB1F}" destId="{A253099A-1665-46B7-A0C5-05261A799D79}" srcOrd="0" destOrd="0" presId="urn:microsoft.com/office/officeart/2018/2/layout/IconLabelList"/>
    <dgm:cxn modelId="{23A52261-D7FE-41EF-BF82-D160AE92E083}" type="presParOf" srcId="{A253099A-1665-46B7-A0C5-05261A799D79}" destId="{6BD12CE9-2A4E-4DA8-9A24-4FEDBD5D0938}" srcOrd="0" destOrd="0" presId="urn:microsoft.com/office/officeart/2018/2/layout/IconLabelList"/>
    <dgm:cxn modelId="{40D0227F-0B07-4FEB-BDB2-68A0D34CD116}" type="presParOf" srcId="{A253099A-1665-46B7-A0C5-05261A799D79}" destId="{3710CF5B-4A83-43B6-BF1E-009CAB03221E}" srcOrd="1" destOrd="0" presId="urn:microsoft.com/office/officeart/2018/2/layout/IconLabelList"/>
    <dgm:cxn modelId="{C474A349-7F67-4545-934A-491A0BF8708B}" type="presParOf" srcId="{A253099A-1665-46B7-A0C5-05261A799D79}" destId="{2B7D5990-0036-42C6-86DA-103A928521FB}" srcOrd="2" destOrd="0" presId="urn:microsoft.com/office/officeart/2018/2/layout/IconLabelList"/>
    <dgm:cxn modelId="{88B59998-76C7-451A-A910-8E1BE8B49A42}" type="presParOf" srcId="{3350283B-1F9B-4E70-82CC-A74C97AEEB1F}" destId="{C8886497-C46A-4622-B35C-B014974504C5}" srcOrd="1" destOrd="0" presId="urn:microsoft.com/office/officeart/2018/2/layout/IconLabelList"/>
    <dgm:cxn modelId="{43A26605-AFFE-4E4C-9414-C1A941AD0DB2}" type="presParOf" srcId="{3350283B-1F9B-4E70-82CC-A74C97AEEB1F}" destId="{CB974768-C4A5-4216-BD03-8DAEFD8450FE}" srcOrd="2" destOrd="0" presId="urn:microsoft.com/office/officeart/2018/2/layout/IconLabelList"/>
    <dgm:cxn modelId="{A6E2C156-8A02-4C6A-BEC2-D1FEB17E20CF}" type="presParOf" srcId="{CB974768-C4A5-4216-BD03-8DAEFD8450FE}" destId="{8668A9F1-3998-434E-84A2-271C4D7E9A1B}" srcOrd="0" destOrd="0" presId="urn:microsoft.com/office/officeart/2018/2/layout/IconLabelList"/>
    <dgm:cxn modelId="{31484724-DB67-4EA5-8B6F-C17E89946B27}" type="presParOf" srcId="{CB974768-C4A5-4216-BD03-8DAEFD8450FE}" destId="{136419B4-BA56-4793-B3B6-7FA05FA1B92F}" srcOrd="1" destOrd="0" presId="urn:microsoft.com/office/officeart/2018/2/layout/IconLabelList"/>
    <dgm:cxn modelId="{9A808147-407C-471A-9AEA-B8BE045CC484}" type="presParOf" srcId="{CB974768-C4A5-4216-BD03-8DAEFD8450FE}" destId="{9B16CDC0-0999-4BE1-8EAE-9381AFDF3D63}" srcOrd="2" destOrd="0" presId="urn:microsoft.com/office/officeart/2018/2/layout/IconLabelList"/>
    <dgm:cxn modelId="{09006282-1B2B-4587-965A-2BB9695D1DDA}" type="presParOf" srcId="{3350283B-1F9B-4E70-82CC-A74C97AEEB1F}" destId="{5E79F1F9-9CD0-4C5F-A7D8-F60F055D7947}" srcOrd="3" destOrd="0" presId="urn:microsoft.com/office/officeart/2018/2/layout/IconLabelList"/>
    <dgm:cxn modelId="{C217565A-40AF-4372-AD0E-0FF0BFFC457E}" type="presParOf" srcId="{3350283B-1F9B-4E70-82CC-A74C97AEEB1F}" destId="{3AB5DD6A-0359-44AF-BD30-F5EA79BA39A9}" srcOrd="4" destOrd="0" presId="urn:microsoft.com/office/officeart/2018/2/layout/IconLabelList"/>
    <dgm:cxn modelId="{EDC6A219-5793-46C8-9DFD-E43F99609909}" type="presParOf" srcId="{3AB5DD6A-0359-44AF-BD30-F5EA79BA39A9}" destId="{BA1C442A-9817-406F-9E28-D9769311C12E}" srcOrd="0" destOrd="0" presId="urn:microsoft.com/office/officeart/2018/2/layout/IconLabelList"/>
    <dgm:cxn modelId="{209971E7-0ACC-46E1-8F9C-B0A0D2AAFBE3}" type="presParOf" srcId="{3AB5DD6A-0359-44AF-BD30-F5EA79BA39A9}" destId="{5BA3D2F0-B9A1-4AE2-8127-1466598D11A2}" srcOrd="1" destOrd="0" presId="urn:microsoft.com/office/officeart/2018/2/layout/IconLabelList"/>
    <dgm:cxn modelId="{42D479FD-3B8D-48CD-BFD0-5F3C5E0A0468}" type="presParOf" srcId="{3AB5DD6A-0359-44AF-BD30-F5EA79BA39A9}" destId="{9CD91C11-B8AC-4349-98E9-DEA52ACC6939}" srcOrd="2" destOrd="0" presId="urn:microsoft.com/office/officeart/2018/2/layout/IconLabelList"/>
    <dgm:cxn modelId="{8D092390-F7CF-4964-AD54-E425E9E832A4}" type="presParOf" srcId="{3350283B-1F9B-4E70-82CC-A74C97AEEB1F}" destId="{493E8761-ACB4-4320-8BFD-1DA56537D661}" srcOrd="5" destOrd="0" presId="urn:microsoft.com/office/officeart/2018/2/layout/IconLabelList"/>
    <dgm:cxn modelId="{F098D6BA-03A2-4995-AD1E-7B4AB96B5EA7}" type="presParOf" srcId="{3350283B-1F9B-4E70-82CC-A74C97AEEB1F}" destId="{7FD35DD9-7818-49EC-879E-2E272BC05592}" srcOrd="6" destOrd="0" presId="urn:microsoft.com/office/officeart/2018/2/layout/IconLabelList"/>
    <dgm:cxn modelId="{360B79DD-8373-47E8-9554-524BB413CC3A}" type="presParOf" srcId="{7FD35DD9-7818-49EC-879E-2E272BC05592}" destId="{06816DED-E2CF-4990-B180-E20863458035}" srcOrd="0" destOrd="0" presId="urn:microsoft.com/office/officeart/2018/2/layout/IconLabelList"/>
    <dgm:cxn modelId="{C345D9A6-AF7D-4CEE-A870-F59521B3A08A}" type="presParOf" srcId="{7FD35DD9-7818-49EC-879E-2E272BC05592}" destId="{2D75E1CB-FE76-4C36-B0BA-EF087F942F21}" srcOrd="1" destOrd="0" presId="urn:microsoft.com/office/officeart/2018/2/layout/IconLabelList"/>
    <dgm:cxn modelId="{178F3FDD-12A4-4BD2-93A2-9A48D9B34152}" type="presParOf" srcId="{7FD35DD9-7818-49EC-879E-2E272BC05592}" destId="{1239845C-F79C-435C-A0E4-239CC4451B3E}" srcOrd="2" destOrd="0" presId="urn:microsoft.com/office/officeart/2018/2/layout/IconLabelList"/>
    <dgm:cxn modelId="{2C5D6EFD-C65E-4EE5-B4A9-CA532D9BA371}" type="presParOf" srcId="{3350283B-1F9B-4E70-82CC-A74C97AEEB1F}" destId="{ED0A83B2-030B-4E61-8129-C76F174953FF}" srcOrd="7" destOrd="0" presId="urn:microsoft.com/office/officeart/2018/2/layout/IconLabelList"/>
    <dgm:cxn modelId="{5AD77D50-FB5D-4C95-9B3C-FB797F781F62}" type="presParOf" srcId="{3350283B-1F9B-4E70-82CC-A74C97AEEB1F}" destId="{71DD7DBC-A9D2-4279-989D-4A720C29D1B0}" srcOrd="8" destOrd="0" presId="urn:microsoft.com/office/officeart/2018/2/layout/IconLabelList"/>
    <dgm:cxn modelId="{4A8BB383-8CA8-40C1-836F-2F6FEC363F5D}" type="presParOf" srcId="{71DD7DBC-A9D2-4279-989D-4A720C29D1B0}" destId="{52927C02-95DF-4BBF-8A78-00B40009DEA8}" srcOrd="0" destOrd="0" presId="urn:microsoft.com/office/officeart/2018/2/layout/IconLabelList"/>
    <dgm:cxn modelId="{4CDF53F7-8B2C-474E-A167-2204383771B5}" type="presParOf" srcId="{71DD7DBC-A9D2-4279-989D-4A720C29D1B0}" destId="{147F6D44-68B7-4B4C-AC59-18898535BFF1}" srcOrd="1" destOrd="0" presId="urn:microsoft.com/office/officeart/2018/2/layout/IconLabelList"/>
    <dgm:cxn modelId="{F59704C0-3454-4917-93BA-70BD512B8AA0}" type="presParOf" srcId="{71DD7DBC-A9D2-4279-989D-4A720C29D1B0}" destId="{761EA40C-2FD7-43A8-A39E-BBBA08F04EA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2DE8A-64AD-498C-B6C6-C3CFDB88A212}">
      <dsp:nvSpPr>
        <dsp:cNvPr id="0" name=""/>
        <dsp:cNvSpPr/>
      </dsp:nvSpPr>
      <dsp:spPr>
        <a:xfrm>
          <a:off x="0" y="68265"/>
          <a:ext cx="7728267" cy="95099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Consider a primary care center in a rural area catering to the medical needs of the people.</a:t>
          </a:r>
        </a:p>
      </dsp:txBody>
      <dsp:txXfrm>
        <a:off x="46424" y="114689"/>
        <a:ext cx="7635419" cy="858142"/>
      </dsp:txXfrm>
    </dsp:sp>
    <dsp:sp modelId="{6B87CE15-8321-4685-9BA7-9B60A303BD59}">
      <dsp:nvSpPr>
        <dsp:cNvPr id="0" name=""/>
        <dsp:cNvSpPr/>
      </dsp:nvSpPr>
      <dsp:spPr>
        <a:xfrm>
          <a:off x="0" y="1068216"/>
          <a:ext cx="7728267" cy="950990"/>
        </a:xfrm>
        <a:prstGeom prst="roundRect">
          <a:avLst/>
        </a:prstGeom>
        <a:solidFill>
          <a:schemeClr val="accent5">
            <a:hueOff val="2794580"/>
            <a:satOff val="-2409"/>
            <a:lumOff val="31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The provider from the primary care center will gather patient information(medical issues) and forward it to the digital healthcare provider.</a:t>
          </a:r>
        </a:p>
      </dsp:txBody>
      <dsp:txXfrm>
        <a:off x="46424" y="1114640"/>
        <a:ext cx="7635419" cy="858142"/>
      </dsp:txXfrm>
    </dsp:sp>
    <dsp:sp modelId="{2C676285-119C-4AAC-BADD-81D2590F629C}">
      <dsp:nvSpPr>
        <dsp:cNvPr id="0" name=""/>
        <dsp:cNvSpPr/>
      </dsp:nvSpPr>
      <dsp:spPr>
        <a:xfrm>
          <a:off x="0" y="2068166"/>
          <a:ext cx="7728267" cy="950990"/>
        </a:xfrm>
        <a:prstGeom prst="roundRect">
          <a:avLst/>
        </a:prstGeom>
        <a:solidFill>
          <a:schemeClr val="accent5">
            <a:hueOff val="5589159"/>
            <a:satOff val="-4817"/>
            <a:lumOff val="6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digital remote healthcare provider receives the work request and processes it. The request is handled by either forwarding it for lab tests, or writing a prescription. </a:t>
          </a:r>
        </a:p>
      </dsp:txBody>
      <dsp:txXfrm>
        <a:off x="46424" y="2114590"/>
        <a:ext cx="7635419" cy="858142"/>
      </dsp:txXfrm>
    </dsp:sp>
    <dsp:sp modelId="{624ACFDC-B11A-473A-BEE8-CDBC95A26E07}">
      <dsp:nvSpPr>
        <dsp:cNvPr id="0" name=""/>
        <dsp:cNvSpPr/>
      </dsp:nvSpPr>
      <dsp:spPr>
        <a:xfrm>
          <a:off x="0" y="3068117"/>
          <a:ext cx="7728267" cy="950990"/>
        </a:xfrm>
        <a:prstGeom prst="roundRect">
          <a:avLst/>
        </a:prstGeom>
        <a:solidFill>
          <a:schemeClr val="accent5">
            <a:hueOff val="8383739"/>
            <a:satOff val="-7226"/>
            <a:lumOff val="95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The prescription is processed by the local medical store, who asks for restock from the pharmacy if needed, and supplies to patient.</a:t>
          </a:r>
        </a:p>
      </dsp:txBody>
      <dsp:txXfrm>
        <a:off x="46424" y="3114541"/>
        <a:ext cx="7635419" cy="858142"/>
      </dsp:txXfrm>
    </dsp:sp>
    <dsp:sp modelId="{5EE65A93-C0BA-4F63-943F-A383BFA22977}">
      <dsp:nvSpPr>
        <dsp:cNvPr id="0" name=""/>
        <dsp:cNvSpPr/>
      </dsp:nvSpPr>
      <dsp:spPr>
        <a:xfrm>
          <a:off x="0" y="4068067"/>
          <a:ext cx="7728267" cy="950990"/>
        </a:xfrm>
        <a:prstGeom prst="roundRect">
          <a:avLst/>
        </a:prstGeom>
        <a:solidFill>
          <a:schemeClr val="accent5">
            <a:hueOff val="11178319"/>
            <a:satOff val="-9634"/>
            <a:lumOff val="1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The lab test request is processed by the lab technician in the rural area. The lab test reports are sent back to the digital provider who assesses it and gives the appropriate prescription for the patient.</a:t>
          </a:r>
        </a:p>
      </dsp:txBody>
      <dsp:txXfrm>
        <a:off x="46424" y="4114491"/>
        <a:ext cx="7635419" cy="858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ACD1-7C74-4F9B-B515-9AB0C24383E3}">
      <dsp:nvSpPr>
        <dsp:cNvPr id="0" name=""/>
        <dsp:cNvSpPr/>
      </dsp:nvSpPr>
      <dsp:spPr>
        <a:xfrm>
          <a:off x="0" y="164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D8AF-B21F-4DC9-9642-71A914B5A046}">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896565-21FF-4F0C-929C-A3B50F1839D5}">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dirty="0"/>
            <a:t>Register patient</a:t>
          </a:r>
        </a:p>
      </dsp:txBody>
      <dsp:txXfrm>
        <a:off x="809938" y="1645"/>
        <a:ext cx="6918328" cy="701245"/>
      </dsp:txXfrm>
    </dsp:sp>
    <dsp:sp modelId="{C7DF998E-3699-43AE-A3CA-48BCB8C1A696}">
      <dsp:nvSpPr>
        <dsp:cNvPr id="0" name=""/>
        <dsp:cNvSpPr/>
      </dsp:nvSpPr>
      <dsp:spPr>
        <a:xfrm>
          <a:off x="0" y="878203"/>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D32EC-9AC8-4CBE-AF34-20A99141E486}">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879D0-B147-4B3F-85B9-51991867D996}">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dirty="0"/>
            <a:t>Capture patient demographic details</a:t>
          </a:r>
        </a:p>
      </dsp:txBody>
      <dsp:txXfrm>
        <a:off x="809938" y="878203"/>
        <a:ext cx="6918328" cy="701245"/>
      </dsp:txXfrm>
    </dsp:sp>
    <dsp:sp modelId="{79FFF5BC-7310-43FD-A8E9-09129085F326}">
      <dsp:nvSpPr>
        <dsp:cNvPr id="0" name=""/>
        <dsp:cNvSpPr/>
      </dsp:nvSpPr>
      <dsp:spPr>
        <a:xfrm>
          <a:off x="0" y="1754760"/>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54B55-6DAD-4932-A182-2B1375ACB618}">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DC56-5756-4B6C-9F57-90C0C03CB7A3}">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Capture details of patient’s medical problems</a:t>
          </a:r>
        </a:p>
      </dsp:txBody>
      <dsp:txXfrm>
        <a:off x="809938" y="1754760"/>
        <a:ext cx="6918328" cy="701245"/>
      </dsp:txXfrm>
    </dsp:sp>
    <dsp:sp modelId="{A17E90DC-7246-4C1B-88B3-4137DEA74254}">
      <dsp:nvSpPr>
        <dsp:cNvPr id="0" name=""/>
        <dsp:cNvSpPr/>
      </dsp:nvSpPr>
      <dsp:spPr>
        <a:xfrm>
          <a:off x="0" y="2631317"/>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8A885-3F45-4732-AB87-AC99BED60FEB}">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C0A79-F762-4D43-BE4C-EDE62E62BF59}">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Provide lab testing facilities</a:t>
          </a:r>
        </a:p>
      </dsp:txBody>
      <dsp:txXfrm>
        <a:off x="809938" y="2631317"/>
        <a:ext cx="6918328" cy="701245"/>
      </dsp:txXfrm>
    </dsp:sp>
    <dsp:sp modelId="{BB32CB13-F0EA-45FC-8463-4E0CAABEE08C}">
      <dsp:nvSpPr>
        <dsp:cNvPr id="0" name=""/>
        <dsp:cNvSpPr/>
      </dsp:nvSpPr>
      <dsp:spPr>
        <a:xfrm>
          <a:off x="0" y="350787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F964-65D7-4276-916C-D081F91EEAB8}">
      <dsp:nvSpPr>
        <dsp:cNvPr id="0" name=""/>
        <dsp:cNvSpPr/>
      </dsp:nvSpPr>
      <dsp:spPr>
        <a:xfrm>
          <a:off x="212126" y="3665655"/>
          <a:ext cx="385685" cy="3856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16BB9-E50A-4ACF-91CF-9FDC2FA8AC5A}">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Provide medicines</a:t>
          </a:r>
        </a:p>
      </dsp:txBody>
      <dsp:txXfrm>
        <a:off x="809938" y="3507875"/>
        <a:ext cx="6918328" cy="701245"/>
      </dsp:txXfrm>
    </dsp:sp>
    <dsp:sp modelId="{BF23CD6D-C896-4DC2-A839-C86B811B82CB}">
      <dsp:nvSpPr>
        <dsp:cNvPr id="0" name=""/>
        <dsp:cNvSpPr/>
      </dsp:nvSpPr>
      <dsp:spPr>
        <a:xfrm>
          <a:off x="0" y="4384432"/>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41DB-BDDC-40C8-9A1A-68E65CC4D2BE}">
      <dsp:nvSpPr>
        <dsp:cNvPr id="0" name=""/>
        <dsp:cNvSpPr/>
      </dsp:nvSpPr>
      <dsp:spPr>
        <a:xfrm>
          <a:off x="212126" y="4542212"/>
          <a:ext cx="385685" cy="3856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5E4F7-D047-4B24-A55C-90B92B374D78}">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Forward the request to the digital practitioner for the medical evaluation of the patient. </a:t>
          </a:r>
        </a:p>
      </dsp:txBody>
      <dsp:txXfrm>
        <a:off x="809938" y="4384432"/>
        <a:ext cx="6918328" cy="701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ACD1-7C74-4F9B-B515-9AB0C24383E3}">
      <dsp:nvSpPr>
        <dsp:cNvPr id="0" name=""/>
        <dsp:cNvSpPr/>
      </dsp:nvSpPr>
      <dsp:spPr>
        <a:xfrm>
          <a:off x="0" y="164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D8AF-B21F-4DC9-9642-71A914B5A046}">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896565-21FF-4F0C-929C-A3B50F1839D5}">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Receive patient details and medical history from primary healthcare provider</a:t>
          </a:r>
          <a:endParaRPr lang="en-US" sz="1700" kern="1200" dirty="0"/>
        </a:p>
      </dsp:txBody>
      <dsp:txXfrm>
        <a:off x="809938" y="1645"/>
        <a:ext cx="6918328" cy="701245"/>
      </dsp:txXfrm>
    </dsp:sp>
    <dsp:sp modelId="{C7DF998E-3699-43AE-A3CA-48BCB8C1A696}">
      <dsp:nvSpPr>
        <dsp:cNvPr id="0" name=""/>
        <dsp:cNvSpPr/>
      </dsp:nvSpPr>
      <dsp:spPr>
        <a:xfrm>
          <a:off x="0" y="878203"/>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D32EC-9AC8-4CBE-AF34-20A99141E486}">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879D0-B147-4B3F-85B9-51991867D996}">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Diagnose the medical problem based on the symptoms and medical history of patient</a:t>
          </a:r>
          <a:endParaRPr lang="en-US" sz="1700" kern="1200" dirty="0"/>
        </a:p>
      </dsp:txBody>
      <dsp:txXfrm>
        <a:off x="809938" y="878203"/>
        <a:ext cx="6918328" cy="701245"/>
      </dsp:txXfrm>
    </dsp:sp>
    <dsp:sp modelId="{79FFF5BC-7310-43FD-A8E9-09129085F326}">
      <dsp:nvSpPr>
        <dsp:cNvPr id="0" name=""/>
        <dsp:cNvSpPr/>
      </dsp:nvSpPr>
      <dsp:spPr>
        <a:xfrm>
          <a:off x="0" y="1754760"/>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54B55-6DAD-4932-A182-2B1375ACB618}">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50DC56-5756-4B6C-9F57-90C0C03CB7A3}">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Suggest further action(s) to be taken</a:t>
          </a:r>
          <a:endParaRPr lang="en-US" sz="1700" kern="1200" dirty="0"/>
        </a:p>
      </dsp:txBody>
      <dsp:txXfrm>
        <a:off x="809938" y="1754760"/>
        <a:ext cx="6918328" cy="701245"/>
      </dsp:txXfrm>
    </dsp:sp>
    <dsp:sp modelId="{A17E90DC-7246-4C1B-88B3-4137DEA74254}">
      <dsp:nvSpPr>
        <dsp:cNvPr id="0" name=""/>
        <dsp:cNvSpPr/>
      </dsp:nvSpPr>
      <dsp:spPr>
        <a:xfrm>
          <a:off x="0" y="2631317"/>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8A885-3F45-4732-AB87-AC99BED60FEB}">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C0A79-F762-4D43-BE4C-EDE62E62BF59}">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Request for lab tests to be done, if needed</a:t>
          </a:r>
          <a:endParaRPr lang="en-US" sz="1700" kern="1200" dirty="0"/>
        </a:p>
      </dsp:txBody>
      <dsp:txXfrm>
        <a:off x="809938" y="2631317"/>
        <a:ext cx="6918328" cy="701245"/>
      </dsp:txXfrm>
    </dsp:sp>
    <dsp:sp modelId="{BB32CB13-F0EA-45FC-8463-4E0CAABEE08C}">
      <dsp:nvSpPr>
        <dsp:cNvPr id="0" name=""/>
        <dsp:cNvSpPr/>
      </dsp:nvSpPr>
      <dsp:spPr>
        <a:xfrm>
          <a:off x="0" y="3507875"/>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BF964-65D7-4276-916C-D081F91EEAB8}">
      <dsp:nvSpPr>
        <dsp:cNvPr id="0" name=""/>
        <dsp:cNvSpPr/>
      </dsp:nvSpPr>
      <dsp:spPr>
        <a:xfrm>
          <a:off x="212126" y="3665655"/>
          <a:ext cx="385685" cy="3856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D16BB9-E50A-4ACF-91CF-9FDC2FA8AC5A}">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Prescribe medications as required</a:t>
          </a:r>
          <a:endParaRPr lang="en-US" sz="1700" kern="1200" dirty="0"/>
        </a:p>
      </dsp:txBody>
      <dsp:txXfrm>
        <a:off x="809938" y="3507875"/>
        <a:ext cx="6918328" cy="701245"/>
      </dsp:txXfrm>
    </dsp:sp>
    <dsp:sp modelId="{BF23CD6D-C896-4DC2-A839-C86B811B82CB}">
      <dsp:nvSpPr>
        <dsp:cNvPr id="0" name=""/>
        <dsp:cNvSpPr/>
      </dsp:nvSpPr>
      <dsp:spPr>
        <a:xfrm>
          <a:off x="0" y="4384432"/>
          <a:ext cx="7728267" cy="7012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F41DB-BDDC-40C8-9A1A-68E65CC4D2BE}">
      <dsp:nvSpPr>
        <dsp:cNvPr id="0" name=""/>
        <dsp:cNvSpPr/>
      </dsp:nvSpPr>
      <dsp:spPr>
        <a:xfrm>
          <a:off x="212126" y="4542212"/>
          <a:ext cx="385685" cy="3856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5E4F7-D047-4B24-A55C-90B92B374D78}">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755650">
            <a:lnSpc>
              <a:spcPct val="100000"/>
            </a:lnSpc>
            <a:spcBef>
              <a:spcPct val="0"/>
            </a:spcBef>
            <a:spcAft>
              <a:spcPct val="35000"/>
            </a:spcAft>
            <a:buNone/>
          </a:pPr>
          <a:r>
            <a:rPr lang="en-US" sz="1700" kern="1200"/>
            <a:t>Forward the request to the primary healthcare provider.</a:t>
          </a:r>
          <a:endParaRPr lang="en-US" sz="1700" kern="1200" dirty="0"/>
        </a:p>
      </dsp:txBody>
      <dsp:txXfrm>
        <a:off x="809938" y="4384432"/>
        <a:ext cx="6918328" cy="701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12CE9-2A4E-4DA8-9A24-4FEDBD5D0938}">
      <dsp:nvSpPr>
        <dsp:cNvPr id="0" name=""/>
        <dsp:cNvSpPr/>
      </dsp:nvSpPr>
      <dsp:spPr>
        <a:xfrm>
          <a:off x="1344133" y="48342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7D5990-0036-42C6-86DA-103A928521FB}">
      <dsp:nvSpPr>
        <dsp:cNvPr id="0" name=""/>
        <dsp:cNvSpPr/>
      </dsp:nvSpPr>
      <dsp:spPr>
        <a:xfrm>
          <a:off x="849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Primary Healthcare Provider</a:t>
          </a:r>
        </a:p>
      </dsp:txBody>
      <dsp:txXfrm>
        <a:off x="849133" y="1598662"/>
        <a:ext cx="1800000" cy="720000"/>
      </dsp:txXfrm>
    </dsp:sp>
    <dsp:sp modelId="{8668A9F1-3998-434E-84A2-271C4D7E9A1B}">
      <dsp:nvSpPr>
        <dsp:cNvPr id="0" name=""/>
        <dsp:cNvSpPr/>
      </dsp:nvSpPr>
      <dsp:spPr>
        <a:xfrm>
          <a:off x="3459133" y="48342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16CDC0-0999-4BE1-8EAE-9381AFDF3D63}">
      <dsp:nvSpPr>
        <dsp:cNvPr id="0" name=""/>
        <dsp:cNvSpPr/>
      </dsp:nvSpPr>
      <dsp:spPr>
        <a:xfrm>
          <a:off x="2964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Lab Technician</a:t>
          </a:r>
        </a:p>
      </dsp:txBody>
      <dsp:txXfrm>
        <a:off x="2964133" y="1598662"/>
        <a:ext cx="1800000" cy="720000"/>
      </dsp:txXfrm>
    </dsp:sp>
    <dsp:sp modelId="{BA1C442A-9817-406F-9E28-D9769311C12E}">
      <dsp:nvSpPr>
        <dsp:cNvPr id="0" name=""/>
        <dsp:cNvSpPr/>
      </dsp:nvSpPr>
      <dsp:spPr>
        <a:xfrm>
          <a:off x="5574133" y="48342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D91C11-B8AC-4349-98E9-DEA52ACC6939}">
      <dsp:nvSpPr>
        <dsp:cNvPr id="0" name=""/>
        <dsp:cNvSpPr/>
      </dsp:nvSpPr>
      <dsp:spPr>
        <a:xfrm>
          <a:off x="5079133" y="15986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Medical Store Provider</a:t>
          </a:r>
        </a:p>
      </dsp:txBody>
      <dsp:txXfrm>
        <a:off x="5079133" y="1598662"/>
        <a:ext cx="1800000" cy="720000"/>
      </dsp:txXfrm>
    </dsp:sp>
    <dsp:sp modelId="{06816DED-E2CF-4990-B180-E20863458035}">
      <dsp:nvSpPr>
        <dsp:cNvPr id="0" name=""/>
        <dsp:cNvSpPr/>
      </dsp:nvSpPr>
      <dsp:spPr>
        <a:xfrm>
          <a:off x="2401633" y="276866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39845C-F79C-435C-A0E4-239CC4451B3E}">
      <dsp:nvSpPr>
        <dsp:cNvPr id="0" name=""/>
        <dsp:cNvSpPr/>
      </dsp:nvSpPr>
      <dsp:spPr>
        <a:xfrm>
          <a:off x="1906633" y="388390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Digital</a:t>
          </a:r>
        </a:p>
        <a:p>
          <a:pPr marL="0" lvl="0" indent="0" algn="ctr" defTabSz="711200">
            <a:lnSpc>
              <a:spcPct val="100000"/>
            </a:lnSpc>
            <a:spcBef>
              <a:spcPct val="0"/>
            </a:spcBef>
            <a:spcAft>
              <a:spcPct val="35000"/>
            </a:spcAft>
            <a:buNone/>
          </a:pPr>
          <a:r>
            <a:rPr lang="en-US" sz="1600" kern="1200" dirty="0"/>
            <a:t> Healthcare Provider</a:t>
          </a:r>
        </a:p>
      </dsp:txBody>
      <dsp:txXfrm>
        <a:off x="1906633" y="3883901"/>
        <a:ext cx="1800000" cy="720000"/>
      </dsp:txXfrm>
    </dsp:sp>
    <dsp:sp modelId="{52927C02-95DF-4BBF-8A78-00B40009DEA8}">
      <dsp:nvSpPr>
        <dsp:cNvPr id="0" name=""/>
        <dsp:cNvSpPr/>
      </dsp:nvSpPr>
      <dsp:spPr>
        <a:xfrm>
          <a:off x="4516633" y="276866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1EA40C-2FD7-43A8-A39E-BBBA08F04EAD}">
      <dsp:nvSpPr>
        <dsp:cNvPr id="0" name=""/>
        <dsp:cNvSpPr/>
      </dsp:nvSpPr>
      <dsp:spPr>
        <a:xfrm>
          <a:off x="4021633" y="388390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Pharmacy</a:t>
          </a:r>
        </a:p>
      </dsp:txBody>
      <dsp:txXfrm>
        <a:off x="4021633" y="388390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7432FD-7F8C-46F6-BCCE-3BB0387546D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6519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432FD-7F8C-46F6-BCCE-3BB0387546DB}"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3449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432FD-7F8C-46F6-BCCE-3BB0387546DB}"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53650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32FD-7F8C-46F6-BCCE-3BB0387546D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4563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432FD-7F8C-46F6-BCCE-3BB0387546DB}"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84453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7432FD-7F8C-46F6-BCCE-3BB0387546DB}" type="datetimeFigureOut">
              <a:rPr lang="en-US" smtClean="0"/>
              <a:t>12/7/2019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3946851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47432FD-7F8C-46F6-BCCE-3BB0387546DB}" type="datetimeFigureOut">
              <a:rPr lang="en-US" smtClean="0"/>
              <a:t>12/7/2019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36840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47432FD-7F8C-46F6-BCCE-3BB0387546DB}" type="datetimeFigureOut">
              <a:rPr lang="en-US" smtClean="0"/>
              <a:t>12/7/2019</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54845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7432FD-7F8C-46F6-BCCE-3BB0387546DB}"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719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7432FD-7F8C-46F6-BCCE-3BB0387546DB}" type="datetimeFigureOut">
              <a:rPr lang="en-US" smtClean="0"/>
              <a:t>12/7/2019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215190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7432FD-7F8C-46F6-BCCE-3BB0387546DB}" type="datetimeFigureOut">
              <a:rPr lang="en-US" smtClean="0"/>
              <a:t>12/7/2019</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E3E556A-82AC-46BB-A37F-E1E2A6C0BE37}" type="slidenum">
              <a:rPr lang="en-US" smtClean="0"/>
              <a:t>‹#›</a:t>
            </a:fld>
            <a:endParaRPr lang="en-US"/>
          </a:p>
        </p:txBody>
      </p:sp>
    </p:spTree>
    <p:extLst>
      <p:ext uri="{BB962C8B-B14F-4D97-AF65-F5344CB8AC3E}">
        <p14:creationId xmlns:p14="http://schemas.microsoft.com/office/powerpoint/2010/main" val="426780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47432FD-7F8C-46F6-BCCE-3BB0387546DB}" type="datetimeFigureOut">
              <a:rPr lang="en-US" smtClean="0"/>
              <a:t>12/7/2019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E3E556A-82AC-46BB-A37F-E1E2A6C0BE37}" type="slidenum">
              <a:rPr lang="en-US" smtClean="0"/>
              <a:t>‹#›</a:t>
            </a:fld>
            <a:endParaRPr lang="en-US"/>
          </a:p>
        </p:txBody>
      </p:sp>
    </p:spTree>
    <p:extLst>
      <p:ext uri="{BB962C8B-B14F-4D97-AF65-F5344CB8AC3E}">
        <p14:creationId xmlns:p14="http://schemas.microsoft.com/office/powerpoint/2010/main" val="63968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2C61-646A-4AA3-B83E-04E8B4D475BA}"/>
              </a:ext>
            </a:extLst>
          </p:cNvPr>
          <p:cNvSpPr>
            <a:spLocks noGrp="1"/>
          </p:cNvSpPr>
          <p:nvPr>
            <p:ph type="ctrTitle"/>
          </p:nvPr>
        </p:nvSpPr>
        <p:spPr>
          <a:xfrm>
            <a:off x="1444978" y="682096"/>
            <a:ext cx="9144000" cy="2387600"/>
          </a:xfrm>
        </p:spPr>
        <p:txBody>
          <a:bodyPr/>
          <a:lstStyle/>
          <a:p>
            <a:r>
              <a:rPr lang="en-US"/>
              <a:t>DIGITAL REMOTE HEALTHCARE</a:t>
            </a:r>
            <a:endParaRPr lang="en-US" dirty="0"/>
          </a:p>
        </p:txBody>
      </p:sp>
      <p:sp>
        <p:nvSpPr>
          <p:cNvPr id="3" name="Subtitle 2">
            <a:extLst>
              <a:ext uri="{FF2B5EF4-FFF2-40B4-BE49-F238E27FC236}">
                <a16:creationId xmlns:a16="http://schemas.microsoft.com/office/drawing/2014/main" id="{E7AF5912-E5FC-4B06-95A2-1C366EA46160}"/>
              </a:ext>
            </a:extLst>
          </p:cNvPr>
          <p:cNvSpPr>
            <a:spLocks noGrp="1"/>
          </p:cNvSpPr>
          <p:nvPr>
            <p:ph type="subTitle" idx="1"/>
          </p:nvPr>
        </p:nvSpPr>
        <p:spPr>
          <a:xfrm>
            <a:off x="1524000" y="3788305"/>
            <a:ext cx="9144000" cy="1655762"/>
          </a:xfrm>
        </p:spPr>
        <p:txBody>
          <a:bodyPr/>
          <a:lstStyle/>
          <a:p>
            <a:r>
              <a:rPr lang="en-US" b="1">
                <a:solidFill>
                  <a:schemeClr val="bg1"/>
                </a:solidFill>
              </a:rPr>
              <a:t>BY: Team JavaChip</a:t>
            </a:r>
          </a:p>
          <a:p>
            <a:r>
              <a:rPr lang="en-US" b="1">
                <a:solidFill>
                  <a:schemeClr val="bg1"/>
                </a:solidFill>
              </a:rPr>
              <a:t>Gauri Verma 001306996</a:t>
            </a:r>
          </a:p>
          <a:p>
            <a:r>
              <a:rPr lang="en-US" b="1">
                <a:solidFill>
                  <a:schemeClr val="bg1"/>
                </a:solidFill>
              </a:rPr>
              <a:t>Rishabh Sood 001300579</a:t>
            </a:r>
            <a:endParaRPr lang="en-US" b="1" dirty="0">
              <a:solidFill>
                <a:schemeClr val="bg1"/>
              </a:solidFill>
            </a:endParaRPr>
          </a:p>
        </p:txBody>
      </p:sp>
      <p:pic>
        <p:nvPicPr>
          <p:cNvPr id="5" name="Picture 4">
            <a:extLst>
              <a:ext uri="{FF2B5EF4-FFF2-40B4-BE49-F238E27FC236}">
                <a16:creationId xmlns:a16="http://schemas.microsoft.com/office/drawing/2014/main" id="{00075D8C-EB3D-46C8-B78D-B65795BB5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390" y="1875896"/>
            <a:ext cx="2841220" cy="3246783"/>
          </a:xfrm>
          <a:prstGeom prst="rect">
            <a:avLst/>
          </a:prstGeom>
        </p:spPr>
      </p:pic>
    </p:spTree>
    <p:extLst>
      <p:ext uri="{BB962C8B-B14F-4D97-AF65-F5344CB8AC3E}">
        <p14:creationId xmlns:p14="http://schemas.microsoft.com/office/powerpoint/2010/main" val="40859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BD9E-E51F-4236-BCBA-7B461268D90A}"/>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F1892D75-F08D-41AB-A517-FADFD35043CF}"/>
              </a:ext>
            </a:extLst>
          </p:cNvPr>
          <p:cNvPicPr>
            <a:picLocks noChangeAspect="1"/>
          </p:cNvPicPr>
          <p:nvPr/>
        </p:nvPicPr>
        <p:blipFill rotWithShape="1">
          <a:blip r:embed="rId2"/>
          <a:srcRect l="4761" t="5849" r="4847" b="18269"/>
          <a:stretch/>
        </p:blipFill>
        <p:spPr>
          <a:xfrm>
            <a:off x="3731991" y="1877404"/>
            <a:ext cx="7918142" cy="4154312"/>
          </a:xfrm>
          <a:prstGeom prst="rect">
            <a:avLst/>
          </a:prstGeom>
        </p:spPr>
      </p:pic>
      <p:sp>
        <p:nvSpPr>
          <p:cNvPr id="5" name="Arc 4">
            <a:extLst>
              <a:ext uri="{FF2B5EF4-FFF2-40B4-BE49-F238E27FC236}">
                <a16:creationId xmlns:a16="http://schemas.microsoft.com/office/drawing/2014/main" id="{975EEB1E-E30C-40D7-AE25-93D4B6A85736}"/>
              </a:ext>
            </a:extLst>
          </p:cNvPr>
          <p:cNvSpPr/>
          <p:nvPr/>
        </p:nvSpPr>
        <p:spPr>
          <a:xfrm rot="17024209">
            <a:off x="5474454" y="3096816"/>
            <a:ext cx="5064767" cy="78941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B8996A8-EA49-445E-BB45-F4A8F352C3A0}"/>
              </a:ext>
            </a:extLst>
          </p:cNvPr>
          <p:cNvSpPr txBox="1"/>
          <p:nvPr/>
        </p:nvSpPr>
        <p:spPr>
          <a:xfrm>
            <a:off x="6096001" y="826284"/>
            <a:ext cx="429310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Upload and store employee profile picture</a:t>
            </a:r>
          </a:p>
        </p:txBody>
      </p:sp>
    </p:spTree>
    <p:extLst>
      <p:ext uri="{BB962C8B-B14F-4D97-AF65-F5344CB8AC3E}">
        <p14:creationId xmlns:p14="http://schemas.microsoft.com/office/powerpoint/2010/main" val="203277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CE66-07A8-4BEB-AF39-1F360406FA55}"/>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2104D266-101C-420D-A380-A456C917BEFC}"/>
              </a:ext>
            </a:extLst>
          </p:cNvPr>
          <p:cNvPicPr>
            <a:picLocks noChangeAspect="1"/>
          </p:cNvPicPr>
          <p:nvPr/>
        </p:nvPicPr>
        <p:blipFill rotWithShape="1">
          <a:blip r:embed="rId2"/>
          <a:srcRect l="5051" t="6084" r="5388" b="18398"/>
          <a:stretch/>
        </p:blipFill>
        <p:spPr>
          <a:xfrm>
            <a:off x="3635022" y="1835037"/>
            <a:ext cx="8026400" cy="4229824"/>
          </a:xfrm>
          <a:prstGeom prst="rect">
            <a:avLst/>
          </a:prstGeom>
        </p:spPr>
      </p:pic>
      <p:sp>
        <p:nvSpPr>
          <p:cNvPr id="5" name="Arc 4">
            <a:extLst>
              <a:ext uri="{FF2B5EF4-FFF2-40B4-BE49-F238E27FC236}">
                <a16:creationId xmlns:a16="http://schemas.microsoft.com/office/drawing/2014/main" id="{7F69BAEE-ECBF-4133-8F38-7055EA8AA296}"/>
              </a:ext>
            </a:extLst>
          </p:cNvPr>
          <p:cNvSpPr/>
          <p:nvPr/>
        </p:nvSpPr>
        <p:spPr>
          <a:xfrm rot="17024209" flipV="1">
            <a:off x="4941404" y="1723269"/>
            <a:ext cx="4913984" cy="413840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15611F47-072E-40EF-BEDB-2359E6A88EBB}"/>
              </a:ext>
            </a:extLst>
          </p:cNvPr>
          <p:cNvSpPr txBox="1"/>
          <p:nvPr/>
        </p:nvSpPr>
        <p:spPr>
          <a:xfrm>
            <a:off x="3860800" y="914399"/>
            <a:ext cx="41430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Validations as you type</a:t>
            </a:r>
          </a:p>
        </p:txBody>
      </p:sp>
    </p:spTree>
    <p:extLst>
      <p:ext uri="{BB962C8B-B14F-4D97-AF65-F5344CB8AC3E}">
        <p14:creationId xmlns:p14="http://schemas.microsoft.com/office/powerpoint/2010/main" val="93646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68FB-AC37-4E5D-80CB-C7F575D46F10}"/>
              </a:ext>
            </a:extLst>
          </p:cNvPr>
          <p:cNvSpPr>
            <a:spLocks noGrp="1"/>
          </p:cNvSpPr>
          <p:nvPr>
            <p:ph type="title"/>
          </p:nvPr>
        </p:nvSpPr>
        <p:spPr/>
        <p:txBody>
          <a:bodyPr/>
          <a:lstStyle/>
          <a:p>
            <a:r>
              <a:rPr lang="en-US" dirty="0"/>
              <a:t>KEY SCREENSHOT</a:t>
            </a:r>
          </a:p>
        </p:txBody>
      </p:sp>
      <p:sp>
        <p:nvSpPr>
          <p:cNvPr id="6" name="TextBox 5">
            <a:extLst>
              <a:ext uri="{FF2B5EF4-FFF2-40B4-BE49-F238E27FC236}">
                <a16:creationId xmlns:a16="http://schemas.microsoft.com/office/drawing/2014/main" id="{30A94B27-224A-40CD-8255-E146232A4D52}"/>
              </a:ext>
            </a:extLst>
          </p:cNvPr>
          <p:cNvSpPr txBox="1"/>
          <p:nvPr/>
        </p:nvSpPr>
        <p:spPr>
          <a:xfrm>
            <a:off x="6616322" y="519802"/>
            <a:ext cx="3951112"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Handle multiple work requests and track them using ‘Work Area’</a:t>
            </a:r>
          </a:p>
        </p:txBody>
      </p:sp>
      <p:pic>
        <p:nvPicPr>
          <p:cNvPr id="3" name="Picture 2">
            <a:extLst>
              <a:ext uri="{FF2B5EF4-FFF2-40B4-BE49-F238E27FC236}">
                <a16:creationId xmlns:a16="http://schemas.microsoft.com/office/drawing/2014/main" id="{70D34179-3786-4AFC-AFC9-924EC86A4B34}"/>
              </a:ext>
            </a:extLst>
          </p:cNvPr>
          <p:cNvPicPr>
            <a:picLocks noChangeAspect="1"/>
          </p:cNvPicPr>
          <p:nvPr/>
        </p:nvPicPr>
        <p:blipFill rotWithShape="1">
          <a:blip r:embed="rId2"/>
          <a:srcRect l="5313" t="6137" r="4321" b="19013"/>
          <a:stretch/>
        </p:blipFill>
        <p:spPr>
          <a:xfrm>
            <a:off x="3555466" y="2003713"/>
            <a:ext cx="8026934" cy="4155508"/>
          </a:xfrm>
          <a:prstGeom prst="rect">
            <a:avLst/>
          </a:prstGeom>
        </p:spPr>
      </p:pic>
      <p:sp>
        <p:nvSpPr>
          <p:cNvPr id="7" name="Arc 6">
            <a:extLst>
              <a:ext uri="{FF2B5EF4-FFF2-40B4-BE49-F238E27FC236}">
                <a16:creationId xmlns:a16="http://schemas.microsoft.com/office/drawing/2014/main" id="{15C20732-6704-4159-B2CF-12B557CD55F8}"/>
              </a:ext>
            </a:extLst>
          </p:cNvPr>
          <p:cNvSpPr/>
          <p:nvPr/>
        </p:nvSpPr>
        <p:spPr>
          <a:xfrm rot="17024209">
            <a:off x="3680416" y="1437886"/>
            <a:ext cx="4831168" cy="28864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297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AE25-0B8C-47E0-83A9-E72401B5A333}"/>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85BF1140-DB5D-4FD9-A980-A00681808793}"/>
              </a:ext>
            </a:extLst>
          </p:cNvPr>
          <p:cNvPicPr>
            <a:picLocks noChangeAspect="1"/>
          </p:cNvPicPr>
          <p:nvPr/>
        </p:nvPicPr>
        <p:blipFill rotWithShape="1">
          <a:blip r:embed="rId2"/>
          <a:srcRect l="5485" t="6583" r="4398" b="19409"/>
          <a:stretch/>
        </p:blipFill>
        <p:spPr>
          <a:xfrm>
            <a:off x="3646221" y="1946823"/>
            <a:ext cx="7908208" cy="4059091"/>
          </a:xfrm>
          <a:prstGeom prst="rect">
            <a:avLst/>
          </a:prstGeom>
        </p:spPr>
      </p:pic>
      <p:sp>
        <p:nvSpPr>
          <p:cNvPr id="5" name="Arc 4">
            <a:extLst>
              <a:ext uri="{FF2B5EF4-FFF2-40B4-BE49-F238E27FC236}">
                <a16:creationId xmlns:a16="http://schemas.microsoft.com/office/drawing/2014/main" id="{067F1F68-9687-41EC-A93C-3AB831B7D834}"/>
              </a:ext>
            </a:extLst>
          </p:cNvPr>
          <p:cNvSpPr/>
          <p:nvPr/>
        </p:nvSpPr>
        <p:spPr>
          <a:xfrm rot="17024209">
            <a:off x="3751339" y="1666862"/>
            <a:ext cx="4831168" cy="28864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F10A268-D0CA-4169-82DA-4F395D27DFCA}"/>
              </a:ext>
            </a:extLst>
          </p:cNvPr>
          <p:cNvSpPr txBox="1"/>
          <p:nvPr/>
        </p:nvSpPr>
        <p:spPr>
          <a:xfrm>
            <a:off x="6616322" y="519802"/>
            <a:ext cx="3951112"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Pictorial representation using pie-chart and bar-graph </a:t>
            </a:r>
          </a:p>
        </p:txBody>
      </p:sp>
    </p:spTree>
    <p:extLst>
      <p:ext uri="{BB962C8B-B14F-4D97-AF65-F5344CB8AC3E}">
        <p14:creationId xmlns:p14="http://schemas.microsoft.com/office/powerpoint/2010/main" val="212172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D14C-E58F-4148-8C25-508F3B715F65}"/>
              </a:ext>
            </a:extLst>
          </p:cNvPr>
          <p:cNvSpPr>
            <a:spLocks noGrp="1"/>
          </p:cNvSpPr>
          <p:nvPr>
            <p:ph type="title"/>
          </p:nvPr>
        </p:nvSpPr>
        <p:spPr/>
        <p:txBody>
          <a:bodyPr/>
          <a:lstStyle/>
          <a:p>
            <a:r>
              <a:rPr lang="en-US" dirty="0"/>
              <a:t>KEY SCREENSHOT</a:t>
            </a:r>
          </a:p>
        </p:txBody>
      </p:sp>
      <p:pic>
        <p:nvPicPr>
          <p:cNvPr id="7" name="Picture 6">
            <a:extLst>
              <a:ext uri="{FF2B5EF4-FFF2-40B4-BE49-F238E27FC236}">
                <a16:creationId xmlns:a16="http://schemas.microsoft.com/office/drawing/2014/main" id="{B6FF09D4-9FD8-464D-B9FC-261770D6D9ED}"/>
              </a:ext>
            </a:extLst>
          </p:cNvPr>
          <p:cNvPicPr>
            <a:picLocks noChangeAspect="1"/>
          </p:cNvPicPr>
          <p:nvPr/>
        </p:nvPicPr>
        <p:blipFill rotWithShape="1">
          <a:blip r:embed="rId2"/>
          <a:srcRect l="5338" t="7498" r="4615" b="16324"/>
          <a:stretch/>
        </p:blipFill>
        <p:spPr>
          <a:xfrm>
            <a:off x="3685083" y="1817510"/>
            <a:ext cx="7942473" cy="4199467"/>
          </a:xfrm>
          <a:prstGeom prst="rect">
            <a:avLst/>
          </a:prstGeom>
        </p:spPr>
      </p:pic>
      <p:sp>
        <p:nvSpPr>
          <p:cNvPr id="8" name="Arc 7">
            <a:extLst>
              <a:ext uri="{FF2B5EF4-FFF2-40B4-BE49-F238E27FC236}">
                <a16:creationId xmlns:a16="http://schemas.microsoft.com/office/drawing/2014/main" id="{A60FB374-FF98-4238-8E7E-B4F05E8DA8B2}"/>
              </a:ext>
            </a:extLst>
          </p:cNvPr>
          <p:cNvSpPr/>
          <p:nvPr/>
        </p:nvSpPr>
        <p:spPr>
          <a:xfrm rot="17024209" flipV="1">
            <a:off x="6685606" y="-88999"/>
            <a:ext cx="1281766" cy="426457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54B5F0E-C733-475B-81F2-EBEF512C2702}"/>
              </a:ext>
            </a:extLst>
          </p:cNvPr>
          <p:cNvSpPr txBox="1"/>
          <p:nvPr/>
        </p:nvSpPr>
        <p:spPr>
          <a:xfrm>
            <a:off x="3685083" y="221900"/>
            <a:ext cx="4355949"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Chat option between digital remote doctor and primary healthcare doctor</a:t>
            </a:r>
          </a:p>
        </p:txBody>
      </p:sp>
    </p:spTree>
    <p:extLst>
      <p:ext uri="{BB962C8B-B14F-4D97-AF65-F5344CB8AC3E}">
        <p14:creationId xmlns:p14="http://schemas.microsoft.com/office/powerpoint/2010/main" val="12296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2D58-6B3B-42D5-A95B-CBBF7C065024}"/>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EA862647-4B61-461F-A5EB-344CFAE71DCE}"/>
              </a:ext>
            </a:extLst>
          </p:cNvPr>
          <p:cNvPicPr>
            <a:picLocks noChangeAspect="1"/>
          </p:cNvPicPr>
          <p:nvPr/>
        </p:nvPicPr>
        <p:blipFill rotWithShape="1">
          <a:blip r:embed="rId2"/>
          <a:srcRect l="7471" t="9054" r="2828" b="15780"/>
          <a:stretch/>
        </p:blipFill>
        <p:spPr>
          <a:xfrm>
            <a:off x="3546458" y="1794933"/>
            <a:ext cx="8126253" cy="4255912"/>
          </a:xfrm>
          <a:prstGeom prst="rect">
            <a:avLst/>
          </a:prstGeom>
        </p:spPr>
      </p:pic>
      <p:sp>
        <p:nvSpPr>
          <p:cNvPr id="5" name="Arc 4">
            <a:extLst>
              <a:ext uri="{FF2B5EF4-FFF2-40B4-BE49-F238E27FC236}">
                <a16:creationId xmlns:a16="http://schemas.microsoft.com/office/drawing/2014/main" id="{D56896F1-68CC-4A65-AB25-D7D34E18B191}"/>
              </a:ext>
            </a:extLst>
          </p:cNvPr>
          <p:cNvSpPr/>
          <p:nvPr/>
        </p:nvSpPr>
        <p:spPr>
          <a:xfrm rot="17024209">
            <a:off x="4650301" y="2383104"/>
            <a:ext cx="3444551" cy="49441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1FE2E73-F71F-4763-B920-A3312C364747}"/>
              </a:ext>
            </a:extLst>
          </p:cNvPr>
          <p:cNvSpPr txBox="1"/>
          <p:nvPr/>
        </p:nvSpPr>
        <p:spPr>
          <a:xfrm>
            <a:off x="6812105" y="221899"/>
            <a:ext cx="4355949"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Chat option between digital remote doctor and primary healthcare doctor</a:t>
            </a:r>
          </a:p>
        </p:txBody>
      </p:sp>
    </p:spTree>
    <p:extLst>
      <p:ext uri="{BB962C8B-B14F-4D97-AF65-F5344CB8AC3E}">
        <p14:creationId xmlns:p14="http://schemas.microsoft.com/office/powerpoint/2010/main" val="2995369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91D4-DDF6-4AF4-B4EC-CBF242665ADC}"/>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9831EAA8-9166-49AD-B6B4-19D5277691DD}"/>
              </a:ext>
            </a:extLst>
          </p:cNvPr>
          <p:cNvPicPr>
            <a:picLocks noChangeAspect="1"/>
          </p:cNvPicPr>
          <p:nvPr/>
        </p:nvPicPr>
        <p:blipFill rotWithShape="1">
          <a:blip r:embed="rId2"/>
          <a:srcRect r="38647"/>
          <a:stretch/>
        </p:blipFill>
        <p:spPr>
          <a:xfrm>
            <a:off x="3714044" y="508000"/>
            <a:ext cx="5734755" cy="5842000"/>
          </a:xfrm>
          <a:prstGeom prst="rect">
            <a:avLst/>
          </a:prstGeom>
        </p:spPr>
      </p:pic>
      <p:sp>
        <p:nvSpPr>
          <p:cNvPr id="6" name="TextBox 5">
            <a:extLst>
              <a:ext uri="{FF2B5EF4-FFF2-40B4-BE49-F238E27FC236}">
                <a16:creationId xmlns:a16="http://schemas.microsoft.com/office/drawing/2014/main" id="{15F3761C-F3E0-4DA6-82F9-7BB295A3EA2D}"/>
              </a:ext>
            </a:extLst>
          </p:cNvPr>
          <p:cNvSpPr txBox="1"/>
          <p:nvPr/>
        </p:nvSpPr>
        <p:spPr>
          <a:xfrm>
            <a:off x="8360393" y="1282537"/>
            <a:ext cx="3204098" cy="9919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Maintained log of actions performed</a:t>
            </a:r>
          </a:p>
        </p:txBody>
      </p:sp>
    </p:spTree>
    <p:extLst>
      <p:ext uri="{BB962C8B-B14F-4D97-AF65-F5344CB8AC3E}">
        <p14:creationId xmlns:p14="http://schemas.microsoft.com/office/powerpoint/2010/main" val="105405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98EF-4FBA-4979-AD9C-46FFA9ABE9F0}"/>
              </a:ext>
            </a:extLst>
          </p:cNvPr>
          <p:cNvSpPr>
            <a:spLocks noGrp="1"/>
          </p:cNvSpPr>
          <p:nvPr>
            <p:ph type="title"/>
          </p:nvPr>
        </p:nvSpPr>
        <p:spPr/>
        <p:txBody>
          <a:bodyPr/>
          <a:lstStyle/>
          <a:p>
            <a:r>
              <a:rPr lang="en-US" dirty="0"/>
              <a:t>KEY SCREENSHOT</a:t>
            </a:r>
          </a:p>
        </p:txBody>
      </p:sp>
      <p:pic>
        <p:nvPicPr>
          <p:cNvPr id="4" name="Picture 3">
            <a:extLst>
              <a:ext uri="{FF2B5EF4-FFF2-40B4-BE49-F238E27FC236}">
                <a16:creationId xmlns:a16="http://schemas.microsoft.com/office/drawing/2014/main" id="{6E6F6CE4-B6BD-495A-91C4-3D3EC4AEAF31}"/>
              </a:ext>
            </a:extLst>
          </p:cNvPr>
          <p:cNvPicPr>
            <a:picLocks noChangeAspect="1"/>
          </p:cNvPicPr>
          <p:nvPr/>
        </p:nvPicPr>
        <p:blipFill>
          <a:blip r:embed="rId2"/>
          <a:stretch>
            <a:fillRect/>
          </a:stretch>
        </p:blipFill>
        <p:spPr>
          <a:xfrm>
            <a:off x="3723860" y="1128888"/>
            <a:ext cx="7858539" cy="4911587"/>
          </a:xfrm>
          <a:prstGeom prst="rect">
            <a:avLst/>
          </a:prstGeom>
        </p:spPr>
      </p:pic>
      <p:sp>
        <p:nvSpPr>
          <p:cNvPr id="5" name="TextBox 4">
            <a:extLst>
              <a:ext uri="{FF2B5EF4-FFF2-40B4-BE49-F238E27FC236}">
                <a16:creationId xmlns:a16="http://schemas.microsoft.com/office/drawing/2014/main" id="{BA937497-DB0B-4358-A58D-DC2EABC8508E}"/>
              </a:ext>
            </a:extLst>
          </p:cNvPr>
          <p:cNvSpPr txBox="1"/>
          <p:nvPr/>
        </p:nvSpPr>
        <p:spPr>
          <a:xfrm>
            <a:off x="6616321" y="519803"/>
            <a:ext cx="33969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Email sent to patient </a:t>
            </a:r>
          </a:p>
        </p:txBody>
      </p:sp>
      <p:sp>
        <p:nvSpPr>
          <p:cNvPr id="6" name="Arc 5">
            <a:extLst>
              <a:ext uri="{FF2B5EF4-FFF2-40B4-BE49-F238E27FC236}">
                <a16:creationId xmlns:a16="http://schemas.microsoft.com/office/drawing/2014/main" id="{C47203F1-A2B2-4AF3-B6B1-25647D9203DA}"/>
              </a:ext>
            </a:extLst>
          </p:cNvPr>
          <p:cNvSpPr/>
          <p:nvPr/>
        </p:nvSpPr>
        <p:spPr>
          <a:xfrm rot="17024209">
            <a:off x="4918430" y="1525692"/>
            <a:ext cx="2872320" cy="163447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154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AC9D-B32E-4CC9-BE27-718948C70971}"/>
              </a:ext>
            </a:extLst>
          </p:cNvPr>
          <p:cNvSpPr>
            <a:spLocks noGrp="1"/>
          </p:cNvSpPr>
          <p:nvPr>
            <p:ph type="title"/>
          </p:nvPr>
        </p:nvSpPr>
        <p:spPr/>
        <p:txBody>
          <a:bodyPr/>
          <a:lstStyle/>
          <a:p>
            <a:r>
              <a:rPr lang="en-US" dirty="0"/>
              <a:t>KEY SCREENSHOT</a:t>
            </a:r>
          </a:p>
        </p:txBody>
      </p:sp>
      <p:pic>
        <p:nvPicPr>
          <p:cNvPr id="5" name="Picture 4">
            <a:extLst>
              <a:ext uri="{FF2B5EF4-FFF2-40B4-BE49-F238E27FC236}">
                <a16:creationId xmlns:a16="http://schemas.microsoft.com/office/drawing/2014/main" id="{4D492EB7-1859-4B9A-82D9-7912D9606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271" y="477078"/>
            <a:ext cx="2627103" cy="5552661"/>
          </a:xfrm>
          <a:prstGeom prst="rect">
            <a:avLst/>
          </a:prstGeom>
        </p:spPr>
      </p:pic>
      <p:sp>
        <p:nvSpPr>
          <p:cNvPr id="6" name="TextBox 5">
            <a:extLst>
              <a:ext uri="{FF2B5EF4-FFF2-40B4-BE49-F238E27FC236}">
                <a16:creationId xmlns:a16="http://schemas.microsoft.com/office/drawing/2014/main" id="{332E27AC-D28C-49E7-AC7B-E52448BBE4D9}"/>
              </a:ext>
            </a:extLst>
          </p:cNvPr>
          <p:cNvSpPr txBox="1"/>
          <p:nvPr/>
        </p:nvSpPr>
        <p:spPr>
          <a:xfrm>
            <a:off x="3954730" y="3285580"/>
            <a:ext cx="3951112"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Text message sent to patient</a:t>
            </a:r>
          </a:p>
        </p:txBody>
      </p:sp>
      <p:sp>
        <p:nvSpPr>
          <p:cNvPr id="7" name="Arc 6">
            <a:extLst>
              <a:ext uri="{FF2B5EF4-FFF2-40B4-BE49-F238E27FC236}">
                <a16:creationId xmlns:a16="http://schemas.microsoft.com/office/drawing/2014/main" id="{16B1AD84-80BA-4229-AC78-9228B35B329B}"/>
              </a:ext>
            </a:extLst>
          </p:cNvPr>
          <p:cNvSpPr/>
          <p:nvPr/>
        </p:nvSpPr>
        <p:spPr>
          <a:xfrm rot="17024209">
            <a:off x="5081735" y="2144235"/>
            <a:ext cx="5056538" cy="295023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1559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59EE47-2BC9-4665-AAB5-FD5177D21690}"/>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dirty="0"/>
              <a:t>THANK YOU</a:t>
            </a:r>
          </a:p>
        </p:txBody>
      </p:sp>
      <p:pic>
        <p:nvPicPr>
          <p:cNvPr id="6" name="Graphic 5" descr="Smiling Face with No Fill">
            <a:extLst>
              <a:ext uri="{FF2B5EF4-FFF2-40B4-BE49-F238E27FC236}">
                <a16:creationId xmlns:a16="http://schemas.microsoft.com/office/drawing/2014/main" id="{18C638C8-7CB8-4F65-887E-AF0731B8E4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950" y="759599"/>
            <a:ext cx="5330650"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976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9867-1D6B-419B-BAA4-327C2AA8AAF4}"/>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DB4A46FE-046A-4724-AB2E-0E1C7329D354}"/>
              </a:ext>
            </a:extLst>
          </p:cNvPr>
          <p:cNvSpPr>
            <a:spLocks noGrp="1"/>
          </p:cNvSpPr>
          <p:nvPr>
            <p:ph idx="1"/>
          </p:nvPr>
        </p:nvSpPr>
        <p:spPr>
          <a:xfrm>
            <a:off x="3659589" y="171616"/>
            <a:ext cx="8055333" cy="5120640"/>
          </a:xfrm>
        </p:spPr>
        <p:txBody>
          <a:bodyPr>
            <a:normAutofit/>
          </a:bodyPr>
          <a:lstStyle/>
          <a:p>
            <a:r>
              <a:rPr lang="en-US" sz="1800" dirty="0"/>
              <a:t>In India, 62% of the population still lives in the rural areas and is deprived of proper healthcare services leading to an increased number of deaths. The rising number of health problems and diseases are increasing exponentially. People are barely able to have access to basic primary healthcare facilities which are not able to cater to the plethora of diseases. </a:t>
            </a:r>
          </a:p>
          <a:p>
            <a:r>
              <a:rPr lang="en-US" sz="1800" dirty="0"/>
              <a:t>To help provide such people with more specialized services remotely, we are creating a system where the primary/regional healthcare provider is able to communicate with more supervised and specialized providers to cater to the needs of the people in the rural areas.</a:t>
            </a:r>
          </a:p>
          <a:p>
            <a:endParaRPr lang="en-US" sz="1600" dirty="0"/>
          </a:p>
        </p:txBody>
      </p:sp>
      <p:pic>
        <p:nvPicPr>
          <p:cNvPr id="9" name="Graphic 6" descr="Hospital First Aid">
            <a:extLst>
              <a:ext uri="{FF2B5EF4-FFF2-40B4-BE49-F238E27FC236}">
                <a16:creationId xmlns:a16="http://schemas.microsoft.com/office/drawing/2014/main" id="{56409181-5015-4B3D-BEB5-C95F9EC9C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687" y="3595977"/>
            <a:ext cx="2731936" cy="2731936"/>
          </a:xfrm>
          <a:prstGeom prst="rect">
            <a:avLst/>
          </a:prstGeom>
        </p:spPr>
      </p:pic>
    </p:spTree>
    <p:extLst>
      <p:ext uri="{BB962C8B-B14F-4D97-AF65-F5344CB8AC3E}">
        <p14:creationId xmlns:p14="http://schemas.microsoft.com/office/powerpoint/2010/main" val="206727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DD89-60E3-46CB-ACD1-2D77FB5A732A}"/>
              </a:ext>
            </a:extLst>
          </p:cNvPr>
          <p:cNvSpPr>
            <a:spLocks noGrp="1"/>
          </p:cNvSpPr>
          <p:nvPr>
            <p:ph type="title"/>
          </p:nvPr>
        </p:nvSpPr>
        <p:spPr>
          <a:xfrm>
            <a:off x="252919" y="1123837"/>
            <a:ext cx="2947482" cy="4601183"/>
          </a:xfrm>
        </p:spPr>
        <p:txBody>
          <a:bodyPr>
            <a:normAutofit/>
          </a:bodyPr>
          <a:lstStyle/>
          <a:p>
            <a:r>
              <a:rPr lang="en-US"/>
              <a:t>APPROACH</a:t>
            </a:r>
            <a:endParaRPr lang="en-US" dirty="0"/>
          </a:p>
        </p:txBody>
      </p:sp>
      <p:graphicFrame>
        <p:nvGraphicFramePr>
          <p:cNvPr id="5" name="Content Placeholder 2">
            <a:extLst>
              <a:ext uri="{FF2B5EF4-FFF2-40B4-BE49-F238E27FC236}">
                <a16:creationId xmlns:a16="http://schemas.microsoft.com/office/drawing/2014/main" id="{6B29D377-E8A1-4498-9CF7-E5DFD40C5154}"/>
              </a:ext>
            </a:extLst>
          </p:cNvPr>
          <p:cNvGraphicFramePr>
            <a:graphicFrameLocks noGrp="1"/>
          </p:cNvGraphicFramePr>
          <p:nvPr>
            <p:ph idx="1"/>
            <p:extLst>
              <p:ext uri="{D42A27DB-BD31-4B8C-83A1-F6EECF244321}">
                <p14:modId xmlns:p14="http://schemas.microsoft.com/office/powerpoint/2010/main" val="195185408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63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5FB-CDC0-4467-804F-66FBBCBFFA87}"/>
              </a:ext>
            </a:extLst>
          </p:cNvPr>
          <p:cNvSpPr>
            <a:spLocks noGrp="1"/>
          </p:cNvSpPr>
          <p:nvPr>
            <p:ph type="title"/>
          </p:nvPr>
        </p:nvSpPr>
        <p:spPr/>
        <p:txBody>
          <a:bodyPr>
            <a:normAutofit/>
          </a:bodyPr>
          <a:lstStyle/>
          <a:p>
            <a:r>
              <a:rPr lang="en-US" sz="2800" dirty="0"/>
              <a:t>KEY FUNCTIONALITIES</a:t>
            </a:r>
            <a:br>
              <a:rPr lang="en-US" sz="2800" dirty="0"/>
            </a:br>
            <a:br>
              <a:rPr lang="en-US" sz="2800" dirty="0"/>
            </a:br>
            <a:r>
              <a:rPr lang="en-US" sz="2800" dirty="0"/>
              <a:t>Primary healthcare provider</a:t>
            </a:r>
          </a:p>
        </p:txBody>
      </p:sp>
      <p:graphicFrame>
        <p:nvGraphicFramePr>
          <p:cNvPr id="5" name="Content Placeholder 2">
            <a:extLst>
              <a:ext uri="{FF2B5EF4-FFF2-40B4-BE49-F238E27FC236}">
                <a16:creationId xmlns:a16="http://schemas.microsoft.com/office/drawing/2014/main" id="{30A3B80A-DB9C-42B7-8966-9CC9EF1FED0F}"/>
              </a:ext>
            </a:extLst>
          </p:cNvPr>
          <p:cNvGraphicFramePr>
            <a:graphicFrameLocks noGrp="1"/>
          </p:cNvGraphicFramePr>
          <p:nvPr>
            <p:ph idx="1"/>
            <p:extLst>
              <p:ext uri="{D42A27DB-BD31-4B8C-83A1-F6EECF244321}">
                <p14:modId xmlns:p14="http://schemas.microsoft.com/office/powerpoint/2010/main" val="143541428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449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5FB-CDC0-4467-804F-66FBBCBFFA87}"/>
              </a:ext>
            </a:extLst>
          </p:cNvPr>
          <p:cNvSpPr>
            <a:spLocks noGrp="1"/>
          </p:cNvSpPr>
          <p:nvPr>
            <p:ph type="title"/>
          </p:nvPr>
        </p:nvSpPr>
        <p:spPr/>
        <p:txBody>
          <a:bodyPr>
            <a:normAutofit/>
          </a:bodyPr>
          <a:lstStyle/>
          <a:p>
            <a:br>
              <a:rPr lang="en-US" sz="2800" dirty="0"/>
            </a:br>
            <a:br>
              <a:rPr lang="en-US" sz="2800" dirty="0"/>
            </a:br>
            <a:r>
              <a:rPr lang="en-US" sz="2800" dirty="0"/>
              <a:t>KEY FUNCTIONALITIES</a:t>
            </a:r>
            <a:br>
              <a:rPr lang="en-US" sz="2800" dirty="0"/>
            </a:br>
            <a:br>
              <a:rPr lang="en-US" sz="2800" dirty="0"/>
            </a:br>
            <a:r>
              <a:rPr lang="en-US" sz="2800" dirty="0"/>
              <a:t>Digital Healthcare Provider</a:t>
            </a:r>
            <a:br>
              <a:rPr lang="en-US" sz="2800" dirty="0"/>
            </a:br>
            <a:br>
              <a:rPr lang="en-US" sz="2800" dirty="0"/>
            </a:br>
            <a:endParaRPr lang="en-US" sz="2800" dirty="0"/>
          </a:p>
        </p:txBody>
      </p:sp>
      <p:graphicFrame>
        <p:nvGraphicFramePr>
          <p:cNvPr id="5" name="Content Placeholder 2">
            <a:extLst>
              <a:ext uri="{FF2B5EF4-FFF2-40B4-BE49-F238E27FC236}">
                <a16:creationId xmlns:a16="http://schemas.microsoft.com/office/drawing/2014/main" id="{30A3B80A-DB9C-42B7-8966-9CC9EF1FED0F}"/>
              </a:ext>
            </a:extLst>
          </p:cNvPr>
          <p:cNvGraphicFramePr>
            <a:graphicFrameLocks noGrp="1"/>
          </p:cNvGraphicFramePr>
          <p:nvPr>
            <p:ph idx="1"/>
            <p:extLst>
              <p:ext uri="{D42A27DB-BD31-4B8C-83A1-F6EECF244321}">
                <p14:modId xmlns:p14="http://schemas.microsoft.com/office/powerpoint/2010/main" val="26706713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31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6014-69E8-41E3-876C-62817B32F782}"/>
              </a:ext>
            </a:extLst>
          </p:cNvPr>
          <p:cNvSpPr>
            <a:spLocks noGrp="1"/>
          </p:cNvSpPr>
          <p:nvPr>
            <p:ph type="title"/>
          </p:nvPr>
        </p:nvSpPr>
        <p:spPr/>
        <p:txBody>
          <a:bodyPr>
            <a:normAutofit/>
          </a:bodyPr>
          <a:lstStyle/>
          <a:p>
            <a:r>
              <a:rPr lang="en-US"/>
              <a:t>ACTORS:</a:t>
            </a:r>
            <a:br>
              <a:rPr lang="en-US"/>
            </a:br>
            <a:endParaRPr lang="en-US"/>
          </a:p>
        </p:txBody>
      </p:sp>
      <p:graphicFrame>
        <p:nvGraphicFramePr>
          <p:cNvPr id="5" name="Content Placeholder 2">
            <a:extLst>
              <a:ext uri="{FF2B5EF4-FFF2-40B4-BE49-F238E27FC236}">
                <a16:creationId xmlns:a16="http://schemas.microsoft.com/office/drawing/2014/main" id="{CDB9C34F-CF68-4DF0-B8B1-738CFFC12255}"/>
              </a:ext>
            </a:extLst>
          </p:cNvPr>
          <p:cNvGraphicFramePr>
            <a:graphicFrameLocks noGrp="1"/>
          </p:cNvGraphicFramePr>
          <p:nvPr>
            <p:ph idx="1"/>
            <p:extLst>
              <p:ext uri="{D42A27DB-BD31-4B8C-83A1-F6EECF244321}">
                <p14:modId xmlns:p14="http://schemas.microsoft.com/office/powerpoint/2010/main" val="106499877"/>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28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1B7E-3933-4A87-95FD-EECA065C274E}"/>
              </a:ext>
            </a:extLst>
          </p:cNvPr>
          <p:cNvSpPr>
            <a:spLocks noGrp="1"/>
          </p:cNvSpPr>
          <p:nvPr>
            <p:ph type="title"/>
          </p:nvPr>
        </p:nvSpPr>
        <p:spPr/>
        <p:txBody>
          <a:bodyPr/>
          <a:lstStyle/>
          <a:p>
            <a:r>
              <a:rPr lang="en-US" dirty="0"/>
              <a:t>ECOSYSTEM</a:t>
            </a:r>
          </a:p>
        </p:txBody>
      </p:sp>
      <p:pic>
        <p:nvPicPr>
          <p:cNvPr id="11" name="Picture 10">
            <a:extLst>
              <a:ext uri="{FF2B5EF4-FFF2-40B4-BE49-F238E27FC236}">
                <a16:creationId xmlns:a16="http://schemas.microsoft.com/office/drawing/2014/main" id="{8A4D452C-ACE1-4916-BE96-EC9270F75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74" y="121856"/>
            <a:ext cx="8090378" cy="6614288"/>
          </a:xfrm>
          <a:prstGeom prst="rect">
            <a:avLst/>
          </a:prstGeom>
        </p:spPr>
      </p:pic>
    </p:spTree>
    <p:extLst>
      <p:ext uri="{BB962C8B-B14F-4D97-AF65-F5344CB8AC3E}">
        <p14:creationId xmlns:p14="http://schemas.microsoft.com/office/powerpoint/2010/main" val="25357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CA06-505D-4D1B-842D-0CF26529C37B}"/>
              </a:ext>
            </a:extLst>
          </p:cNvPr>
          <p:cNvSpPr>
            <a:spLocks noGrp="1"/>
          </p:cNvSpPr>
          <p:nvPr>
            <p:ph type="title"/>
          </p:nvPr>
        </p:nvSpPr>
        <p:spPr/>
        <p:txBody>
          <a:bodyPr/>
          <a:lstStyle/>
          <a:p>
            <a:r>
              <a:rPr lang="en-US" dirty="0"/>
              <a:t>USE CASE DIAGRAM</a:t>
            </a:r>
          </a:p>
        </p:txBody>
      </p:sp>
      <p:pic>
        <p:nvPicPr>
          <p:cNvPr id="5" name="Picture 4">
            <a:extLst>
              <a:ext uri="{FF2B5EF4-FFF2-40B4-BE49-F238E27FC236}">
                <a16:creationId xmlns:a16="http://schemas.microsoft.com/office/drawing/2014/main" id="{FF4B0156-1149-497F-8384-E496FCD7E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7321" y="778584"/>
            <a:ext cx="6895479" cy="5300831"/>
          </a:xfrm>
          <a:prstGeom prst="rect">
            <a:avLst/>
          </a:prstGeom>
        </p:spPr>
      </p:pic>
    </p:spTree>
    <p:extLst>
      <p:ext uri="{BB962C8B-B14F-4D97-AF65-F5344CB8AC3E}">
        <p14:creationId xmlns:p14="http://schemas.microsoft.com/office/powerpoint/2010/main" val="284737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951-A541-442F-A51E-31FFD4B85587}"/>
              </a:ext>
            </a:extLst>
          </p:cNvPr>
          <p:cNvSpPr>
            <a:spLocks noGrp="1"/>
          </p:cNvSpPr>
          <p:nvPr>
            <p:ph type="title"/>
          </p:nvPr>
        </p:nvSpPr>
        <p:spPr/>
        <p:txBody>
          <a:bodyPr/>
          <a:lstStyle/>
          <a:p>
            <a:r>
              <a:rPr lang="en-US"/>
              <a:t>KEY SCREENSHOT</a:t>
            </a:r>
            <a:endParaRPr lang="en-US" dirty="0"/>
          </a:p>
        </p:txBody>
      </p:sp>
      <p:pic>
        <p:nvPicPr>
          <p:cNvPr id="14" name="Content Placeholder 3">
            <a:extLst>
              <a:ext uri="{FF2B5EF4-FFF2-40B4-BE49-F238E27FC236}">
                <a16:creationId xmlns:a16="http://schemas.microsoft.com/office/drawing/2014/main" id="{88A6506B-D053-4F78-9452-F67DF9247529}"/>
              </a:ext>
            </a:extLst>
          </p:cNvPr>
          <p:cNvPicPr>
            <a:picLocks noGrp="1" noChangeAspect="1"/>
          </p:cNvPicPr>
          <p:nvPr>
            <p:ph idx="1"/>
          </p:nvPr>
        </p:nvPicPr>
        <p:blipFill rotWithShape="1">
          <a:blip r:embed="rId2"/>
          <a:srcRect l="4903" t="5829" r="4892" b="18229"/>
          <a:stretch/>
        </p:blipFill>
        <p:spPr>
          <a:xfrm>
            <a:off x="3766264" y="1996958"/>
            <a:ext cx="7816136" cy="4112716"/>
          </a:xfrm>
          <a:prstGeom prst="rect">
            <a:avLst/>
          </a:prstGeom>
        </p:spPr>
      </p:pic>
      <p:sp>
        <p:nvSpPr>
          <p:cNvPr id="16" name="Arc 15">
            <a:extLst>
              <a:ext uri="{FF2B5EF4-FFF2-40B4-BE49-F238E27FC236}">
                <a16:creationId xmlns:a16="http://schemas.microsoft.com/office/drawing/2014/main" id="{C880DDE8-C840-4B4B-9763-DCBDCAC20611}"/>
              </a:ext>
            </a:extLst>
          </p:cNvPr>
          <p:cNvSpPr/>
          <p:nvPr/>
        </p:nvSpPr>
        <p:spPr>
          <a:xfrm rot="17024209">
            <a:off x="4157966" y="910109"/>
            <a:ext cx="3106356" cy="31752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B2068E29-3149-472C-81DF-93BC9C7F52FC}"/>
              </a:ext>
            </a:extLst>
          </p:cNvPr>
          <p:cNvSpPr txBox="1"/>
          <p:nvPr/>
        </p:nvSpPr>
        <p:spPr>
          <a:xfrm>
            <a:off x="6096000" y="260157"/>
            <a:ext cx="3951112"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Added menu toolbar for easy navigation between pages</a:t>
            </a:r>
          </a:p>
        </p:txBody>
      </p:sp>
    </p:spTree>
    <p:extLst>
      <p:ext uri="{BB962C8B-B14F-4D97-AF65-F5344CB8AC3E}">
        <p14:creationId xmlns:p14="http://schemas.microsoft.com/office/powerpoint/2010/main" val="199265737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3</TotalTime>
  <Words>463</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Wingdings 2</vt:lpstr>
      <vt:lpstr>Frame</vt:lpstr>
      <vt:lpstr>DIGITAL REMOTE HEALTHCARE</vt:lpstr>
      <vt:lpstr>PROBLEM STATEMENT</vt:lpstr>
      <vt:lpstr>APPROACH</vt:lpstr>
      <vt:lpstr>KEY FUNCTIONALITIES  Primary healthcare provider</vt:lpstr>
      <vt:lpstr>  KEY FUNCTIONALITIES  Digital Healthcare Provider  </vt:lpstr>
      <vt:lpstr>ACTORS: </vt:lpstr>
      <vt:lpstr>ECOSYSTEM</vt:lpstr>
      <vt:lpstr>USE CASE DIAGRAM</vt:lpstr>
      <vt:lpstr>KEY SCREENSHOT</vt:lpstr>
      <vt:lpstr>KEY SCREENSHOT</vt:lpstr>
      <vt:lpstr>KEY SCREENSHOT</vt:lpstr>
      <vt:lpstr>KEY SCREENSHOT</vt:lpstr>
      <vt:lpstr>KEY SCREENSHOT</vt:lpstr>
      <vt:lpstr>KEY SCREENSHOT</vt:lpstr>
      <vt:lpstr>KEY SCREENSHOT</vt:lpstr>
      <vt:lpstr>KEY SCREENSHOT</vt:lpstr>
      <vt:lpstr>KEY SCREENSHOT</vt:lpstr>
      <vt:lpstr>KEY SCREENSHOT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REMOTE HEALTHCARE</dc:title>
  <dc:creator>Gauri</dc:creator>
  <cp:lastModifiedBy>Gauri</cp:lastModifiedBy>
  <cp:revision>2</cp:revision>
  <dcterms:created xsi:type="dcterms:W3CDTF">2019-12-08T04:00:13Z</dcterms:created>
  <dcterms:modified xsi:type="dcterms:W3CDTF">2019-12-08T04:03:16Z</dcterms:modified>
</cp:coreProperties>
</file>