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6" r:id="rId9"/>
    <p:sldId id="267" r:id="rId10"/>
    <p:sldId id="268" r:id="rId11"/>
    <p:sldId id="264" r:id="rId12"/>
    <p:sldId id="265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093C8-5501-42BB-9CBC-7A1D192F5412}" v="1821" dt="2020-05-31T10:21:58.856"/>
    <p1510:client id="{3102A4AB-8582-4068-94FD-F5013CEED01F}" v="247" dt="2020-05-31T07:55:36.422"/>
    <p1510:client id="{39368D94-7D3F-442C-8D8D-F05B250CCD6C}" v="1250" dt="2020-05-31T07:30:39.949"/>
    <p1510:client id="{42330802-CD04-4FA2-BB61-C576B97FEC54}" v="8" dt="2020-05-31T12:45:21.848"/>
    <p1510:client id="{5E94972D-2AD2-4A51-9C3B-A4027AAB0C1E}" v="78" dt="2020-06-01T08:53:05.916"/>
    <p1510:client id="{6AF728CD-91C1-405E-90F5-2C252F51D240}" v="725" dt="2020-05-31T10:41:56.377"/>
    <p1510:client id="{A3180677-B9D9-4EDB-A6ED-659D11D976A1}" v="1" dt="2020-05-31T07:56:17.829"/>
    <p1510:client id="{FB80A3E2-6CEE-48E6-9458-8D596593BEA5}" v="1704" dt="2020-05-31T09:38:01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42330802-CD04-4FA2-BB61-C576B97FEC54}"/>
    <pc:docChg chg="modSld">
      <pc:chgData name="Guest User" userId="" providerId="Windows Live" clId="Web-{42330802-CD04-4FA2-BB61-C576B97FEC54}" dt="2020-05-31T12:45:21.848" v="7" actId="20577"/>
      <pc:docMkLst>
        <pc:docMk/>
      </pc:docMkLst>
      <pc:sldChg chg="modSp">
        <pc:chgData name="Guest User" userId="" providerId="Windows Live" clId="Web-{42330802-CD04-4FA2-BB61-C576B97FEC54}" dt="2020-05-31T12:45:21.848" v="6" actId="20577"/>
        <pc:sldMkLst>
          <pc:docMk/>
          <pc:sldMk cId="3394247332" sldId="266"/>
        </pc:sldMkLst>
        <pc:spChg chg="mod">
          <ac:chgData name="Guest User" userId="" providerId="Windows Live" clId="Web-{42330802-CD04-4FA2-BB61-C576B97FEC54}" dt="2020-05-31T12:45:21.848" v="6" actId="20577"/>
          <ac:spMkLst>
            <pc:docMk/>
            <pc:sldMk cId="3394247332" sldId="266"/>
            <ac:spMk id="3" creationId="{59144E22-0F41-407C-A36F-25E43CCEAD08}"/>
          </ac:spMkLst>
        </pc:spChg>
        <pc:spChg chg="mod">
          <ac:chgData name="Guest User" userId="" providerId="Windows Live" clId="Web-{42330802-CD04-4FA2-BB61-C576B97FEC54}" dt="2020-05-31T12:43:12.972" v="3" actId="1076"/>
          <ac:spMkLst>
            <pc:docMk/>
            <pc:sldMk cId="3394247332" sldId="266"/>
            <ac:spMk id="4" creationId="{6A06DFF2-CA7B-4060-9FFB-7AA12248FF2E}"/>
          </ac:spMkLst>
        </pc:spChg>
      </pc:sldChg>
    </pc:docChg>
  </pc:docChgLst>
  <pc:docChgLst>
    <pc:chgData name="Guest User" providerId="Windows Live" clId="Web-{5E94972D-2AD2-4A51-9C3B-A4027AAB0C1E}"/>
    <pc:docChg chg="addSld modSld">
      <pc:chgData name="Guest User" userId="" providerId="Windows Live" clId="Web-{5E94972D-2AD2-4A51-9C3B-A4027AAB0C1E}" dt="2020-06-01T08:53:05.916" v="76" actId="14100"/>
      <pc:docMkLst>
        <pc:docMk/>
      </pc:docMkLst>
      <pc:sldChg chg="modSp">
        <pc:chgData name="Guest User" userId="" providerId="Windows Live" clId="Web-{5E94972D-2AD2-4A51-9C3B-A4027AAB0C1E}" dt="2020-06-01T08:00:43.187" v="46" actId="20577"/>
        <pc:sldMkLst>
          <pc:docMk/>
          <pc:sldMk cId="4206596239" sldId="261"/>
        </pc:sldMkLst>
        <pc:spChg chg="mod">
          <ac:chgData name="Guest User" userId="" providerId="Windows Live" clId="Web-{5E94972D-2AD2-4A51-9C3B-A4027AAB0C1E}" dt="2020-06-01T08:00:43.187" v="46" actId="20577"/>
          <ac:spMkLst>
            <pc:docMk/>
            <pc:sldMk cId="4206596239" sldId="261"/>
            <ac:spMk id="3" creationId="{49D5EBF7-2868-417E-BB8A-EB6612BCE49D}"/>
          </ac:spMkLst>
        </pc:spChg>
      </pc:sldChg>
      <pc:sldChg chg="addSp delSp modSp new">
        <pc:chgData name="Guest User" userId="" providerId="Windows Live" clId="Web-{5E94972D-2AD2-4A51-9C3B-A4027AAB0C1E}" dt="2020-06-01T08:53:05.916" v="76" actId="14100"/>
        <pc:sldMkLst>
          <pc:docMk/>
          <pc:sldMk cId="1142119940" sldId="273"/>
        </pc:sldMkLst>
        <pc:spChg chg="mod">
          <ac:chgData name="Guest User" userId="" providerId="Windows Live" clId="Web-{5E94972D-2AD2-4A51-9C3B-A4027AAB0C1E}" dt="2020-06-01T08:52:16.681" v="66" actId="20577"/>
          <ac:spMkLst>
            <pc:docMk/>
            <pc:sldMk cId="1142119940" sldId="273"/>
            <ac:spMk id="2" creationId="{29660A11-2B79-4534-ABE9-E5D84EB17268}"/>
          </ac:spMkLst>
        </pc:spChg>
        <pc:spChg chg="del">
          <ac:chgData name="Guest User" userId="" providerId="Windows Live" clId="Web-{5E94972D-2AD2-4A51-9C3B-A4027AAB0C1E}" dt="2020-06-01T08:52:03.978" v="61"/>
          <ac:spMkLst>
            <pc:docMk/>
            <pc:sldMk cId="1142119940" sldId="273"/>
            <ac:spMk id="3" creationId="{9F998F16-874A-40AC-915C-DF12363C1230}"/>
          </ac:spMkLst>
        </pc:spChg>
        <pc:picChg chg="add mod ord">
          <ac:chgData name="Guest User" userId="" providerId="Windows Live" clId="Web-{5E94972D-2AD2-4A51-9C3B-A4027AAB0C1E}" dt="2020-06-01T08:53:05.916" v="76" actId="14100"/>
          <ac:picMkLst>
            <pc:docMk/>
            <pc:sldMk cId="1142119940" sldId="273"/>
            <ac:picMk id="4" creationId="{98985775-6F32-4D6D-A86E-4135907B9FA9}"/>
          </ac:picMkLst>
        </pc:picChg>
      </pc:sldChg>
    </pc:docChg>
  </pc:docChgLst>
  <pc:docChgLst>
    <pc:chgData name="Rishabh Goel" userId="033a5147cff5d6ca" providerId="Windows Live" clId="Web-{0D6093C8-5501-42BB-9CBC-7A1D192F5412}"/>
    <pc:docChg chg="addSld delSld modSld">
      <pc:chgData name="Rishabh Goel" userId="033a5147cff5d6ca" providerId="Windows Live" clId="Web-{0D6093C8-5501-42BB-9CBC-7A1D192F5412}" dt="2020-05-31T10:21:58.856" v="1803" actId="20577"/>
      <pc:docMkLst>
        <pc:docMk/>
      </pc:docMkLst>
      <pc:sldChg chg="modSp">
        <pc:chgData name="Rishabh Goel" userId="033a5147cff5d6ca" providerId="Windows Live" clId="Web-{0D6093C8-5501-42BB-9CBC-7A1D192F5412}" dt="2020-05-31T09:40:13.866" v="32" actId="14100"/>
        <pc:sldMkLst>
          <pc:docMk/>
          <pc:sldMk cId="3701445476" sldId="269"/>
        </pc:sldMkLst>
        <pc:spChg chg="mod">
          <ac:chgData name="Rishabh Goel" userId="033a5147cff5d6ca" providerId="Windows Live" clId="Web-{0D6093C8-5501-42BB-9CBC-7A1D192F5412}" dt="2020-05-31T09:40:13.866" v="32" actId="14100"/>
          <ac:spMkLst>
            <pc:docMk/>
            <pc:sldMk cId="3701445476" sldId="269"/>
            <ac:spMk id="2" creationId="{16FB0C15-FDBB-4CAF-ACE1-DB28A7582AB9}"/>
          </ac:spMkLst>
        </pc:spChg>
        <pc:spChg chg="mod">
          <ac:chgData name="Rishabh Goel" userId="033a5147cff5d6ca" providerId="Windows Live" clId="Web-{0D6093C8-5501-42BB-9CBC-7A1D192F5412}" dt="2020-05-31T09:40:11.069" v="31" actId="14100"/>
          <ac:spMkLst>
            <pc:docMk/>
            <pc:sldMk cId="3701445476" sldId="269"/>
            <ac:spMk id="3" creationId="{B9AF7453-63F8-4C8C-AD0D-5BCD71B784CE}"/>
          </ac:spMkLst>
        </pc:spChg>
      </pc:sldChg>
      <pc:sldChg chg="addSp delSp new del">
        <pc:chgData name="Rishabh Goel" userId="033a5147cff5d6ca" providerId="Windows Live" clId="Web-{0D6093C8-5501-42BB-9CBC-7A1D192F5412}" dt="2020-05-31T09:40:39.553" v="36"/>
        <pc:sldMkLst>
          <pc:docMk/>
          <pc:sldMk cId="1019240281" sldId="270"/>
        </pc:sldMkLst>
        <pc:spChg chg="add del">
          <ac:chgData name="Rishabh Goel" userId="033a5147cff5d6ca" providerId="Windows Live" clId="Web-{0D6093C8-5501-42BB-9CBC-7A1D192F5412}" dt="2020-05-31T09:40:37.584" v="35"/>
          <ac:spMkLst>
            <pc:docMk/>
            <pc:sldMk cId="1019240281" sldId="270"/>
            <ac:spMk id="2" creationId="{739E70CB-ACD1-4FA0-AA4B-60CC5868CB31}"/>
          </ac:spMkLst>
        </pc:spChg>
      </pc:sldChg>
      <pc:sldChg chg="modSp new">
        <pc:chgData name="Rishabh Goel" userId="033a5147cff5d6ca" providerId="Windows Live" clId="Web-{0D6093C8-5501-42BB-9CBC-7A1D192F5412}" dt="2020-05-31T09:49:36.305" v="349" actId="1076"/>
        <pc:sldMkLst>
          <pc:docMk/>
          <pc:sldMk cId="3836741357" sldId="270"/>
        </pc:sldMkLst>
        <pc:spChg chg="mod">
          <ac:chgData name="Rishabh Goel" userId="033a5147cff5d6ca" providerId="Windows Live" clId="Web-{0D6093C8-5501-42BB-9CBC-7A1D192F5412}" dt="2020-05-31T09:49:22.914" v="344" actId="20577"/>
          <ac:spMkLst>
            <pc:docMk/>
            <pc:sldMk cId="3836741357" sldId="270"/>
            <ac:spMk id="2" creationId="{AA6273F3-AA1E-4986-A953-903AD3C4D2EE}"/>
          </ac:spMkLst>
        </pc:spChg>
        <pc:spChg chg="mod">
          <ac:chgData name="Rishabh Goel" userId="033a5147cff5d6ca" providerId="Windows Live" clId="Web-{0D6093C8-5501-42BB-9CBC-7A1D192F5412}" dt="2020-05-31T09:49:36.305" v="349" actId="1076"/>
          <ac:spMkLst>
            <pc:docMk/>
            <pc:sldMk cId="3836741357" sldId="270"/>
            <ac:spMk id="3" creationId="{B04C76BC-9ADD-419E-BFCE-41A428F2D786}"/>
          </ac:spMkLst>
        </pc:spChg>
      </pc:sldChg>
      <pc:sldChg chg="addSp delSp modSp new">
        <pc:chgData name="Rishabh Goel" userId="033a5147cff5d6ca" providerId="Windows Live" clId="Web-{0D6093C8-5501-42BB-9CBC-7A1D192F5412}" dt="2020-05-31T10:15:23.746" v="1441" actId="20577"/>
        <pc:sldMkLst>
          <pc:docMk/>
          <pc:sldMk cId="3597455536" sldId="271"/>
        </pc:sldMkLst>
        <pc:spChg chg="mod">
          <ac:chgData name="Rishabh Goel" userId="033a5147cff5d6ca" providerId="Windows Live" clId="Web-{0D6093C8-5501-42BB-9CBC-7A1D192F5412}" dt="2020-05-31T10:03:11.510" v="1361" actId="14100"/>
          <ac:spMkLst>
            <pc:docMk/>
            <pc:sldMk cId="3597455536" sldId="271"/>
            <ac:spMk id="2" creationId="{947F4F81-BB8F-42C4-9D80-5043496874EA}"/>
          </ac:spMkLst>
        </pc:spChg>
        <pc:spChg chg="mod">
          <ac:chgData name="Rishabh Goel" userId="033a5147cff5d6ca" providerId="Windows Live" clId="Web-{0D6093C8-5501-42BB-9CBC-7A1D192F5412}" dt="2020-05-31T10:15:23.746" v="1441" actId="20577"/>
          <ac:spMkLst>
            <pc:docMk/>
            <pc:sldMk cId="3597455536" sldId="271"/>
            <ac:spMk id="3" creationId="{F1D95A7A-91F7-4272-A898-3ED67695CEF6}"/>
          </ac:spMkLst>
        </pc:spChg>
        <pc:spChg chg="add del mod">
          <ac:chgData name="Rishabh Goel" userId="033a5147cff5d6ca" providerId="Windows Live" clId="Web-{0D6093C8-5501-42BB-9CBC-7A1D192F5412}" dt="2020-05-31T10:06:31.807" v="1412"/>
          <ac:spMkLst>
            <pc:docMk/>
            <pc:sldMk cId="3597455536" sldId="271"/>
            <ac:spMk id="4" creationId="{62F2080E-61E8-4622-B1A0-B0B3F54847C8}"/>
          </ac:spMkLst>
        </pc:spChg>
      </pc:sldChg>
      <pc:sldChg chg="modSp new">
        <pc:chgData name="Rishabh Goel" userId="033a5147cff5d6ca" providerId="Windows Live" clId="Web-{0D6093C8-5501-42BB-9CBC-7A1D192F5412}" dt="2020-05-31T10:21:58.856" v="1802" actId="20577"/>
        <pc:sldMkLst>
          <pc:docMk/>
          <pc:sldMk cId="1394327426" sldId="272"/>
        </pc:sldMkLst>
        <pc:spChg chg="mod">
          <ac:chgData name="Rishabh Goel" userId="033a5147cff5d6ca" providerId="Windows Live" clId="Web-{0D6093C8-5501-42BB-9CBC-7A1D192F5412}" dt="2020-05-31T10:15:47.637" v="1480" actId="20577"/>
          <ac:spMkLst>
            <pc:docMk/>
            <pc:sldMk cId="1394327426" sldId="272"/>
            <ac:spMk id="2" creationId="{2B860314-C3FC-4F0B-81AD-9E00854B3DBB}"/>
          </ac:spMkLst>
        </pc:spChg>
        <pc:spChg chg="mod">
          <ac:chgData name="Rishabh Goel" userId="033a5147cff5d6ca" providerId="Windows Live" clId="Web-{0D6093C8-5501-42BB-9CBC-7A1D192F5412}" dt="2020-05-31T10:21:58.856" v="1802" actId="20577"/>
          <ac:spMkLst>
            <pc:docMk/>
            <pc:sldMk cId="1394327426" sldId="272"/>
            <ac:spMk id="3" creationId="{97BF9173-37D1-4DF4-BCF1-4F943ECC3E03}"/>
          </ac:spMkLst>
        </pc:spChg>
      </pc:sldChg>
    </pc:docChg>
  </pc:docChgLst>
  <pc:docChgLst>
    <pc:chgData name="Rishabh Goel" userId="033a5147cff5d6ca" providerId="Windows Live" clId="Web-{6AF728CD-91C1-405E-90F5-2C252F51D240}"/>
    <pc:docChg chg="modSld">
      <pc:chgData name="Rishabh Goel" userId="033a5147cff5d6ca" providerId="Windows Live" clId="Web-{6AF728CD-91C1-405E-90F5-2C252F51D240}" dt="2020-05-31T10:41:55.830" v="711" actId="20577"/>
      <pc:docMkLst>
        <pc:docMk/>
      </pc:docMkLst>
      <pc:sldChg chg="modSp">
        <pc:chgData name="Rishabh Goel" userId="033a5147cff5d6ca" providerId="Windows Live" clId="Web-{6AF728CD-91C1-405E-90F5-2C252F51D240}" dt="2020-05-31T10:33:32.134" v="330" actId="20577"/>
        <pc:sldMkLst>
          <pc:docMk/>
          <pc:sldMk cId="294920606" sldId="256"/>
        </pc:sldMkLst>
        <pc:spChg chg="mod">
          <ac:chgData name="Rishabh Goel" userId="033a5147cff5d6ca" providerId="Windows Live" clId="Web-{6AF728CD-91C1-405E-90F5-2C252F51D240}" dt="2020-05-31T10:33:28.040" v="326" actId="14100"/>
          <ac:spMkLst>
            <pc:docMk/>
            <pc:sldMk cId="294920606" sldId="256"/>
            <ac:spMk id="2" creationId="{879FF18B-531B-47A1-940F-AFF47981AF4E}"/>
          </ac:spMkLst>
        </pc:spChg>
        <pc:spChg chg="mod">
          <ac:chgData name="Rishabh Goel" userId="033a5147cff5d6ca" providerId="Windows Live" clId="Web-{6AF728CD-91C1-405E-90F5-2C252F51D240}" dt="2020-05-31T10:33:32.134" v="330" actId="20577"/>
          <ac:spMkLst>
            <pc:docMk/>
            <pc:sldMk cId="294920606" sldId="256"/>
            <ac:spMk id="3" creationId="{B8821EEE-CBFF-4FC6-B294-7FE6611FA996}"/>
          </ac:spMkLst>
        </pc:spChg>
      </pc:sldChg>
      <pc:sldChg chg="addSp delSp modSp">
        <pc:chgData name="Rishabh Goel" userId="033a5147cff5d6ca" providerId="Windows Live" clId="Web-{6AF728CD-91C1-405E-90F5-2C252F51D240}" dt="2020-05-31T10:41:55.830" v="710" actId="20577"/>
        <pc:sldMkLst>
          <pc:docMk/>
          <pc:sldMk cId="2229149559" sldId="259"/>
        </pc:sldMkLst>
        <pc:spChg chg="mod">
          <ac:chgData name="Rishabh Goel" userId="033a5147cff5d6ca" providerId="Windows Live" clId="Web-{6AF728CD-91C1-405E-90F5-2C252F51D240}" dt="2020-05-31T10:41:55.830" v="710" actId="20577"/>
          <ac:spMkLst>
            <pc:docMk/>
            <pc:sldMk cId="2229149559" sldId="259"/>
            <ac:spMk id="2" creationId="{DF178A3C-E838-4FB1-BBA8-35248D500452}"/>
          </ac:spMkLst>
        </pc:spChg>
        <pc:spChg chg="add del mod">
          <ac:chgData name="Rishabh Goel" userId="033a5147cff5d6ca" providerId="Windows Live" clId="Web-{6AF728CD-91C1-405E-90F5-2C252F51D240}" dt="2020-05-31T10:35:42.495" v="386"/>
          <ac:spMkLst>
            <pc:docMk/>
            <pc:sldMk cId="2229149559" sldId="259"/>
            <ac:spMk id="3" creationId="{CA16BF11-185F-4AD7-9B42-9212132355CE}"/>
          </ac:spMkLst>
        </pc:spChg>
        <pc:spChg chg="add mod">
          <ac:chgData name="Rishabh Goel" userId="033a5147cff5d6ca" providerId="Windows Live" clId="Web-{6AF728CD-91C1-405E-90F5-2C252F51D240}" dt="2020-05-31T10:41:50.018" v="709" actId="1076"/>
          <ac:spMkLst>
            <pc:docMk/>
            <pc:sldMk cId="2229149559" sldId="259"/>
            <ac:spMk id="4" creationId="{1AA8EE14-0854-47DB-90D1-B320EF1AA534}"/>
          </ac:spMkLst>
        </pc:spChg>
        <pc:spChg chg="add del mod">
          <ac:chgData name="Rishabh Goel" userId="033a5147cff5d6ca" providerId="Windows Live" clId="Web-{6AF728CD-91C1-405E-90F5-2C252F51D240}" dt="2020-05-31T10:35:31.745" v="379"/>
          <ac:spMkLst>
            <pc:docMk/>
            <pc:sldMk cId="2229149559" sldId="259"/>
            <ac:spMk id="6" creationId="{AB7F61C7-8ED9-489E-AA6B-CB856B8314AE}"/>
          </ac:spMkLst>
        </pc:spChg>
        <pc:spChg chg="add del mod">
          <ac:chgData name="Rishabh Goel" userId="033a5147cff5d6ca" providerId="Windows Live" clId="Web-{6AF728CD-91C1-405E-90F5-2C252F51D240}" dt="2020-05-31T10:35:30.261" v="378"/>
          <ac:spMkLst>
            <pc:docMk/>
            <pc:sldMk cId="2229149559" sldId="259"/>
            <ac:spMk id="7" creationId="{6D26B3F8-CB62-4CEA-8220-B633A0C260BA}"/>
          </ac:spMkLst>
        </pc:spChg>
        <pc:spChg chg="add del mod">
          <ac:chgData name="Rishabh Goel" userId="033a5147cff5d6ca" providerId="Windows Live" clId="Web-{6AF728CD-91C1-405E-90F5-2C252F51D240}" dt="2020-05-31T10:35:51.433" v="388"/>
          <ac:spMkLst>
            <pc:docMk/>
            <pc:sldMk cId="2229149559" sldId="259"/>
            <ac:spMk id="9" creationId="{CC910922-8423-4CB2-B78E-F65752A90EDA}"/>
          </ac:spMkLst>
        </pc:spChg>
        <pc:spChg chg="add mod">
          <ac:chgData name="Rishabh Goel" userId="033a5147cff5d6ca" providerId="Windows Live" clId="Web-{6AF728CD-91C1-405E-90F5-2C252F51D240}" dt="2020-05-31T10:40:55.892" v="687" actId="20577"/>
          <ac:spMkLst>
            <pc:docMk/>
            <pc:sldMk cId="2229149559" sldId="259"/>
            <ac:spMk id="10" creationId="{09D77E54-CA09-4BC2-B8F4-91927AD71FDA}"/>
          </ac:spMkLst>
        </pc:spChg>
      </pc:sldChg>
      <pc:sldChg chg="modSp">
        <pc:chgData name="Rishabh Goel" userId="033a5147cff5d6ca" providerId="Windows Live" clId="Web-{6AF728CD-91C1-405E-90F5-2C252F51D240}" dt="2020-05-31T10:31:51.773" v="322" actId="14100"/>
        <pc:sldMkLst>
          <pc:docMk/>
          <pc:sldMk cId="3597455536" sldId="271"/>
        </pc:sldMkLst>
        <pc:spChg chg="mod">
          <ac:chgData name="Rishabh Goel" userId="033a5147cff5d6ca" providerId="Windows Live" clId="Web-{6AF728CD-91C1-405E-90F5-2C252F51D240}" dt="2020-05-31T10:31:51.773" v="322" actId="14100"/>
          <ac:spMkLst>
            <pc:docMk/>
            <pc:sldMk cId="3597455536" sldId="271"/>
            <ac:spMk id="3" creationId="{F1D95A7A-91F7-4272-A898-3ED67695CEF6}"/>
          </ac:spMkLst>
        </pc:spChg>
      </pc:sldChg>
      <pc:sldChg chg="modSp">
        <pc:chgData name="Rishabh Goel" userId="033a5147cff5d6ca" providerId="Windows Live" clId="Web-{6AF728CD-91C1-405E-90F5-2C252F51D240}" dt="2020-05-31T10:26:11.877" v="162" actId="14100"/>
        <pc:sldMkLst>
          <pc:docMk/>
          <pc:sldMk cId="1394327426" sldId="272"/>
        </pc:sldMkLst>
        <pc:spChg chg="mod">
          <ac:chgData name="Rishabh Goel" userId="033a5147cff5d6ca" providerId="Windows Live" clId="Web-{6AF728CD-91C1-405E-90F5-2C252F51D240}" dt="2020-05-31T10:25:20.329" v="148" actId="14100"/>
          <ac:spMkLst>
            <pc:docMk/>
            <pc:sldMk cId="1394327426" sldId="272"/>
            <ac:spMk id="2" creationId="{2B860314-C3FC-4F0B-81AD-9E00854B3DBB}"/>
          </ac:spMkLst>
        </pc:spChg>
        <pc:spChg chg="mod">
          <ac:chgData name="Rishabh Goel" userId="033a5147cff5d6ca" providerId="Windows Live" clId="Web-{6AF728CD-91C1-405E-90F5-2C252F51D240}" dt="2020-05-31T10:26:11.877" v="162" actId="14100"/>
          <ac:spMkLst>
            <pc:docMk/>
            <pc:sldMk cId="1394327426" sldId="272"/>
            <ac:spMk id="3" creationId="{97BF9173-37D1-4DF4-BCF1-4F943ECC3E03}"/>
          </ac:spMkLst>
        </pc:spChg>
      </pc:sldChg>
    </pc:docChg>
  </pc:docChgLst>
  <pc:docChgLst>
    <pc:chgData name="Rishabh Goel" userId="033a5147cff5d6ca" providerId="Windows Live" clId="Web-{39368D94-7D3F-442C-8D8D-F05B250CCD6C}"/>
    <pc:docChg chg="addSld delSld modSld sldOrd addMainMaster delMainMaster">
      <pc:chgData name="Rishabh Goel" userId="033a5147cff5d6ca" providerId="Windows Live" clId="Web-{39368D94-7D3F-442C-8D8D-F05B250CCD6C}" dt="2020-05-31T07:30:38.996" v="1236" actId="20577"/>
      <pc:docMkLst>
        <pc:docMk/>
      </pc:docMkLst>
      <pc:sldChg chg="addSp delSp modSp del mod setBg modClrScheme delDesignElem chgLayout">
        <pc:chgData name="Rishabh Goel" userId="033a5147cff5d6ca" providerId="Windows Live" clId="Web-{39368D94-7D3F-442C-8D8D-F05B250CCD6C}" dt="2020-05-31T06:49:40.604" v="14"/>
        <pc:sldMkLst>
          <pc:docMk/>
          <pc:sldMk cId="109857222" sldId="256"/>
        </pc:sldMkLst>
        <pc:spChg chg="mod ord">
          <ac:chgData name="Rishabh Goel" userId="033a5147cff5d6ca" providerId="Windows Live" clId="Web-{39368D94-7D3F-442C-8D8D-F05B250CCD6C}" dt="2020-05-31T06:49:19.494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ishabh Goel" userId="033a5147cff5d6ca" providerId="Windows Live" clId="Web-{39368D94-7D3F-442C-8D8D-F05B250CCD6C}" dt="2020-05-31T06:49:19.494" v="1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Rishabh Goel" userId="033a5147cff5d6ca" providerId="Windows Live" clId="Web-{39368D94-7D3F-442C-8D8D-F05B250CCD6C}" dt="2020-05-31T06:47:46.613" v="6"/>
          <ac:spMkLst>
            <pc:docMk/>
            <pc:sldMk cId="109857222" sldId="256"/>
            <ac:spMk id="8" creationId="{DA182162-B517-4B41-B039-339F87FAE1D0}"/>
          </ac:spMkLst>
        </pc:spChg>
        <pc:spChg chg="add del">
          <ac:chgData name="Rishabh Goel" userId="033a5147cff5d6ca" providerId="Windows Live" clId="Web-{39368D94-7D3F-442C-8D8D-F05B250CCD6C}" dt="2020-05-31T06:47:46.613" v="6"/>
          <ac:spMkLst>
            <pc:docMk/>
            <pc:sldMk cId="109857222" sldId="256"/>
            <ac:spMk id="10" creationId="{EF608E55-EBC6-4977-B112-7075FC8F6301}"/>
          </ac:spMkLst>
        </pc:spChg>
        <pc:spChg chg="add del">
          <ac:chgData name="Rishabh Goel" userId="033a5147cff5d6ca" providerId="Windows Live" clId="Web-{39368D94-7D3F-442C-8D8D-F05B250CCD6C}" dt="2020-05-31T06:47:46.613" v="6"/>
          <ac:spMkLst>
            <pc:docMk/>
            <pc:sldMk cId="109857222" sldId="256"/>
            <ac:spMk id="12" creationId="{A2F92874-EB6E-497E-88EA-BC2A8F551BEE}"/>
          </ac:spMkLst>
        </pc:spChg>
        <pc:spChg chg="add del">
          <ac:chgData name="Rishabh Goel" userId="033a5147cff5d6ca" providerId="Windows Live" clId="Web-{39368D94-7D3F-442C-8D8D-F05B250CCD6C}" dt="2020-05-31T06:47:46.613" v="6"/>
          <ac:spMkLst>
            <pc:docMk/>
            <pc:sldMk cId="109857222" sldId="256"/>
            <ac:spMk id="14" creationId="{8BEF4DBE-A60E-4AAE-9D62-1147461CD541}"/>
          </ac:spMkLst>
        </pc:spChg>
        <pc:spChg chg="add del">
          <ac:chgData name="Rishabh Goel" userId="033a5147cff5d6ca" providerId="Windows Live" clId="Web-{39368D94-7D3F-442C-8D8D-F05B250CCD6C}" dt="2020-05-31T06:47:46.613" v="6"/>
          <ac:spMkLst>
            <pc:docMk/>
            <pc:sldMk cId="109857222" sldId="256"/>
            <ac:spMk id="16" creationId="{33955649-790D-4997-9D50-C1D8E32C1BE5}"/>
          </ac:spMkLst>
        </pc:spChg>
        <pc:spChg chg="add del">
          <ac:chgData name="Rishabh Goel" userId="033a5147cff5d6ca" providerId="Windows Live" clId="Web-{39368D94-7D3F-442C-8D8D-F05B250CCD6C}" dt="2020-05-31T06:47:46.613" v="6"/>
          <ac:spMkLst>
            <pc:docMk/>
            <pc:sldMk cId="109857222" sldId="256"/>
            <ac:spMk id="18" creationId="{18839B1D-4A8C-403C-9D1B-B83CF1DB6A39}"/>
          </ac:spMkLst>
        </pc:spChg>
        <pc:spChg chg="add del">
          <ac:chgData name="Rishabh Goel" userId="033a5147cff5d6ca" providerId="Windows Live" clId="Web-{39368D94-7D3F-442C-8D8D-F05B250CCD6C}" dt="2020-05-31T06:47:46.613" v="6"/>
          <ac:spMkLst>
            <pc:docMk/>
            <pc:sldMk cId="109857222" sldId="256"/>
            <ac:spMk id="20" creationId="{19818AF9-99F4-4DD9-A3EB-0A3477509A62}"/>
          </ac:spMkLst>
        </pc:spChg>
      </pc:sldChg>
      <pc:sldChg chg="modSp new mod modClrScheme chgLayout">
        <pc:chgData name="Rishabh Goel" userId="033a5147cff5d6ca" providerId="Windows Live" clId="Web-{39368D94-7D3F-442C-8D8D-F05B250CCD6C}" dt="2020-05-31T07:06:56.702" v="435" actId="20577"/>
        <pc:sldMkLst>
          <pc:docMk/>
          <pc:sldMk cId="294920606" sldId="256"/>
        </pc:sldMkLst>
        <pc:spChg chg="mod ord">
          <ac:chgData name="Rishabh Goel" userId="033a5147cff5d6ca" providerId="Windows Live" clId="Web-{39368D94-7D3F-442C-8D8D-F05B250CCD6C}" dt="2020-05-31T07:02:42.045" v="409" actId="14100"/>
          <ac:spMkLst>
            <pc:docMk/>
            <pc:sldMk cId="294920606" sldId="256"/>
            <ac:spMk id="2" creationId="{879FF18B-531B-47A1-940F-AFF47981AF4E}"/>
          </ac:spMkLst>
        </pc:spChg>
        <pc:spChg chg="mod ord">
          <ac:chgData name="Rishabh Goel" userId="033a5147cff5d6ca" providerId="Windows Live" clId="Web-{39368D94-7D3F-442C-8D8D-F05B250CCD6C}" dt="2020-05-31T07:06:56.702" v="435" actId="20577"/>
          <ac:spMkLst>
            <pc:docMk/>
            <pc:sldMk cId="294920606" sldId="256"/>
            <ac:spMk id="3" creationId="{B8821EEE-CBFF-4FC6-B294-7FE6611FA996}"/>
          </ac:spMkLst>
        </pc:spChg>
      </pc:sldChg>
      <pc:sldChg chg="modSp new">
        <pc:chgData name="Rishabh Goel" userId="033a5147cff5d6ca" providerId="Windows Live" clId="Web-{39368D94-7D3F-442C-8D8D-F05B250CCD6C}" dt="2020-05-31T07:16:34.911" v="875" actId="20577"/>
        <pc:sldMkLst>
          <pc:docMk/>
          <pc:sldMk cId="3146329534" sldId="257"/>
        </pc:sldMkLst>
        <pc:spChg chg="mod">
          <ac:chgData name="Rishabh Goel" userId="033a5147cff5d6ca" providerId="Windows Live" clId="Web-{39368D94-7D3F-442C-8D8D-F05B250CCD6C}" dt="2020-05-31T07:16:12.597" v="857" actId="20577"/>
          <ac:spMkLst>
            <pc:docMk/>
            <pc:sldMk cId="3146329534" sldId="257"/>
            <ac:spMk id="2" creationId="{C93FD3D0-259A-47E6-926D-B53814526B91}"/>
          </ac:spMkLst>
        </pc:spChg>
        <pc:spChg chg="mod">
          <ac:chgData name="Rishabh Goel" userId="033a5147cff5d6ca" providerId="Windows Live" clId="Web-{39368D94-7D3F-442C-8D8D-F05B250CCD6C}" dt="2020-05-31T07:16:34.911" v="875" actId="20577"/>
          <ac:spMkLst>
            <pc:docMk/>
            <pc:sldMk cId="3146329534" sldId="257"/>
            <ac:spMk id="3" creationId="{C3D037DA-180D-4F5F-876F-E3A3D9E6F078}"/>
          </ac:spMkLst>
        </pc:spChg>
      </pc:sldChg>
      <pc:sldChg chg="addSp delSp modSp new">
        <pc:chgData name="Rishabh Goel" userId="033a5147cff5d6ca" providerId="Windows Live" clId="Web-{39368D94-7D3F-442C-8D8D-F05B250CCD6C}" dt="2020-05-31T07:27:32.859" v="1157" actId="14100"/>
        <pc:sldMkLst>
          <pc:docMk/>
          <pc:sldMk cId="1584090348" sldId="258"/>
        </pc:sldMkLst>
        <pc:spChg chg="mod">
          <ac:chgData name="Rishabh Goel" userId="033a5147cff5d6ca" providerId="Windows Live" clId="Web-{39368D94-7D3F-442C-8D8D-F05B250CCD6C}" dt="2020-05-31T07:27:32.859" v="1157" actId="14100"/>
          <ac:spMkLst>
            <pc:docMk/>
            <pc:sldMk cId="1584090348" sldId="258"/>
            <ac:spMk id="2" creationId="{2B32CFE1-4A6A-44BB-B19C-B0E29BC6DD2B}"/>
          </ac:spMkLst>
        </pc:spChg>
        <pc:spChg chg="add del mod">
          <ac:chgData name="Rishabh Goel" userId="033a5147cff5d6ca" providerId="Windows Live" clId="Web-{39368D94-7D3F-442C-8D8D-F05B250CCD6C}" dt="2020-05-31T07:27:29.109" v="1156" actId="14100"/>
          <ac:spMkLst>
            <pc:docMk/>
            <pc:sldMk cId="1584090348" sldId="258"/>
            <ac:spMk id="3" creationId="{8B5E8C1F-CC5E-45DD-9168-28364B388E26}"/>
          </ac:spMkLst>
        </pc:spChg>
        <pc:graphicFrameChg chg="add del mod ord modGraphic">
          <ac:chgData name="Rishabh Goel" userId="033a5147cff5d6ca" providerId="Windows Live" clId="Web-{39368D94-7D3F-442C-8D8D-F05B250CCD6C}" dt="2020-05-31T07:17:43.399" v="906"/>
          <ac:graphicFrameMkLst>
            <pc:docMk/>
            <pc:sldMk cId="1584090348" sldId="258"/>
            <ac:graphicFrameMk id="4" creationId="{0650E56F-4E98-4384-8225-23EA7997CDEB}"/>
          </ac:graphicFrameMkLst>
        </pc:graphicFrameChg>
      </pc:sldChg>
      <pc:sldChg chg="modSp new ord">
        <pc:chgData name="Rishabh Goel" userId="033a5147cff5d6ca" providerId="Windows Live" clId="Web-{39368D94-7D3F-442C-8D8D-F05B250CCD6C}" dt="2020-05-31T07:22:26.933" v="986" actId="20577"/>
        <pc:sldMkLst>
          <pc:docMk/>
          <pc:sldMk cId="2229149559" sldId="259"/>
        </pc:sldMkLst>
        <pc:spChg chg="mod">
          <ac:chgData name="Rishabh Goel" userId="033a5147cff5d6ca" providerId="Windows Live" clId="Web-{39368D94-7D3F-442C-8D8D-F05B250CCD6C}" dt="2020-05-31T07:18:33.887" v="908" actId="20577"/>
          <ac:spMkLst>
            <pc:docMk/>
            <pc:sldMk cId="2229149559" sldId="259"/>
            <ac:spMk id="2" creationId="{DF178A3C-E838-4FB1-BBA8-35248D500452}"/>
          </ac:spMkLst>
        </pc:spChg>
        <pc:spChg chg="mod">
          <ac:chgData name="Rishabh Goel" userId="033a5147cff5d6ca" providerId="Windows Live" clId="Web-{39368D94-7D3F-442C-8D8D-F05B250CCD6C}" dt="2020-05-31T07:22:26.933" v="986" actId="20577"/>
          <ac:spMkLst>
            <pc:docMk/>
            <pc:sldMk cId="2229149559" sldId="259"/>
            <ac:spMk id="3" creationId="{CA16BF11-185F-4AD7-9B42-9212132355CE}"/>
          </ac:spMkLst>
        </pc:spChg>
      </pc:sldChg>
      <pc:sldChg chg="modSp new">
        <pc:chgData name="Rishabh Goel" userId="033a5147cff5d6ca" providerId="Windows Live" clId="Web-{39368D94-7D3F-442C-8D8D-F05B250CCD6C}" dt="2020-05-31T07:29:20.850" v="1224" actId="14100"/>
        <pc:sldMkLst>
          <pc:docMk/>
          <pc:sldMk cId="3594100315" sldId="260"/>
        </pc:sldMkLst>
        <pc:spChg chg="mod">
          <ac:chgData name="Rishabh Goel" userId="033a5147cff5d6ca" providerId="Windows Live" clId="Web-{39368D94-7D3F-442C-8D8D-F05B250CCD6C}" dt="2020-05-31T07:29:20.850" v="1224" actId="14100"/>
          <ac:spMkLst>
            <pc:docMk/>
            <pc:sldMk cId="3594100315" sldId="260"/>
            <ac:spMk id="2" creationId="{8A29BABC-08F0-4B35-81F7-AC8B28E9FBDF}"/>
          </ac:spMkLst>
        </pc:spChg>
      </pc:sldChg>
      <pc:sldChg chg="modSp new">
        <pc:chgData name="Rishabh Goel" userId="033a5147cff5d6ca" providerId="Windows Live" clId="Web-{39368D94-7D3F-442C-8D8D-F05B250CCD6C}" dt="2020-05-31T07:30:37.824" v="1234" actId="20577"/>
        <pc:sldMkLst>
          <pc:docMk/>
          <pc:sldMk cId="4206596239" sldId="261"/>
        </pc:sldMkLst>
        <pc:spChg chg="mod">
          <ac:chgData name="Rishabh Goel" userId="033a5147cff5d6ca" providerId="Windows Live" clId="Web-{39368D94-7D3F-442C-8D8D-F05B250CCD6C}" dt="2020-05-31T07:30:37.824" v="1234" actId="20577"/>
          <ac:spMkLst>
            <pc:docMk/>
            <pc:sldMk cId="4206596239" sldId="261"/>
            <ac:spMk id="2" creationId="{77FAA8AC-D8CA-410F-9C9D-A5EA734796F0}"/>
          </ac:spMkLst>
        </pc:spChg>
      </pc:sldChg>
      <pc:sldMasterChg chg="del delSldLayout">
        <pc:chgData name="Rishabh Goel" userId="033a5147cff5d6ca" providerId="Windows Live" clId="Web-{39368D94-7D3F-442C-8D8D-F05B250CCD6C}" dt="2020-05-31T06:44:55.258" v="0"/>
        <pc:sldMasterMkLst>
          <pc:docMk/>
          <pc:sldMasterMk cId="2460954070" sldId="2147483660"/>
        </pc:sldMasterMkLst>
        <pc:sldLayoutChg chg="del">
          <pc:chgData name="Rishabh Goel" userId="033a5147cff5d6ca" providerId="Windows Live" clId="Web-{39368D94-7D3F-442C-8D8D-F05B250CCD6C}" dt="2020-05-31T06:44:55.258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ishabh Goel" userId="033a5147cff5d6ca" providerId="Windows Live" clId="Web-{39368D94-7D3F-442C-8D8D-F05B250CCD6C}" dt="2020-05-31T06:44:55.258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ishabh Goel" userId="033a5147cff5d6ca" providerId="Windows Live" clId="Web-{39368D94-7D3F-442C-8D8D-F05B250CCD6C}" dt="2020-05-31T06:44:55.258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ishabh Goel" userId="033a5147cff5d6ca" providerId="Windows Live" clId="Web-{39368D94-7D3F-442C-8D8D-F05B250CCD6C}" dt="2020-05-31T06:44:55.258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ishabh Goel" userId="033a5147cff5d6ca" providerId="Windows Live" clId="Web-{39368D94-7D3F-442C-8D8D-F05B250CCD6C}" dt="2020-05-31T06:44:55.258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ishabh Goel" userId="033a5147cff5d6ca" providerId="Windows Live" clId="Web-{39368D94-7D3F-442C-8D8D-F05B250CCD6C}" dt="2020-05-31T06:44:55.258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ishabh Goel" userId="033a5147cff5d6ca" providerId="Windows Live" clId="Web-{39368D94-7D3F-442C-8D8D-F05B250CCD6C}" dt="2020-05-31T06:44:55.258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ishabh Goel" userId="033a5147cff5d6ca" providerId="Windows Live" clId="Web-{39368D94-7D3F-442C-8D8D-F05B250CCD6C}" dt="2020-05-31T06:44:55.258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ishabh Goel" userId="033a5147cff5d6ca" providerId="Windows Live" clId="Web-{39368D94-7D3F-442C-8D8D-F05B250CCD6C}" dt="2020-05-31T06:44:55.258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ishabh Goel" userId="033a5147cff5d6ca" providerId="Windows Live" clId="Web-{39368D94-7D3F-442C-8D8D-F05B250CCD6C}" dt="2020-05-31T06:44:55.258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ishabh Goel" userId="033a5147cff5d6ca" providerId="Windows Live" clId="Web-{39368D94-7D3F-442C-8D8D-F05B250CCD6C}" dt="2020-05-31T06:44:55.258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Rishabh Goel" userId="033a5147cff5d6ca" providerId="Windows Live" clId="Web-{39368D94-7D3F-442C-8D8D-F05B250CCD6C}" dt="2020-05-31T06:45:11.087" v="1"/>
        <pc:sldMasterMkLst>
          <pc:docMk/>
          <pc:sldMasterMk cId="3618429112" sldId="2147483672"/>
        </pc:sldMasterMkLst>
        <pc:sldLayoutChg chg="add del mod replId">
          <pc:chgData name="Rishabh Goel" userId="033a5147cff5d6ca" providerId="Windows Live" clId="Web-{39368D94-7D3F-442C-8D8D-F05B250CCD6C}" dt="2020-05-31T06:45:11.087" v="1"/>
          <pc:sldLayoutMkLst>
            <pc:docMk/>
            <pc:sldMasterMk cId="3618429112" sldId="2147483672"/>
            <pc:sldLayoutMk cId="1075220174" sldId="2147483673"/>
          </pc:sldLayoutMkLst>
        </pc:sldLayoutChg>
        <pc:sldLayoutChg chg="add del mod replId">
          <pc:chgData name="Rishabh Goel" userId="033a5147cff5d6ca" providerId="Windows Live" clId="Web-{39368D94-7D3F-442C-8D8D-F05B250CCD6C}" dt="2020-05-31T06:45:11.087" v="1"/>
          <pc:sldLayoutMkLst>
            <pc:docMk/>
            <pc:sldMasterMk cId="3618429112" sldId="2147483672"/>
            <pc:sldLayoutMk cId="3602727647" sldId="2147483674"/>
          </pc:sldLayoutMkLst>
        </pc:sldLayoutChg>
        <pc:sldLayoutChg chg="add del mod replId">
          <pc:chgData name="Rishabh Goel" userId="033a5147cff5d6ca" providerId="Windows Live" clId="Web-{39368D94-7D3F-442C-8D8D-F05B250CCD6C}" dt="2020-05-31T06:45:11.087" v="1"/>
          <pc:sldLayoutMkLst>
            <pc:docMk/>
            <pc:sldMasterMk cId="3618429112" sldId="2147483672"/>
            <pc:sldLayoutMk cId="2782242394" sldId="2147483675"/>
          </pc:sldLayoutMkLst>
        </pc:sldLayoutChg>
        <pc:sldLayoutChg chg="add del mod replId">
          <pc:chgData name="Rishabh Goel" userId="033a5147cff5d6ca" providerId="Windows Live" clId="Web-{39368D94-7D3F-442C-8D8D-F05B250CCD6C}" dt="2020-05-31T06:45:11.087" v="1"/>
          <pc:sldLayoutMkLst>
            <pc:docMk/>
            <pc:sldMasterMk cId="3618429112" sldId="2147483672"/>
            <pc:sldLayoutMk cId="2666174641" sldId="2147483676"/>
          </pc:sldLayoutMkLst>
        </pc:sldLayoutChg>
        <pc:sldLayoutChg chg="add del mod replId">
          <pc:chgData name="Rishabh Goel" userId="033a5147cff5d6ca" providerId="Windows Live" clId="Web-{39368D94-7D3F-442C-8D8D-F05B250CCD6C}" dt="2020-05-31T06:45:11.087" v="1"/>
          <pc:sldLayoutMkLst>
            <pc:docMk/>
            <pc:sldMasterMk cId="3618429112" sldId="2147483672"/>
            <pc:sldLayoutMk cId="1926361346" sldId="2147483677"/>
          </pc:sldLayoutMkLst>
        </pc:sldLayoutChg>
        <pc:sldLayoutChg chg="add del mod replId">
          <pc:chgData name="Rishabh Goel" userId="033a5147cff5d6ca" providerId="Windows Live" clId="Web-{39368D94-7D3F-442C-8D8D-F05B250CCD6C}" dt="2020-05-31T06:45:11.087" v="1"/>
          <pc:sldLayoutMkLst>
            <pc:docMk/>
            <pc:sldMasterMk cId="3618429112" sldId="2147483672"/>
            <pc:sldLayoutMk cId="1936378291" sldId="2147483678"/>
          </pc:sldLayoutMkLst>
        </pc:sldLayoutChg>
        <pc:sldLayoutChg chg="add del mod replId">
          <pc:chgData name="Rishabh Goel" userId="033a5147cff5d6ca" providerId="Windows Live" clId="Web-{39368D94-7D3F-442C-8D8D-F05B250CCD6C}" dt="2020-05-31T06:45:11.087" v="1"/>
          <pc:sldLayoutMkLst>
            <pc:docMk/>
            <pc:sldMasterMk cId="3618429112" sldId="2147483672"/>
            <pc:sldLayoutMk cId="2818909281" sldId="2147483679"/>
          </pc:sldLayoutMkLst>
        </pc:sldLayoutChg>
        <pc:sldLayoutChg chg="add del mod replId">
          <pc:chgData name="Rishabh Goel" userId="033a5147cff5d6ca" providerId="Windows Live" clId="Web-{39368D94-7D3F-442C-8D8D-F05B250CCD6C}" dt="2020-05-31T06:45:11.087" v="1"/>
          <pc:sldLayoutMkLst>
            <pc:docMk/>
            <pc:sldMasterMk cId="3618429112" sldId="2147483672"/>
            <pc:sldLayoutMk cId="1481064736" sldId="2147483680"/>
          </pc:sldLayoutMkLst>
        </pc:sldLayoutChg>
        <pc:sldLayoutChg chg="add del mod replId">
          <pc:chgData name="Rishabh Goel" userId="033a5147cff5d6ca" providerId="Windows Live" clId="Web-{39368D94-7D3F-442C-8D8D-F05B250CCD6C}" dt="2020-05-31T06:45:11.087" v="1"/>
          <pc:sldLayoutMkLst>
            <pc:docMk/>
            <pc:sldMasterMk cId="3618429112" sldId="2147483672"/>
            <pc:sldLayoutMk cId="1039275238" sldId="2147483681"/>
          </pc:sldLayoutMkLst>
        </pc:sldLayoutChg>
        <pc:sldLayoutChg chg="add del mod replId">
          <pc:chgData name="Rishabh Goel" userId="033a5147cff5d6ca" providerId="Windows Live" clId="Web-{39368D94-7D3F-442C-8D8D-F05B250CCD6C}" dt="2020-05-31T06:45:11.087" v="1"/>
          <pc:sldLayoutMkLst>
            <pc:docMk/>
            <pc:sldMasterMk cId="3618429112" sldId="2147483672"/>
            <pc:sldLayoutMk cId="4160902848" sldId="2147483682"/>
          </pc:sldLayoutMkLst>
        </pc:sldLayoutChg>
        <pc:sldLayoutChg chg="add del mod replId">
          <pc:chgData name="Rishabh Goel" userId="033a5147cff5d6ca" providerId="Windows Live" clId="Web-{39368D94-7D3F-442C-8D8D-F05B250CCD6C}" dt="2020-05-31T06:45:11.087" v="1"/>
          <pc:sldLayoutMkLst>
            <pc:docMk/>
            <pc:sldMasterMk cId="3618429112" sldId="2147483672"/>
            <pc:sldLayoutMk cId="2757003662" sldId="2147483683"/>
          </pc:sldLayoutMkLst>
        </pc:sldLayoutChg>
      </pc:sldMasterChg>
      <pc:sldMasterChg chg="add del addSldLayout delSldLayout modSldLayout">
        <pc:chgData name="Rishabh Goel" userId="033a5147cff5d6ca" providerId="Windows Live" clId="Web-{39368D94-7D3F-442C-8D8D-F05B250CCD6C}" dt="2020-05-31T06:45:38.448" v="2"/>
        <pc:sldMasterMkLst>
          <pc:docMk/>
          <pc:sldMasterMk cId="3917081121" sldId="2147483684"/>
        </pc:sldMasterMkLst>
        <pc:sldLayoutChg chg="add del mod replId">
          <pc:chgData name="Rishabh Goel" userId="033a5147cff5d6ca" providerId="Windows Live" clId="Web-{39368D94-7D3F-442C-8D8D-F05B250CCD6C}" dt="2020-05-31T06:45:38.448" v="2"/>
          <pc:sldLayoutMkLst>
            <pc:docMk/>
            <pc:sldMasterMk cId="3917081121" sldId="2147483684"/>
            <pc:sldLayoutMk cId="140273784" sldId="2147483685"/>
          </pc:sldLayoutMkLst>
        </pc:sldLayoutChg>
        <pc:sldLayoutChg chg="add del mod replId">
          <pc:chgData name="Rishabh Goel" userId="033a5147cff5d6ca" providerId="Windows Live" clId="Web-{39368D94-7D3F-442C-8D8D-F05B250CCD6C}" dt="2020-05-31T06:45:38.448" v="2"/>
          <pc:sldLayoutMkLst>
            <pc:docMk/>
            <pc:sldMasterMk cId="3917081121" sldId="2147483684"/>
            <pc:sldLayoutMk cId="447280178" sldId="2147483686"/>
          </pc:sldLayoutMkLst>
        </pc:sldLayoutChg>
        <pc:sldLayoutChg chg="add del mod replId">
          <pc:chgData name="Rishabh Goel" userId="033a5147cff5d6ca" providerId="Windows Live" clId="Web-{39368D94-7D3F-442C-8D8D-F05B250CCD6C}" dt="2020-05-31T06:45:38.448" v="2"/>
          <pc:sldLayoutMkLst>
            <pc:docMk/>
            <pc:sldMasterMk cId="3917081121" sldId="2147483684"/>
            <pc:sldLayoutMk cId="2788107097" sldId="2147483687"/>
          </pc:sldLayoutMkLst>
        </pc:sldLayoutChg>
        <pc:sldLayoutChg chg="add del mod replId">
          <pc:chgData name="Rishabh Goel" userId="033a5147cff5d6ca" providerId="Windows Live" clId="Web-{39368D94-7D3F-442C-8D8D-F05B250CCD6C}" dt="2020-05-31T06:45:38.448" v="2"/>
          <pc:sldLayoutMkLst>
            <pc:docMk/>
            <pc:sldMasterMk cId="3917081121" sldId="2147483684"/>
            <pc:sldLayoutMk cId="2408320910" sldId="2147483688"/>
          </pc:sldLayoutMkLst>
        </pc:sldLayoutChg>
        <pc:sldLayoutChg chg="add del mod replId">
          <pc:chgData name="Rishabh Goel" userId="033a5147cff5d6ca" providerId="Windows Live" clId="Web-{39368D94-7D3F-442C-8D8D-F05B250CCD6C}" dt="2020-05-31T06:45:38.448" v="2"/>
          <pc:sldLayoutMkLst>
            <pc:docMk/>
            <pc:sldMasterMk cId="3917081121" sldId="2147483684"/>
            <pc:sldLayoutMk cId="4078261326" sldId="2147483689"/>
          </pc:sldLayoutMkLst>
        </pc:sldLayoutChg>
        <pc:sldLayoutChg chg="add del mod replId">
          <pc:chgData name="Rishabh Goel" userId="033a5147cff5d6ca" providerId="Windows Live" clId="Web-{39368D94-7D3F-442C-8D8D-F05B250CCD6C}" dt="2020-05-31T06:45:38.448" v="2"/>
          <pc:sldLayoutMkLst>
            <pc:docMk/>
            <pc:sldMasterMk cId="3917081121" sldId="2147483684"/>
            <pc:sldLayoutMk cId="2575434755" sldId="2147483690"/>
          </pc:sldLayoutMkLst>
        </pc:sldLayoutChg>
        <pc:sldLayoutChg chg="add del mod replId">
          <pc:chgData name="Rishabh Goel" userId="033a5147cff5d6ca" providerId="Windows Live" clId="Web-{39368D94-7D3F-442C-8D8D-F05B250CCD6C}" dt="2020-05-31T06:45:38.448" v="2"/>
          <pc:sldLayoutMkLst>
            <pc:docMk/>
            <pc:sldMasterMk cId="3917081121" sldId="2147483684"/>
            <pc:sldLayoutMk cId="3010634874" sldId="2147483691"/>
          </pc:sldLayoutMkLst>
        </pc:sldLayoutChg>
        <pc:sldLayoutChg chg="add del mod replId">
          <pc:chgData name="Rishabh Goel" userId="033a5147cff5d6ca" providerId="Windows Live" clId="Web-{39368D94-7D3F-442C-8D8D-F05B250CCD6C}" dt="2020-05-31T06:45:38.448" v="2"/>
          <pc:sldLayoutMkLst>
            <pc:docMk/>
            <pc:sldMasterMk cId="3917081121" sldId="2147483684"/>
            <pc:sldLayoutMk cId="2894227348" sldId="2147483692"/>
          </pc:sldLayoutMkLst>
        </pc:sldLayoutChg>
        <pc:sldLayoutChg chg="add del mod replId">
          <pc:chgData name="Rishabh Goel" userId="033a5147cff5d6ca" providerId="Windows Live" clId="Web-{39368D94-7D3F-442C-8D8D-F05B250CCD6C}" dt="2020-05-31T06:45:38.448" v="2"/>
          <pc:sldLayoutMkLst>
            <pc:docMk/>
            <pc:sldMasterMk cId="3917081121" sldId="2147483684"/>
            <pc:sldLayoutMk cId="3154136944" sldId="2147483693"/>
          </pc:sldLayoutMkLst>
        </pc:sldLayoutChg>
        <pc:sldLayoutChg chg="add del mod replId">
          <pc:chgData name="Rishabh Goel" userId="033a5147cff5d6ca" providerId="Windows Live" clId="Web-{39368D94-7D3F-442C-8D8D-F05B250CCD6C}" dt="2020-05-31T06:45:38.448" v="2"/>
          <pc:sldLayoutMkLst>
            <pc:docMk/>
            <pc:sldMasterMk cId="3917081121" sldId="2147483684"/>
            <pc:sldLayoutMk cId="1120428668" sldId="2147483694"/>
          </pc:sldLayoutMkLst>
        </pc:sldLayoutChg>
        <pc:sldLayoutChg chg="add del mod replId">
          <pc:chgData name="Rishabh Goel" userId="033a5147cff5d6ca" providerId="Windows Live" clId="Web-{39368D94-7D3F-442C-8D8D-F05B250CCD6C}" dt="2020-05-31T06:45:38.448" v="2"/>
          <pc:sldLayoutMkLst>
            <pc:docMk/>
            <pc:sldMasterMk cId="3917081121" sldId="2147483684"/>
            <pc:sldLayoutMk cId="1629491908" sldId="2147483695"/>
          </pc:sldLayoutMkLst>
        </pc:sldLayoutChg>
      </pc:sldMasterChg>
      <pc:sldMasterChg chg="add del addSldLayout delSldLayout modSldLayout">
        <pc:chgData name="Rishabh Goel" userId="033a5147cff5d6ca" providerId="Windows Live" clId="Web-{39368D94-7D3F-442C-8D8D-F05B250CCD6C}" dt="2020-05-31T06:45:43.761" v="3"/>
        <pc:sldMasterMkLst>
          <pc:docMk/>
          <pc:sldMasterMk cId="884619770" sldId="2147483696"/>
        </pc:sldMasterMkLst>
        <pc:sldLayoutChg chg="add del mod replId">
          <pc:chgData name="Rishabh Goel" userId="033a5147cff5d6ca" providerId="Windows Live" clId="Web-{39368D94-7D3F-442C-8D8D-F05B250CCD6C}" dt="2020-05-31T06:45:43.761" v="3"/>
          <pc:sldLayoutMkLst>
            <pc:docMk/>
            <pc:sldMasterMk cId="884619770" sldId="2147483696"/>
            <pc:sldLayoutMk cId="2711423504" sldId="2147483697"/>
          </pc:sldLayoutMkLst>
        </pc:sldLayoutChg>
        <pc:sldLayoutChg chg="add del mod replId">
          <pc:chgData name="Rishabh Goel" userId="033a5147cff5d6ca" providerId="Windows Live" clId="Web-{39368D94-7D3F-442C-8D8D-F05B250CCD6C}" dt="2020-05-31T06:45:43.761" v="3"/>
          <pc:sldLayoutMkLst>
            <pc:docMk/>
            <pc:sldMasterMk cId="884619770" sldId="2147483696"/>
            <pc:sldLayoutMk cId="754900091" sldId="2147483698"/>
          </pc:sldLayoutMkLst>
        </pc:sldLayoutChg>
        <pc:sldLayoutChg chg="add del mod replId">
          <pc:chgData name="Rishabh Goel" userId="033a5147cff5d6ca" providerId="Windows Live" clId="Web-{39368D94-7D3F-442C-8D8D-F05B250CCD6C}" dt="2020-05-31T06:45:43.761" v="3"/>
          <pc:sldLayoutMkLst>
            <pc:docMk/>
            <pc:sldMasterMk cId="884619770" sldId="2147483696"/>
            <pc:sldLayoutMk cId="3695995705" sldId="2147483699"/>
          </pc:sldLayoutMkLst>
        </pc:sldLayoutChg>
        <pc:sldLayoutChg chg="add del mod replId">
          <pc:chgData name="Rishabh Goel" userId="033a5147cff5d6ca" providerId="Windows Live" clId="Web-{39368D94-7D3F-442C-8D8D-F05B250CCD6C}" dt="2020-05-31T06:45:43.761" v="3"/>
          <pc:sldLayoutMkLst>
            <pc:docMk/>
            <pc:sldMasterMk cId="884619770" sldId="2147483696"/>
            <pc:sldLayoutMk cId="330551795" sldId="2147483700"/>
          </pc:sldLayoutMkLst>
        </pc:sldLayoutChg>
        <pc:sldLayoutChg chg="add del mod replId">
          <pc:chgData name="Rishabh Goel" userId="033a5147cff5d6ca" providerId="Windows Live" clId="Web-{39368D94-7D3F-442C-8D8D-F05B250CCD6C}" dt="2020-05-31T06:45:43.761" v="3"/>
          <pc:sldLayoutMkLst>
            <pc:docMk/>
            <pc:sldMasterMk cId="884619770" sldId="2147483696"/>
            <pc:sldLayoutMk cId="4279583239" sldId="2147483701"/>
          </pc:sldLayoutMkLst>
        </pc:sldLayoutChg>
        <pc:sldLayoutChg chg="add del mod replId">
          <pc:chgData name="Rishabh Goel" userId="033a5147cff5d6ca" providerId="Windows Live" clId="Web-{39368D94-7D3F-442C-8D8D-F05B250CCD6C}" dt="2020-05-31T06:45:43.761" v="3"/>
          <pc:sldLayoutMkLst>
            <pc:docMk/>
            <pc:sldMasterMk cId="884619770" sldId="2147483696"/>
            <pc:sldLayoutMk cId="2350446479" sldId="2147483702"/>
          </pc:sldLayoutMkLst>
        </pc:sldLayoutChg>
        <pc:sldLayoutChg chg="add del mod replId">
          <pc:chgData name="Rishabh Goel" userId="033a5147cff5d6ca" providerId="Windows Live" clId="Web-{39368D94-7D3F-442C-8D8D-F05B250CCD6C}" dt="2020-05-31T06:45:43.761" v="3"/>
          <pc:sldLayoutMkLst>
            <pc:docMk/>
            <pc:sldMasterMk cId="884619770" sldId="2147483696"/>
            <pc:sldLayoutMk cId="2708529799" sldId="2147483703"/>
          </pc:sldLayoutMkLst>
        </pc:sldLayoutChg>
        <pc:sldLayoutChg chg="add del mod replId">
          <pc:chgData name="Rishabh Goel" userId="033a5147cff5d6ca" providerId="Windows Live" clId="Web-{39368D94-7D3F-442C-8D8D-F05B250CCD6C}" dt="2020-05-31T06:45:43.761" v="3"/>
          <pc:sldLayoutMkLst>
            <pc:docMk/>
            <pc:sldMasterMk cId="884619770" sldId="2147483696"/>
            <pc:sldLayoutMk cId="1258129187" sldId="2147483704"/>
          </pc:sldLayoutMkLst>
        </pc:sldLayoutChg>
        <pc:sldLayoutChg chg="add del mod replId">
          <pc:chgData name="Rishabh Goel" userId="033a5147cff5d6ca" providerId="Windows Live" clId="Web-{39368D94-7D3F-442C-8D8D-F05B250CCD6C}" dt="2020-05-31T06:45:43.761" v="3"/>
          <pc:sldLayoutMkLst>
            <pc:docMk/>
            <pc:sldMasterMk cId="884619770" sldId="2147483696"/>
            <pc:sldLayoutMk cId="3448729534" sldId="2147483705"/>
          </pc:sldLayoutMkLst>
        </pc:sldLayoutChg>
        <pc:sldLayoutChg chg="add del mod replId">
          <pc:chgData name="Rishabh Goel" userId="033a5147cff5d6ca" providerId="Windows Live" clId="Web-{39368D94-7D3F-442C-8D8D-F05B250CCD6C}" dt="2020-05-31T06:45:43.761" v="3"/>
          <pc:sldLayoutMkLst>
            <pc:docMk/>
            <pc:sldMasterMk cId="884619770" sldId="2147483696"/>
            <pc:sldLayoutMk cId="4012970922" sldId="2147483706"/>
          </pc:sldLayoutMkLst>
        </pc:sldLayoutChg>
        <pc:sldLayoutChg chg="add del mod replId">
          <pc:chgData name="Rishabh Goel" userId="033a5147cff5d6ca" providerId="Windows Live" clId="Web-{39368D94-7D3F-442C-8D8D-F05B250CCD6C}" dt="2020-05-31T06:45:43.761" v="3"/>
          <pc:sldLayoutMkLst>
            <pc:docMk/>
            <pc:sldMasterMk cId="884619770" sldId="2147483696"/>
            <pc:sldLayoutMk cId="256465966" sldId="2147483707"/>
          </pc:sldLayoutMkLst>
        </pc:sldLayoutChg>
        <pc:sldLayoutChg chg="add del mod replId">
          <pc:chgData name="Rishabh Goel" userId="033a5147cff5d6ca" providerId="Windows Live" clId="Web-{39368D94-7D3F-442C-8D8D-F05B250CCD6C}" dt="2020-05-31T06:45:43.761" v="3"/>
          <pc:sldLayoutMkLst>
            <pc:docMk/>
            <pc:sldMasterMk cId="884619770" sldId="2147483696"/>
            <pc:sldLayoutMk cId="959507559" sldId="2147483708"/>
          </pc:sldLayoutMkLst>
        </pc:sldLayoutChg>
        <pc:sldLayoutChg chg="add del mod replId">
          <pc:chgData name="Rishabh Goel" userId="033a5147cff5d6ca" providerId="Windows Live" clId="Web-{39368D94-7D3F-442C-8D8D-F05B250CCD6C}" dt="2020-05-31T06:45:43.761" v="3"/>
          <pc:sldLayoutMkLst>
            <pc:docMk/>
            <pc:sldMasterMk cId="884619770" sldId="2147483696"/>
            <pc:sldLayoutMk cId="667595989" sldId="2147483709"/>
          </pc:sldLayoutMkLst>
        </pc:sldLayoutChg>
        <pc:sldLayoutChg chg="add del mod replId">
          <pc:chgData name="Rishabh Goel" userId="033a5147cff5d6ca" providerId="Windows Live" clId="Web-{39368D94-7D3F-442C-8D8D-F05B250CCD6C}" dt="2020-05-31T06:45:43.761" v="3"/>
          <pc:sldLayoutMkLst>
            <pc:docMk/>
            <pc:sldMasterMk cId="884619770" sldId="2147483696"/>
            <pc:sldLayoutMk cId="1825202609" sldId="2147483710"/>
          </pc:sldLayoutMkLst>
        </pc:sldLayoutChg>
        <pc:sldLayoutChg chg="add del mod replId">
          <pc:chgData name="Rishabh Goel" userId="033a5147cff5d6ca" providerId="Windows Live" clId="Web-{39368D94-7D3F-442C-8D8D-F05B250CCD6C}" dt="2020-05-31T06:45:43.761" v="3"/>
          <pc:sldLayoutMkLst>
            <pc:docMk/>
            <pc:sldMasterMk cId="884619770" sldId="2147483696"/>
            <pc:sldLayoutMk cId="3818485459" sldId="2147483711"/>
          </pc:sldLayoutMkLst>
        </pc:sldLayoutChg>
        <pc:sldLayoutChg chg="add del mod replId">
          <pc:chgData name="Rishabh Goel" userId="033a5147cff5d6ca" providerId="Windows Live" clId="Web-{39368D94-7D3F-442C-8D8D-F05B250CCD6C}" dt="2020-05-31T06:45:43.761" v="3"/>
          <pc:sldLayoutMkLst>
            <pc:docMk/>
            <pc:sldMasterMk cId="884619770" sldId="2147483696"/>
            <pc:sldLayoutMk cId="3251085596" sldId="2147483712"/>
          </pc:sldLayoutMkLst>
        </pc:sldLayoutChg>
      </pc:sldMasterChg>
      <pc:sldMasterChg chg="add del addSldLayout delSldLayout modSldLayout">
        <pc:chgData name="Rishabh Goel" userId="033a5147cff5d6ca" providerId="Windows Live" clId="Web-{39368D94-7D3F-442C-8D8D-F05B250CCD6C}" dt="2020-05-31T06:46:59.157" v="5"/>
        <pc:sldMasterMkLst>
          <pc:docMk/>
          <pc:sldMasterMk cId="3508802481" sldId="2147483713"/>
        </pc:sldMasterMkLst>
        <pc:sldLayoutChg chg="add del mod replId">
          <pc:chgData name="Rishabh Goel" userId="033a5147cff5d6ca" providerId="Windows Live" clId="Web-{39368D94-7D3F-442C-8D8D-F05B250CCD6C}" dt="2020-05-31T06:46:59.157" v="5"/>
          <pc:sldLayoutMkLst>
            <pc:docMk/>
            <pc:sldMasterMk cId="3508802481" sldId="2147483713"/>
            <pc:sldLayoutMk cId="1155885193" sldId="2147483714"/>
          </pc:sldLayoutMkLst>
        </pc:sldLayoutChg>
        <pc:sldLayoutChg chg="add del mod replId">
          <pc:chgData name="Rishabh Goel" userId="033a5147cff5d6ca" providerId="Windows Live" clId="Web-{39368D94-7D3F-442C-8D8D-F05B250CCD6C}" dt="2020-05-31T06:46:59.157" v="5"/>
          <pc:sldLayoutMkLst>
            <pc:docMk/>
            <pc:sldMasterMk cId="3508802481" sldId="2147483713"/>
            <pc:sldLayoutMk cId="40586413" sldId="2147483715"/>
          </pc:sldLayoutMkLst>
        </pc:sldLayoutChg>
        <pc:sldLayoutChg chg="add del mod replId">
          <pc:chgData name="Rishabh Goel" userId="033a5147cff5d6ca" providerId="Windows Live" clId="Web-{39368D94-7D3F-442C-8D8D-F05B250CCD6C}" dt="2020-05-31T06:46:59.157" v="5"/>
          <pc:sldLayoutMkLst>
            <pc:docMk/>
            <pc:sldMasterMk cId="3508802481" sldId="2147483713"/>
            <pc:sldLayoutMk cId="3067072422" sldId="2147483716"/>
          </pc:sldLayoutMkLst>
        </pc:sldLayoutChg>
        <pc:sldLayoutChg chg="add del mod replId">
          <pc:chgData name="Rishabh Goel" userId="033a5147cff5d6ca" providerId="Windows Live" clId="Web-{39368D94-7D3F-442C-8D8D-F05B250CCD6C}" dt="2020-05-31T06:46:59.157" v="5"/>
          <pc:sldLayoutMkLst>
            <pc:docMk/>
            <pc:sldMasterMk cId="3508802481" sldId="2147483713"/>
            <pc:sldLayoutMk cId="3400779942" sldId="2147483717"/>
          </pc:sldLayoutMkLst>
        </pc:sldLayoutChg>
        <pc:sldLayoutChg chg="add del mod replId">
          <pc:chgData name="Rishabh Goel" userId="033a5147cff5d6ca" providerId="Windows Live" clId="Web-{39368D94-7D3F-442C-8D8D-F05B250CCD6C}" dt="2020-05-31T06:46:59.157" v="5"/>
          <pc:sldLayoutMkLst>
            <pc:docMk/>
            <pc:sldMasterMk cId="3508802481" sldId="2147483713"/>
            <pc:sldLayoutMk cId="3091627856" sldId="2147483718"/>
          </pc:sldLayoutMkLst>
        </pc:sldLayoutChg>
        <pc:sldLayoutChg chg="add del mod replId">
          <pc:chgData name="Rishabh Goel" userId="033a5147cff5d6ca" providerId="Windows Live" clId="Web-{39368D94-7D3F-442C-8D8D-F05B250CCD6C}" dt="2020-05-31T06:46:59.157" v="5"/>
          <pc:sldLayoutMkLst>
            <pc:docMk/>
            <pc:sldMasterMk cId="3508802481" sldId="2147483713"/>
            <pc:sldLayoutMk cId="3222685978" sldId="2147483719"/>
          </pc:sldLayoutMkLst>
        </pc:sldLayoutChg>
        <pc:sldLayoutChg chg="add del mod replId">
          <pc:chgData name="Rishabh Goel" userId="033a5147cff5d6ca" providerId="Windows Live" clId="Web-{39368D94-7D3F-442C-8D8D-F05B250CCD6C}" dt="2020-05-31T06:46:59.157" v="5"/>
          <pc:sldLayoutMkLst>
            <pc:docMk/>
            <pc:sldMasterMk cId="3508802481" sldId="2147483713"/>
            <pc:sldLayoutMk cId="2225347703" sldId="2147483720"/>
          </pc:sldLayoutMkLst>
        </pc:sldLayoutChg>
        <pc:sldLayoutChg chg="add del mod replId">
          <pc:chgData name="Rishabh Goel" userId="033a5147cff5d6ca" providerId="Windows Live" clId="Web-{39368D94-7D3F-442C-8D8D-F05B250CCD6C}" dt="2020-05-31T06:46:59.157" v="5"/>
          <pc:sldLayoutMkLst>
            <pc:docMk/>
            <pc:sldMasterMk cId="3508802481" sldId="2147483713"/>
            <pc:sldLayoutMk cId="2710549078" sldId="2147483721"/>
          </pc:sldLayoutMkLst>
        </pc:sldLayoutChg>
        <pc:sldLayoutChg chg="add del mod replId">
          <pc:chgData name="Rishabh Goel" userId="033a5147cff5d6ca" providerId="Windows Live" clId="Web-{39368D94-7D3F-442C-8D8D-F05B250CCD6C}" dt="2020-05-31T06:46:59.157" v="5"/>
          <pc:sldLayoutMkLst>
            <pc:docMk/>
            <pc:sldMasterMk cId="3508802481" sldId="2147483713"/>
            <pc:sldLayoutMk cId="3745657725" sldId="2147483722"/>
          </pc:sldLayoutMkLst>
        </pc:sldLayoutChg>
        <pc:sldLayoutChg chg="add del mod replId">
          <pc:chgData name="Rishabh Goel" userId="033a5147cff5d6ca" providerId="Windows Live" clId="Web-{39368D94-7D3F-442C-8D8D-F05B250CCD6C}" dt="2020-05-31T06:46:59.157" v="5"/>
          <pc:sldLayoutMkLst>
            <pc:docMk/>
            <pc:sldMasterMk cId="3508802481" sldId="2147483713"/>
            <pc:sldLayoutMk cId="2786270785" sldId="2147483723"/>
          </pc:sldLayoutMkLst>
        </pc:sldLayoutChg>
        <pc:sldLayoutChg chg="add del mod replId">
          <pc:chgData name="Rishabh Goel" userId="033a5147cff5d6ca" providerId="Windows Live" clId="Web-{39368D94-7D3F-442C-8D8D-F05B250CCD6C}" dt="2020-05-31T06:46:59.157" v="5"/>
          <pc:sldLayoutMkLst>
            <pc:docMk/>
            <pc:sldMasterMk cId="3508802481" sldId="2147483713"/>
            <pc:sldLayoutMk cId="510411239" sldId="2147483724"/>
          </pc:sldLayoutMkLst>
        </pc:sldLayoutChg>
        <pc:sldLayoutChg chg="add del mod replId">
          <pc:chgData name="Rishabh Goel" userId="033a5147cff5d6ca" providerId="Windows Live" clId="Web-{39368D94-7D3F-442C-8D8D-F05B250CCD6C}" dt="2020-05-31T06:46:59.157" v="5"/>
          <pc:sldLayoutMkLst>
            <pc:docMk/>
            <pc:sldMasterMk cId="3508802481" sldId="2147483713"/>
            <pc:sldLayoutMk cId="2452251337" sldId="2147483725"/>
          </pc:sldLayoutMkLst>
        </pc:sldLayoutChg>
        <pc:sldLayoutChg chg="add del mod replId">
          <pc:chgData name="Rishabh Goel" userId="033a5147cff5d6ca" providerId="Windows Live" clId="Web-{39368D94-7D3F-442C-8D8D-F05B250CCD6C}" dt="2020-05-31T06:46:59.157" v="5"/>
          <pc:sldLayoutMkLst>
            <pc:docMk/>
            <pc:sldMasterMk cId="3508802481" sldId="2147483713"/>
            <pc:sldLayoutMk cId="3924803323" sldId="2147483726"/>
          </pc:sldLayoutMkLst>
        </pc:sldLayoutChg>
        <pc:sldLayoutChg chg="add del mod replId">
          <pc:chgData name="Rishabh Goel" userId="033a5147cff5d6ca" providerId="Windows Live" clId="Web-{39368D94-7D3F-442C-8D8D-F05B250CCD6C}" dt="2020-05-31T06:46:59.157" v="5"/>
          <pc:sldLayoutMkLst>
            <pc:docMk/>
            <pc:sldMasterMk cId="3508802481" sldId="2147483713"/>
            <pc:sldLayoutMk cId="4150855670" sldId="2147483727"/>
          </pc:sldLayoutMkLst>
        </pc:sldLayoutChg>
        <pc:sldLayoutChg chg="add del mod replId">
          <pc:chgData name="Rishabh Goel" userId="033a5147cff5d6ca" providerId="Windows Live" clId="Web-{39368D94-7D3F-442C-8D8D-F05B250CCD6C}" dt="2020-05-31T06:46:59.157" v="5"/>
          <pc:sldLayoutMkLst>
            <pc:docMk/>
            <pc:sldMasterMk cId="3508802481" sldId="2147483713"/>
            <pc:sldLayoutMk cId="1972670187" sldId="2147483728"/>
          </pc:sldLayoutMkLst>
        </pc:sldLayoutChg>
        <pc:sldLayoutChg chg="add del mod replId">
          <pc:chgData name="Rishabh Goel" userId="033a5147cff5d6ca" providerId="Windows Live" clId="Web-{39368D94-7D3F-442C-8D8D-F05B250CCD6C}" dt="2020-05-31T06:46:59.157" v="5"/>
          <pc:sldLayoutMkLst>
            <pc:docMk/>
            <pc:sldMasterMk cId="3508802481" sldId="2147483713"/>
            <pc:sldLayoutMk cId="1589238217" sldId="2147483729"/>
          </pc:sldLayoutMkLst>
        </pc:sldLayoutChg>
      </pc:sldMasterChg>
      <pc:sldMasterChg chg="add del addSldLayout delSldLayout">
        <pc:chgData name="Rishabh Goel" userId="033a5147cff5d6ca" providerId="Windows Live" clId="Web-{39368D94-7D3F-442C-8D8D-F05B250CCD6C}" dt="2020-05-31T06:47:46.613" v="6"/>
        <pc:sldMasterMkLst>
          <pc:docMk/>
          <pc:sldMasterMk cId="40750391" sldId="2147483738"/>
        </pc:sldMasterMkLst>
        <pc:sldLayoutChg chg="add del">
          <pc:chgData name="Rishabh Goel" userId="033a5147cff5d6ca" providerId="Windows Live" clId="Web-{39368D94-7D3F-442C-8D8D-F05B250CCD6C}" dt="2020-05-31T06:47:46.613" v="6"/>
          <pc:sldLayoutMkLst>
            <pc:docMk/>
            <pc:sldMasterMk cId="40750391" sldId="2147483738"/>
            <pc:sldLayoutMk cId="2446528154" sldId="2147483730"/>
          </pc:sldLayoutMkLst>
        </pc:sldLayoutChg>
        <pc:sldLayoutChg chg="add del">
          <pc:chgData name="Rishabh Goel" userId="033a5147cff5d6ca" providerId="Windows Live" clId="Web-{39368D94-7D3F-442C-8D8D-F05B250CCD6C}" dt="2020-05-31T06:47:46.613" v="6"/>
          <pc:sldLayoutMkLst>
            <pc:docMk/>
            <pc:sldMasterMk cId="40750391" sldId="2147483738"/>
            <pc:sldLayoutMk cId="1732121180" sldId="2147483731"/>
          </pc:sldLayoutMkLst>
        </pc:sldLayoutChg>
        <pc:sldLayoutChg chg="add del">
          <pc:chgData name="Rishabh Goel" userId="033a5147cff5d6ca" providerId="Windows Live" clId="Web-{39368D94-7D3F-442C-8D8D-F05B250CCD6C}" dt="2020-05-31T06:47:46.613" v="6"/>
          <pc:sldLayoutMkLst>
            <pc:docMk/>
            <pc:sldMasterMk cId="40750391" sldId="2147483738"/>
            <pc:sldLayoutMk cId="3419467343" sldId="2147483732"/>
          </pc:sldLayoutMkLst>
        </pc:sldLayoutChg>
        <pc:sldLayoutChg chg="add del">
          <pc:chgData name="Rishabh Goel" userId="033a5147cff5d6ca" providerId="Windows Live" clId="Web-{39368D94-7D3F-442C-8D8D-F05B250CCD6C}" dt="2020-05-31T06:47:46.613" v="6"/>
          <pc:sldLayoutMkLst>
            <pc:docMk/>
            <pc:sldMasterMk cId="40750391" sldId="2147483738"/>
            <pc:sldLayoutMk cId="2470333341" sldId="2147483733"/>
          </pc:sldLayoutMkLst>
        </pc:sldLayoutChg>
        <pc:sldLayoutChg chg="add del">
          <pc:chgData name="Rishabh Goel" userId="033a5147cff5d6ca" providerId="Windows Live" clId="Web-{39368D94-7D3F-442C-8D8D-F05B250CCD6C}" dt="2020-05-31T06:47:46.613" v="6"/>
          <pc:sldLayoutMkLst>
            <pc:docMk/>
            <pc:sldMasterMk cId="40750391" sldId="2147483738"/>
            <pc:sldLayoutMk cId="3592955200" sldId="2147483734"/>
          </pc:sldLayoutMkLst>
        </pc:sldLayoutChg>
        <pc:sldLayoutChg chg="add del">
          <pc:chgData name="Rishabh Goel" userId="033a5147cff5d6ca" providerId="Windows Live" clId="Web-{39368D94-7D3F-442C-8D8D-F05B250CCD6C}" dt="2020-05-31T06:47:46.613" v="6"/>
          <pc:sldLayoutMkLst>
            <pc:docMk/>
            <pc:sldMasterMk cId="40750391" sldId="2147483738"/>
            <pc:sldLayoutMk cId="2454121274" sldId="2147483735"/>
          </pc:sldLayoutMkLst>
        </pc:sldLayoutChg>
        <pc:sldLayoutChg chg="add del">
          <pc:chgData name="Rishabh Goel" userId="033a5147cff5d6ca" providerId="Windows Live" clId="Web-{39368D94-7D3F-442C-8D8D-F05B250CCD6C}" dt="2020-05-31T06:47:46.613" v="6"/>
          <pc:sldLayoutMkLst>
            <pc:docMk/>
            <pc:sldMasterMk cId="40750391" sldId="2147483738"/>
            <pc:sldLayoutMk cId="882271068" sldId="2147483736"/>
          </pc:sldLayoutMkLst>
        </pc:sldLayoutChg>
        <pc:sldLayoutChg chg="add del">
          <pc:chgData name="Rishabh Goel" userId="033a5147cff5d6ca" providerId="Windows Live" clId="Web-{39368D94-7D3F-442C-8D8D-F05B250CCD6C}" dt="2020-05-31T06:47:46.613" v="6"/>
          <pc:sldLayoutMkLst>
            <pc:docMk/>
            <pc:sldMasterMk cId="40750391" sldId="2147483738"/>
            <pc:sldLayoutMk cId="2937028804" sldId="2147483737"/>
          </pc:sldLayoutMkLst>
        </pc:sldLayoutChg>
        <pc:sldLayoutChg chg="add del replId">
          <pc:chgData name="Rishabh Goel" userId="033a5147cff5d6ca" providerId="Windows Live" clId="Web-{39368D94-7D3F-442C-8D8D-F05B250CCD6C}" dt="2020-05-31T06:47:46.613" v="6"/>
          <pc:sldLayoutMkLst>
            <pc:docMk/>
            <pc:sldMasterMk cId="40750391" sldId="2147483738"/>
            <pc:sldLayoutMk cId="3576452091" sldId="2147483739"/>
          </pc:sldLayoutMkLst>
        </pc:sldLayoutChg>
        <pc:sldLayoutChg chg="add del replId">
          <pc:chgData name="Rishabh Goel" userId="033a5147cff5d6ca" providerId="Windows Live" clId="Web-{39368D94-7D3F-442C-8D8D-F05B250CCD6C}" dt="2020-05-31T06:47:46.613" v="6"/>
          <pc:sldLayoutMkLst>
            <pc:docMk/>
            <pc:sldMasterMk cId="40750391" sldId="2147483738"/>
            <pc:sldLayoutMk cId="2817425919" sldId="2147483740"/>
          </pc:sldLayoutMkLst>
        </pc:sldLayoutChg>
        <pc:sldLayoutChg chg="add del replId">
          <pc:chgData name="Rishabh Goel" userId="033a5147cff5d6ca" providerId="Windows Live" clId="Web-{39368D94-7D3F-442C-8D8D-F05B250CCD6C}" dt="2020-05-31T06:47:46.613" v="6"/>
          <pc:sldLayoutMkLst>
            <pc:docMk/>
            <pc:sldMasterMk cId="40750391" sldId="2147483738"/>
            <pc:sldLayoutMk cId="2624109510" sldId="2147483741"/>
          </pc:sldLayoutMkLst>
        </pc:sldLayoutChg>
      </pc:sldMasterChg>
      <pc:sldMasterChg chg="add del addSldLayout delSldLayout modSldLayout">
        <pc:chgData name="Rishabh Goel" userId="033a5147cff5d6ca" providerId="Windows Live" clId="Web-{39368D94-7D3F-442C-8D8D-F05B250CCD6C}" dt="2020-05-31T06:48:43.570" v="8"/>
        <pc:sldMasterMkLst>
          <pc:docMk/>
          <pc:sldMasterMk cId="798682161" sldId="2147483742"/>
        </pc:sldMasterMkLst>
        <pc:sldLayoutChg chg="add del mod replId">
          <pc:chgData name="Rishabh Goel" userId="033a5147cff5d6ca" providerId="Windows Live" clId="Web-{39368D94-7D3F-442C-8D8D-F05B250CCD6C}" dt="2020-05-31T06:48:43.570" v="8"/>
          <pc:sldLayoutMkLst>
            <pc:docMk/>
            <pc:sldMasterMk cId="798682161" sldId="2147483742"/>
            <pc:sldLayoutMk cId="2286428359" sldId="2147483743"/>
          </pc:sldLayoutMkLst>
        </pc:sldLayoutChg>
        <pc:sldLayoutChg chg="add del mod replId">
          <pc:chgData name="Rishabh Goel" userId="033a5147cff5d6ca" providerId="Windows Live" clId="Web-{39368D94-7D3F-442C-8D8D-F05B250CCD6C}" dt="2020-05-31T06:48:43.570" v="8"/>
          <pc:sldLayoutMkLst>
            <pc:docMk/>
            <pc:sldMasterMk cId="798682161" sldId="2147483742"/>
            <pc:sldLayoutMk cId="2895215472" sldId="2147483744"/>
          </pc:sldLayoutMkLst>
        </pc:sldLayoutChg>
        <pc:sldLayoutChg chg="add del mod replId">
          <pc:chgData name="Rishabh Goel" userId="033a5147cff5d6ca" providerId="Windows Live" clId="Web-{39368D94-7D3F-442C-8D8D-F05B250CCD6C}" dt="2020-05-31T06:48:43.570" v="8"/>
          <pc:sldLayoutMkLst>
            <pc:docMk/>
            <pc:sldMasterMk cId="798682161" sldId="2147483742"/>
            <pc:sldLayoutMk cId="1368184955" sldId="2147483745"/>
          </pc:sldLayoutMkLst>
        </pc:sldLayoutChg>
        <pc:sldLayoutChg chg="add del mod replId">
          <pc:chgData name="Rishabh Goel" userId="033a5147cff5d6ca" providerId="Windows Live" clId="Web-{39368D94-7D3F-442C-8D8D-F05B250CCD6C}" dt="2020-05-31T06:48:43.570" v="8"/>
          <pc:sldLayoutMkLst>
            <pc:docMk/>
            <pc:sldMasterMk cId="798682161" sldId="2147483742"/>
            <pc:sldLayoutMk cId="355820696" sldId="2147483746"/>
          </pc:sldLayoutMkLst>
        </pc:sldLayoutChg>
        <pc:sldLayoutChg chg="add del mod replId">
          <pc:chgData name="Rishabh Goel" userId="033a5147cff5d6ca" providerId="Windows Live" clId="Web-{39368D94-7D3F-442C-8D8D-F05B250CCD6C}" dt="2020-05-31T06:48:43.570" v="8"/>
          <pc:sldLayoutMkLst>
            <pc:docMk/>
            <pc:sldMasterMk cId="798682161" sldId="2147483742"/>
            <pc:sldLayoutMk cId="512616558" sldId="2147483747"/>
          </pc:sldLayoutMkLst>
        </pc:sldLayoutChg>
        <pc:sldLayoutChg chg="add del mod replId">
          <pc:chgData name="Rishabh Goel" userId="033a5147cff5d6ca" providerId="Windows Live" clId="Web-{39368D94-7D3F-442C-8D8D-F05B250CCD6C}" dt="2020-05-31T06:48:43.570" v="8"/>
          <pc:sldLayoutMkLst>
            <pc:docMk/>
            <pc:sldMasterMk cId="798682161" sldId="2147483742"/>
            <pc:sldLayoutMk cId="4262836859" sldId="2147483748"/>
          </pc:sldLayoutMkLst>
        </pc:sldLayoutChg>
        <pc:sldLayoutChg chg="add del mod replId">
          <pc:chgData name="Rishabh Goel" userId="033a5147cff5d6ca" providerId="Windows Live" clId="Web-{39368D94-7D3F-442C-8D8D-F05B250CCD6C}" dt="2020-05-31T06:48:43.570" v="8"/>
          <pc:sldLayoutMkLst>
            <pc:docMk/>
            <pc:sldMasterMk cId="798682161" sldId="2147483742"/>
            <pc:sldLayoutMk cId="3418942710" sldId="2147483749"/>
          </pc:sldLayoutMkLst>
        </pc:sldLayoutChg>
        <pc:sldLayoutChg chg="add del mod replId">
          <pc:chgData name="Rishabh Goel" userId="033a5147cff5d6ca" providerId="Windows Live" clId="Web-{39368D94-7D3F-442C-8D8D-F05B250CCD6C}" dt="2020-05-31T06:48:43.570" v="8"/>
          <pc:sldLayoutMkLst>
            <pc:docMk/>
            <pc:sldMasterMk cId="798682161" sldId="2147483742"/>
            <pc:sldLayoutMk cId="1352682080" sldId="2147483750"/>
          </pc:sldLayoutMkLst>
        </pc:sldLayoutChg>
        <pc:sldLayoutChg chg="add del mod replId">
          <pc:chgData name="Rishabh Goel" userId="033a5147cff5d6ca" providerId="Windows Live" clId="Web-{39368D94-7D3F-442C-8D8D-F05B250CCD6C}" dt="2020-05-31T06:48:43.570" v="8"/>
          <pc:sldLayoutMkLst>
            <pc:docMk/>
            <pc:sldMasterMk cId="798682161" sldId="2147483742"/>
            <pc:sldLayoutMk cId="3441975100" sldId="2147483751"/>
          </pc:sldLayoutMkLst>
        </pc:sldLayoutChg>
        <pc:sldLayoutChg chg="add del mod replId">
          <pc:chgData name="Rishabh Goel" userId="033a5147cff5d6ca" providerId="Windows Live" clId="Web-{39368D94-7D3F-442C-8D8D-F05B250CCD6C}" dt="2020-05-31T06:48:43.570" v="8"/>
          <pc:sldLayoutMkLst>
            <pc:docMk/>
            <pc:sldMasterMk cId="798682161" sldId="2147483742"/>
            <pc:sldLayoutMk cId="3194225238" sldId="2147483752"/>
          </pc:sldLayoutMkLst>
        </pc:sldLayoutChg>
        <pc:sldLayoutChg chg="add del mod replId">
          <pc:chgData name="Rishabh Goel" userId="033a5147cff5d6ca" providerId="Windows Live" clId="Web-{39368D94-7D3F-442C-8D8D-F05B250CCD6C}" dt="2020-05-31T06:48:43.570" v="8"/>
          <pc:sldLayoutMkLst>
            <pc:docMk/>
            <pc:sldMasterMk cId="798682161" sldId="2147483742"/>
            <pc:sldLayoutMk cId="2757189297" sldId="2147483753"/>
          </pc:sldLayoutMkLst>
        </pc:sldLayoutChg>
        <pc:sldLayoutChg chg="add del mod replId">
          <pc:chgData name="Rishabh Goel" userId="033a5147cff5d6ca" providerId="Windows Live" clId="Web-{39368D94-7D3F-442C-8D8D-F05B250CCD6C}" dt="2020-05-31T06:48:43.570" v="8"/>
          <pc:sldLayoutMkLst>
            <pc:docMk/>
            <pc:sldMasterMk cId="798682161" sldId="2147483742"/>
            <pc:sldLayoutMk cId="993496069" sldId="2147483754"/>
          </pc:sldLayoutMkLst>
        </pc:sldLayoutChg>
        <pc:sldLayoutChg chg="add del mod replId">
          <pc:chgData name="Rishabh Goel" userId="033a5147cff5d6ca" providerId="Windows Live" clId="Web-{39368D94-7D3F-442C-8D8D-F05B250CCD6C}" dt="2020-05-31T06:48:43.570" v="8"/>
          <pc:sldLayoutMkLst>
            <pc:docMk/>
            <pc:sldMasterMk cId="798682161" sldId="2147483742"/>
            <pc:sldLayoutMk cId="3805565850" sldId="2147483755"/>
          </pc:sldLayoutMkLst>
        </pc:sldLayoutChg>
        <pc:sldLayoutChg chg="add del mod replId">
          <pc:chgData name="Rishabh Goel" userId="033a5147cff5d6ca" providerId="Windows Live" clId="Web-{39368D94-7D3F-442C-8D8D-F05B250CCD6C}" dt="2020-05-31T06:48:43.570" v="8"/>
          <pc:sldLayoutMkLst>
            <pc:docMk/>
            <pc:sldMasterMk cId="798682161" sldId="2147483742"/>
            <pc:sldLayoutMk cId="845572547" sldId="2147483756"/>
          </pc:sldLayoutMkLst>
        </pc:sldLayoutChg>
        <pc:sldLayoutChg chg="add del mod replId">
          <pc:chgData name="Rishabh Goel" userId="033a5147cff5d6ca" providerId="Windows Live" clId="Web-{39368D94-7D3F-442C-8D8D-F05B250CCD6C}" dt="2020-05-31T06:48:43.570" v="8"/>
          <pc:sldLayoutMkLst>
            <pc:docMk/>
            <pc:sldMasterMk cId="798682161" sldId="2147483742"/>
            <pc:sldLayoutMk cId="1996731513" sldId="2147483757"/>
          </pc:sldLayoutMkLst>
        </pc:sldLayoutChg>
        <pc:sldLayoutChg chg="add del mod replId">
          <pc:chgData name="Rishabh Goel" userId="033a5147cff5d6ca" providerId="Windows Live" clId="Web-{39368D94-7D3F-442C-8D8D-F05B250CCD6C}" dt="2020-05-31T06:48:43.570" v="8"/>
          <pc:sldLayoutMkLst>
            <pc:docMk/>
            <pc:sldMasterMk cId="798682161" sldId="2147483742"/>
            <pc:sldLayoutMk cId="499536055" sldId="2147483758"/>
          </pc:sldLayoutMkLst>
        </pc:sldLayoutChg>
        <pc:sldLayoutChg chg="add del mod replId">
          <pc:chgData name="Rishabh Goel" userId="033a5147cff5d6ca" providerId="Windows Live" clId="Web-{39368D94-7D3F-442C-8D8D-F05B250CCD6C}" dt="2020-05-31T06:48:43.570" v="8"/>
          <pc:sldLayoutMkLst>
            <pc:docMk/>
            <pc:sldMasterMk cId="798682161" sldId="2147483742"/>
            <pc:sldLayoutMk cId="88581955" sldId="2147483759"/>
          </pc:sldLayoutMkLst>
        </pc:sldLayoutChg>
      </pc:sldMasterChg>
      <pc:sldMasterChg chg="add del addSldLayout delSldLayout modSldLayout">
        <pc:chgData name="Rishabh Goel" userId="033a5147cff5d6ca" providerId="Windows Live" clId="Web-{39368D94-7D3F-442C-8D8D-F05B250CCD6C}" dt="2020-05-31T06:48:48.601" v="9"/>
        <pc:sldMasterMkLst>
          <pc:docMk/>
          <pc:sldMasterMk cId="1902702864" sldId="2147483760"/>
        </pc:sldMasterMkLst>
        <pc:sldLayoutChg chg="add del mod replId">
          <pc:chgData name="Rishabh Goel" userId="033a5147cff5d6ca" providerId="Windows Live" clId="Web-{39368D94-7D3F-442C-8D8D-F05B250CCD6C}" dt="2020-05-31T06:48:48.601" v="9"/>
          <pc:sldLayoutMkLst>
            <pc:docMk/>
            <pc:sldMasterMk cId="1902702864" sldId="2147483760"/>
            <pc:sldLayoutMk cId="393644372" sldId="2147483761"/>
          </pc:sldLayoutMkLst>
        </pc:sldLayoutChg>
        <pc:sldLayoutChg chg="add del mod replId">
          <pc:chgData name="Rishabh Goel" userId="033a5147cff5d6ca" providerId="Windows Live" clId="Web-{39368D94-7D3F-442C-8D8D-F05B250CCD6C}" dt="2020-05-31T06:48:48.601" v="9"/>
          <pc:sldLayoutMkLst>
            <pc:docMk/>
            <pc:sldMasterMk cId="1902702864" sldId="2147483760"/>
            <pc:sldLayoutMk cId="216805136" sldId="2147483762"/>
          </pc:sldLayoutMkLst>
        </pc:sldLayoutChg>
        <pc:sldLayoutChg chg="add del mod replId">
          <pc:chgData name="Rishabh Goel" userId="033a5147cff5d6ca" providerId="Windows Live" clId="Web-{39368D94-7D3F-442C-8D8D-F05B250CCD6C}" dt="2020-05-31T06:48:48.601" v="9"/>
          <pc:sldLayoutMkLst>
            <pc:docMk/>
            <pc:sldMasterMk cId="1902702864" sldId="2147483760"/>
            <pc:sldLayoutMk cId="67577061" sldId="2147483763"/>
          </pc:sldLayoutMkLst>
        </pc:sldLayoutChg>
        <pc:sldLayoutChg chg="add del mod replId">
          <pc:chgData name="Rishabh Goel" userId="033a5147cff5d6ca" providerId="Windows Live" clId="Web-{39368D94-7D3F-442C-8D8D-F05B250CCD6C}" dt="2020-05-31T06:48:48.601" v="9"/>
          <pc:sldLayoutMkLst>
            <pc:docMk/>
            <pc:sldMasterMk cId="1902702864" sldId="2147483760"/>
            <pc:sldLayoutMk cId="3666862840" sldId="2147483764"/>
          </pc:sldLayoutMkLst>
        </pc:sldLayoutChg>
        <pc:sldLayoutChg chg="add del mod replId">
          <pc:chgData name="Rishabh Goel" userId="033a5147cff5d6ca" providerId="Windows Live" clId="Web-{39368D94-7D3F-442C-8D8D-F05B250CCD6C}" dt="2020-05-31T06:48:48.601" v="9"/>
          <pc:sldLayoutMkLst>
            <pc:docMk/>
            <pc:sldMasterMk cId="1902702864" sldId="2147483760"/>
            <pc:sldLayoutMk cId="2004139355" sldId="2147483765"/>
          </pc:sldLayoutMkLst>
        </pc:sldLayoutChg>
        <pc:sldLayoutChg chg="add del mod replId">
          <pc:chgData name="Rishabh Goel" userId="033a5147cff5d6ca" providerId="Windows Live" clId="Web-{39368D94-7D3F-442C-8D8D-F05B250CCD6C}" dt="2020-05-31T06:48:48.601" v="9"/>
          <pc:sldLayoutMkLst>
            <pc:docMk/>
            <pc:sldMasterMk cId="1902702864" sldId="2147483760"/>
            <pc:sldLayoutMk cId="3063711264" sldId="2147483766"/>
          </pc:sldLayoutMkLst>
        </pc:sldLayoutChg>
        <pc:sldLayoutChg chg="add del mod replId">
          <pc:chgData name="Rishabh Goel" userId="033a5147cff5d6ca" providerId="Windows Live" clId="Web-{39368D94-7D3F-442C-8D8D-F05B250CCD6C}" dt="2020-05-31T06:48:48.601" v="9"/>
          <pc:sldLayoutMkLst>
            <pc:docMk/>
            <pc:sldMasterMk cId="1902702864" sldId="2147483760"/>
            <pc:sldLayoutMk cId="1561793359" sldId="2147483767"/>
          </pc:sldLayoutMkLst>
        </pc:sldLayoutChg>
        <pc:sldLayoutChg chg="add del mod replId">
          <pc:chgData name="Rishabh Goel" userId="033a5147cff5d6ca" providerId="Windows Live" clId="Web-{39368D94-7D3F-442C-8D8D-F05B250CCD6C}" dt="2020-05-31T06:48:48.601" v="9"/>
          <pc:sldLayoutMkLst>
            <pc:docMk/>
            <pc:sldMasterMk cId="1902702864" sldId="2147483760"/>
            <pc:sldLayoutMk cId="2574491436" sldId="2147483768"/>
          </pc:sldLayoutMkLst>
        </pc:sldLayoutChg>
        <pc:sldLayoutChg chg="add del mod replId">
          <pc:chgData name="Rishabh Goel" userId="033a5147cff5d6ca" providerId="Windows Live" clId="Web-{39368D94-7D3F-442C-8D8D-F05B250CCD6C}" dt="2020-05-31T06:48:48.601" v="9"/>
          <pc:sldLayoutMkLst>
            <pc:docMk/>
            <pc:sldMasterMk cId="1902702864" sldId="2147483760"/>
            <pc:sldLayoutMk cId="1673720971" sldId="2147483769"/>
          </pc:sldLayoutMkLst>
        </pc:sldLayoutChg>
        <pc:sldLayoutChg chg="add del mod replId">
          <pc:chgData name="Rishabh Goel" userId="033a5147cff5d6ca" providerId="Windows Live" clId="Web-{39368D94-7D3F-442C-8D8D-F05B250CCD6C}" dt="2020-05-31T06:48:48.601" v="9"/>
          <pc:sldLayoutMkLst>
            <pc:docMk/>
            <pc:sldMasterMk cId="1902702864" sldId="2147483760"/>
            <pc:sldLayoutMk cId="1105381218" sldId="2147483770"/>
          </pc:sldLayoutMkLst>
        </pc:sldLayoutChg>
        <pc:sldLayoutChg chg="add del mod replId">
          <pc:chgData name="Rishabh Goel" userId="033a5147cff5d6ca" providerId="Windows Live" clId="Web-{39368D94-7D3F-442C-8D8D-F05B250CCD6C}" dt="2020-05-31T06:48:48.601" v="9"/>
          <pc:sldLayoutMkLst>
            <pc:docMk/>
            <pc:sldMasterMk cId="1902702864" sldId="2147483760"/>
            <pc:sldLayoutMk cId="2289636438" sldId="2147483771"/>
          </pc:sldLayoutMkLst>
        </pc:sldLayoutChg>
      </pc:sldMasterChg>
      <pc:sldMasterChg chg="add del addSldLayout delSldLayout modSldLayout">
        <pc:chgData name="Rishabh Goel" userId="033a5147cff5d6ca" providerId="Windows Live" clId="Web-{39368D94-7D3F-442C-8D8D-F05B250CCD6C}" dt="2020-05-31T06:49:06.055" v="11"/>
        <pc:sldMasterMkLst>
          <pc:docMk/>
          <pc:sldMasterMk cId="3164745704" sldId="2147483772"/>
        </pc:sldMasterMkLst>
        <pc:sldLayoutChg chg="add del mod replId">
          <pc:chgData name="Rishabh Goel" userId="033a5147cff5d6ca" providerId="Windows Live" clId="Web-{39368D94-7D3F-442C-8D8D-F05B250CCD6C}" dt="2020-05-31T06:49:06.055" v="11"/>
          <pc:sldLayoutMkLst>
            <pc:docMk/>
            <pc:sldMasterMk cId="3164745704" sldId="2147483772"/>
            <pc:sldLayoutMk cId="2045994832" sldId="2147483773"/>
          </pc:sldLayoutMkLst>
        </pc:sldLayoutChg>
        <pc:sldLayoutChg chg="add del mod replId">
          <pc:chgData name="Rishabh Goel" userId="033a5147cff5d6ca" providerId="Windows Live" clId="Web-{39368D94-7D3F-442C-8D8D-F05B250CCD6C}" dt="2020-05-31T06:49:06.055" v="11"/>
          <pc:sldLayoutMkLst>
            <pc:docMk/>
            <pc:sldMasterMk cId="3164745704" sldId="2147483772"/>
            <pc:sldLayoutMk cId="3635382947" sldId="2147483774"/>
          </pc:sldLayoutMkLst>
        </pc:sldLayoutChg>
        <pc:sldLayoutChg chg="add del mod replId">
          <pc:chgData name="Rishabh Goel" userId="033a5147cff5d6ca" providerId="Windows Live" clId="Web-{39368D94-7D3F-442C-8D8D-F05B250CCD6C}" dt="2020-05-31T06:49:06.055" v="11"/>
          <pc:sldLayoutMkLst>
            <pc:docMk/>
            <pc:sldMasterMk cId="3164745704" sldId="2147483772"/>
            <pc:sldLayoutMk cId="4147503145" sldId="2147483775"/>
          </pc:sldLayoutMkLst>
        </pc:sldLayoutChg>
        <pc:sldLayoutChg chg="add del mod replId">
          <pc:chgData name="Rishabh Goel" userId="033a5147cff5d6ca" providerId="Windows Live" clId="Web-{39368D94-7D3F-442C-8D8D-F05B250CCD6C}" dt="2020-05-31T06:49:06.055" v="11"/>
          <pc:sldLayoutMkLst>
            <pc:docMk/>
            <pc:sldMasterMk cId="3164745704" sldId="2147483772"/>
            <pc:sldLayoutMk cId="3256915315" sldId="2147483776"/>
          </pc:sldLayoutMkLst>
        </pc:sldLayoutChg>
        <pc:sldLayoutChg chg="add del mod replId">
          <pc:chgData name="Rishabh Goel" userId="033a5147cff5d6ca" providerId="Windows Live" clId="Web-{39368D94-7D3F-442C-8D8D-F05B250CCD6C}" dt="2020-05-31T06:49:06.055" v="11"/>
          <pc:sldLayoutMkLst>
            <pc:docMk/>
            <pc:sldMasterMk cId="3164745704" sldId="2147483772"/>
            <pc:sldLayoutMk cId="2174947854" sldId="2147483777"/>
          </pc:sldLayoutMkLst>
        </pc:sldLayoutChg>
        <pc:sldLayoutChg chg="add del mod replId">
          <pc:chgData name="Rishabh Goel" userId="033a5147cff5d6ca" providerId="Windows Live" clId="Web-{39368D94-7D3F-442C-8D8D-F05B250CCD6C}" dt="2020-05-31T06:49:06.055" v="11"/>
          <pc:sldLayoutMkLst>
            <pc:docMk/>
            <pc:sldMasterMk cId="3164745704" sldId="2147483772"/>
            <pc:sldLayoutMk cId="926995209" sldId="2147483778"/>
          </pc:sldLayoutMkLst>
        </pc:sldLayoutChg>
        <pc:sldLayoutChg chg="add del mod replId">
          <pc:chgData name="Rishabh Goel" userId="033a5147cff5d6ca" providerId="Windows Live" clId="Web-{39368D94-7D3F-442C-8D8D-F05B250CCD6C}" dt="2020-05-31T06:49:06.055" v="11"/>
          <pc:sldLayoutMkLst>
            <pc:docMk/>
            <pc:sldMasterMk cId="3164745704" sldId="2147483772"/>
            <pc:sldLayoutMk cId="1037390801" sldId="2147483779"/>
          </pc:sldLayoutMkLst>
        </pc:sldLayoutChg>
        <pc:sldLayoutChg chg="add del mod replId">
          <pc:chgData name="Rishabh Goel" userId="033a5147cff5d6ca" providerId="Windows Live" clId="Web-{39368D94-7D3F-442C-8D8D-F05B250CCD6C}" dt="2020-05-31T06:49:06.055" v="11"/>
          <pc:sldLayoutMkLst>
            <pc:docMk/>
            <pc:sldMasterMk cId="3164745704" sldId="2147483772"/>
            <pc:sldLayoutMk cId="44602092" sldId="2147483780"/>
          </pc:sldLayoutMkLst>
        </pc:sldLayoutChg>
        <pc:sldLayoutChg chg="add del mod replId">
          <pc:chgData name="Rishabh Goel" userId="033a5147cff5d6ca" providerId="Windows Live" clId="Web-{39368D94-7D3F-442C-8D8D-F05B250CCD6C}" dt="2020-05-31T06:49:06.055" v="11"/>
          <pc:sldLayoutMkLst>
            <pc:docMk/>
            <pc:sldMasterMk cId="3164745704" sldId="2147483772"/>
            <pc:sldLayoutMk cId="4030281001" sldId="2147483781"/>
          </pc:sldLayoutMkLst>
        </pc:sldLayoutChg>
        <pc:sldLayoutChg chg="add del mod replId">
          <pc:chgData name="Rishabh Goel" userId="033a5147cff5d6ca" providerId="Windows Live" clId="Web-{39368D94-7D3F-442C-8D8D-F05B250CCD6C}" dt="2020-05-31T06:49:06.055" v="11"/>
          <pc:sldLayoutMkLst>
            <pc:docMk/>
            <pc:sldMasterMk cId="3164745704" sldId="2147483772"/>
            <pc:sldLayoutMk cId="2778717310" sldId="2147483782"/>
          </pc:sldLayoutMkLst>
        </pc:sldLayoutChg>
        <pc:sldLayoutChg chg="add del mod replId">
          <pc:chgData name="Rishabh Goel" userId="033a5147cff5d6ca" providerId="Windows Live" clId="Web-{39368D94-7D3F-442C-8D8D-F05B250CCD6C}" dt="2020-05-31T06:49:06.055" v="11"/>
          <pc:sldLayoutMkLst>
            <pc:docMk/>
            <pc:sldMasterMk cId="3164745704" sldId="2147483772"/>
            <pc:sldLayoutMk cId="3902903543" sldId="2147483783"/>
          </pc:sldLayoutMkLst>
        </pc:sldLayoutChg>
      </pc:sldMasterChg>
      <pc:sldMasterChg chg="add del addSldLayout delSldLayout modSldLayout">
        <pc:chgData name="Rishabh Goel" userId="033a5147cff5d6ca" providerId="Windows Live" clId="Web-{39368D94-7D3F-442C-8D8D-F05B250CCD6C}" dt="2020-05-31T06:49:09.634" v="12"/>
        <pc:sldMasterMkLst>
          <pc:docMk/>
          <pc:sldMasterMk cId="482022740" sldId="2147483784"/>
        </pc:sldMasterMkLst>
        <pc:sldLayoutChg chg="add del mod replId">
          <pc:chgData name="Rishabh Goel" userId="033a5147cff5d6ca" providerId="Windows Live" clId="Web-{39368D94-7D3F-442C-8D8D-F05B250CCD6C}" dt="2020-05-31T06:49:09.634" v="12"/>
          <pc:sldLayoutMkLst>
            <pc:docMk/>
            <pc:sldMasterMk cId="482022740" sldId="2147483784"/>
            <pc:sldLayoutMk cId="56871912" sldId="2147483785"/>
          </pc:sldLayoutMkLst>
        </pc:sldLayoutChg>
        <pc:sldLayoutChg chg="add del mod replId">
          <pc:chgData name="Rishabh Goel" userId="033a5147cff5d6ca" providerId="Windows Live" clId="Web-{39368D94-7D3F-442C-8D8D-F05B250CCD6C}" dt="2020-05-31T06:49:09.634" v="12"/>
          <pc:sldLayoutMkLst>
            <pc:docMk/>
            <pc:sldMasterMk cId="482022740" sldId="2147483784"/>
            <pc:sldLayoutMk cId="1152010405" sldId="2147483786"/>
          </pc:sldLayoutMkLst>
        </pc:sldLayoutChg>
        <pc:sldLayoutChg chg="add del mod replId">
          <pc:chgData name="Rishabh Goel" userId="033a5147cff5d6ca" providerId="Windows Live" clId="Web-{39368D94-7D3F-442C-8D8D-F05B250CCD6C}" dt="2020-05-31T06:49:09.634" v="12"/>
          <pc:sldLayoutMkLst>
            <pc:docMk/>
            <pc:sldMasterMk cId="482022740" sldId="2147483784"/>
            <pc:sldLayoutMk cId="795297433" sldId="2147483787"/>
          </pc:sldLayoutMkLst>
        </pc:sldLayoutChg>
        <pc:sldLayoutChg chg="add del mod replId">
          <pc:chgData name="Rishabh Goel" userId="033a5147cff5d6ca" providerId="Windows Live" clId="Web-{39368D94-7D3F-442C-8D8D-F05B250CCD6C}" dt="2020-05-31T06:49:09.634" v="12"/>
          <pc:sldLayoutMkLst>
            <pc:docMk/>
            <pc:sldMasterMk cId="482022740" sldId="2147483784"/>
            <pc:sldLayoutMk cId="3491857163" sldId="2147483788"/>
          </pc:sldLayoutMkLst>
        </pc:sldLayoutChg>
        <pc:sldLayoutChg chg="add del mod replId">
          <pc:chgData name="Rishabh Goel" userId="033a5147cff5d6ca" providerId="Windows Live" clId="Web-{39368D94-7D3F-442C-8D8D-F05B250CCD6C}" dt="2020-05-31T06:49:09.634" v="12"/>
          <pc:sldLayoutMkLst>
            <pc:docMk/>
            <pc:sldMasterMk cId="482022740" sldId="2147483784"/>
            <pc:sldLayoutMk cId="1168673060" sldId="2147483789"/>
          </pc:sldLayoutMkLst>
        </pc:sldLayoutChg>
        <pc:sldLayoutChg chg="add del mod replId">
          <pc:chgData name="Rishabh Goel" userId="033a5147cff5d6ca" providerId="Windows Live" clId="Web-{39368D94-7D3F-442C-8D8D-F05B250CCD6C}" dt="2020-05-31T06:49:09.634" v="12"/>
          <pc:sldLayoutMkLst>
            <pc:docMk/>
            <pc:sldMasterMk cId="482022740" sldId="2147483784"/>
            <pc:sldLayoutMk cId="1592653668" sldId="2147483790"/>
          </pc:sldLayoutMkLst>
        </pc:sldLayoutChg>
        <pc:sldLayoutChg chg="add del mod replId">
          <pc:chgData name="Rishabh Goel" userId="033a5147cff5d6ca" providerId="Windows Live" clId="Web-{39368D94-7D3F-442C-8D8D-F05B250CCD6C}" dt="2020-05-31T06:49:09.634" v="12"/>
          <pc:sldLayoutMkLst>
            <pc:docMk/>
            <pc:sldMasterMk cId="482022740" sldId="2147483784"/>
            <pc:sldLayoutMk cId="1294159256" sldId="2147483791"/>
          </pc:sldLayoutMkLst>
        </pc:sldLayoutChg>
        <pc:sldLayoutChg chg="add del mod replId">
          <pc:chgData name="Rishabh Goel" userId="033a5147cff5d6ca" providerId="Windows Live" clId="Web-{39368D94-7D3F-442C-8D8D-F05B250CCD6C}" dt="2020-05-31T06:49:09.634" v="12"/>
          <pc:sldLayoutMkLst>
            <pc:docMk/>
            <pc:sldMasterMk cId="482022740" sldId="2147483784"/>
            <pc:sldLayoutMk cId="1198760014" sldId="2147483792"/>
          </pc:sldLayoutMkLst>
        </pc:sldLayoutChg>
        <pc:sldLayoutChg chg="add del mod replId">
          <pc:chgData name="Rishabh Goel" userId="033a5147cff5d6ca" providerId="Windows Live" clId="Web-{39368D94-7D3F-442C-8D8D-F05B250CCD6C}" dt="2020-05-31T06:49:09.634" v="12"/>
          <pc:sldLayoutMkLst>
            <pc:docMk/>
            <pc:sldMasterMk cId="482022740" sldId="2147483784"/>
            <pc:sldLayoutMk cId="3824003587" sldId="2147483793"/>
          </pc:sldLayoutMkLst>
        </pc:sldLayoutChg>
        <pc:sldLayoutChg chg="add del mod replId">
          <pc:chgData name="Rishabh Goel" userId="033a5147cff5d6ca" providerId="Windows Live" clId="Web-{39368D94-7D3F-442C-8D8D-F05B250CCD6C}" dt="2020-05-31T06:49:09.634" v="12"/>
          <pc:sldLayoutMkLst>
            <pc:docMk/>
            <pc:sldMasterMk cId="482022740" sldId="2147483784"/>
            <pc:sldLayoutMk cId="2208849112" sldId="2147483794"/>
          </pc:sldLayoutMkLst>
        </pc:sldLayoutChg>
        <pc:sldLayoutChg chg="add del mod replId">
          <pc:chgData name="Rishabh Goel" userId="033a5147cff5d6ca" providerId="Windows Live" clId="Web-{39368D94-7D3F-442C-8D8D-F05B250CCD6C}" dt="2020-05-31T06:49:09.634" v="12"/>
          <pc:sldLayoutMkLst>
            <pc:docMk/>
            <pc:sldMasterMk cId="482022740" sldId="2147483784"/>
            <pc:sldLayoutMk cId="4281455177" sldId="2147483795"/>
          </pc:sldLayoutMkLst>
        </pc:sldLayoutChg>
      </pc:sldMasterChg>
      <pc:sldMasterChg chg="add del addSldLayout delSldLayout modSldLayout">
        <pc:chgData name="Rishabh Goel" userId="033a5147cff5d6ca" providerId="Windows Live" clId="Web-{39368D94-7D3F-442C-8D8D-F05B250CCD6C}" dt="2020-05-31T06:49:19.494" v="13"/>
        <pc:sldMasterMkLst>
          <pc:docMk/>
          <pc:sldMasterMk cId="129207572" sldId="2147483796"/>
        </pc:sldMasterMkLst>
        <pc:sldLayoutChg chg="add del mod replId">
          <pc:chgData name="Rishabh Goel" userId="033a5147cff5d6ca" providerId="Windows Live" clId="Web-{39368D94-7D3F-442C-8D8D-F05B250CCD6C}" dt="2020-05-31T06:49:19.494" v="13"/>
          <pc:sldLayoutMkLst>
            <pc:docMk/>
            <pc:sldMasterMk cId="129207572" sldId="2147483796"/>
            <pc:sldLayoutMk cId="2679729473" sldId="2147483797"/>
          </pc:sldLayoutMkLst>
        </pc:sldLayoutChg>
        <pc:sldLayoutChg chg="add del mod replId">
          <pc:chgData name="Rishabh Goel" userId="033a5147cff5d6ca" providerId="Windows Live" clId="Web-{39368D94-7D3F-442C-8D8D-F05B250CCD6C}" dt="2020-05-31T06:49:19.494" v="13"/>
          <pc:sldLayoutMkLst>
            <pc:docMk/>
            <pc:sldMasterMk cId="129207572" sldId="2147483796"/>
            <pc:sldLayoutMk cId="3624760963" sldId="2147483798"/>
          </pc:sldLayoutMkLst>
        </pc:sldLayoutChg>
        <pc:sldLayoutChg chg="add del mod replId">
          <pc:chgData name="Rishabh Goel" userId="033a5147cff5d6ca" providerId="Windows Live" clId="Web-{39368D94-7D3F-442C-8D8D-F05B250CCD6C}" dt="2020-05-31T06:49:19.494" v="13"/>
          <pc:sldLayoutMkLst>
            <pc:docMk/>
            <pc:sldMasterMk cId="129207572" sldId="2147483796"/>
            <pc:sldLayoutMk cId="2708294645" sldId="2147483799"/>
          </pc:sldLayoutMkLst>
        </pc:sldLayoutChg>
        <pc:sldLayoutChg chg="add del mod replId">
          <pc:chgData name="Rishabh Goel" userId="033a5147cff5d6ca" providerId="Windows Live" clId="Web-{39368D94-7D3F-442C-8D8D-F05B250CCD6C}" dt="2020-05-31T06:49:19.494" v="13"/>
          <pc:sldLayoutMkLst>
            <pc:docMk/>
            <pc:sldMasterMk cId="129207572" sldId="2147483796"/>
            <pc:sldLayoutMk cId="3419947197" sldId="2147483800"/>
          </pc:sldLayoutMkLst>
        </pc:sldLayoutChg>
        <pc:sldLayoutChg chg="add del mod replId">
          <pc:chgData name="Rishabh Goel" userId="033a5147cff5d6ca" providerId="Windows Live" clId="Web-{39368D94-7D3F-442C-8D8D-F05B250CCD6C}" dt="2020-05-31T06:49:19.494" v="13"/>
          <pc:sldLayoutMkLst>
            <pc:docMk/>
            <pc:sldMasterMk cId="129207572" sldId="2147483796"/>
            <pc:sldLayoutMk cId="4131198984" sldId="2147483801"/>
          </pc:sldLayoutMkLst>
        </pc:sldLayoutChg>
        <pc:sldLayoutChg chg="add del mod replId">
          <pc:chgData name="Rishabh Goel" userId="033a5147cff5d6ca" providerId="Windows Live" clId="Web-{39368D94-7D3F-442C-8D8D-F05B250CCD6C}" dt="2020-05-31T06:49:19.494" v="13"/>
          <pc:sldLayoutMkLst>
            <pc:docMk/>
            <pc:sldMasterMk cId="129207572" sldId="2147483796"/>
            <pc:sldLayoutMk cId="2199179460" sldId="2147483802"/>
          </pc:sldLayoutMkLst>
        </pc:sldLayoutChg>
        <pc:sldLayoutChg chg="add del mod replId">
          <pc:chgData name="Rishabh Goel" userId="033a5147cff5d6ca" providerId="Windows Live" clId="Web-{39368D94-7D3F-442C-8D8D-F05B250CCD6C}" dt="2020-05-31T06:49:19.494" v="13"/>
          <pc:sldLayoutMkLst>
            <pc:docMk/>
            <pc:sldMasterMk cId="129207572" sldId="2147483796"/>
            <pc:sldLayoutMk cId="4250671290" sldId="2147483803"/>
          </pc:sldLayoutMkLst>
        </pc:sldLayoutChg>
        <pc:sldLayoutChg chg="add del mod replId">
          <pc:chgData name="Rishabh Goel" userId="033a5147cff5d6ca" providerId="Windows Live" clId="Web-{39368D94-7D3F-442C-8D8D-F05B250CCD6C}" dt="2020-05-31T06:49:19.494" v="13"/>
          <pc:sldLayoutMkLst>
            <pc:docMk/>
            <pc:sldMasterMk cId="129207572" sldId="2147483796"/>
            <pc:sldLayoutMk cId="2971251587" sldId="2147483804"/>
          </pc:sldLayoutMkLst>
        </pc:sldLayoutChg>
        <pc:sldLayoutChg chg="add del mod replId">
          <pc:chgData name="Rishabh Goel" userId="033a5147cff5d6ca" providerId="Windows Live" clId="Web-{39368D94-7D3F-442C-8D8D-F05B250CCD6C}" dt="2020-05-31T06:49:19.494" v="13"/>
          <pc:sldLayoutMkLst>
            <pc:docMk/>
            <pc:sldMasterMk cId="129207572" sldId="2147483796"/>
            <pc:sldLayoutMk cId="1921956212" sldId="2147483805"/>
          </pc:sldLayoutMkLst>
        </pc:sldLayoutChg>
        <pc:sldLayoutChg chg="add del mod replId">
          <pc:chgData name="Rishabh Goel" userId="033a5147cff5d6ca" providerId="Windows Live" clId="Web-{39368D94-7D3F-442C-8D8D-F05B250CCD6C}" dt="2020-05-31T06:49:19.494" v="13"/>
          <pc:sldLayoutMkLst>
            <pc:docMk/>
            <pc:sldMasterMk cId="129207572" sldId="2147483796"/>
            <pc:sldLayoutMk cId="81168216" sldId="2147483806"/>
          </pc:sldLayoutMkLst>
        </pc:sldLayoutChg>
        <pc:sldLayoutChg chg="add del mod replId">
          <pc:chgData name="Rishabh Goel" userId="033a5147cff5d6ca" providerId="Windows Live" clId="Web-{39368D94-7D3F-442C-8D8D-F05B250CCD6C}" dt="2020-05-31T06:49:19.494" v="13"/>
          <pc:sldLayoutMkLst>
            <pc:docMk/>
            <pc:sldMasterMk cId="129207572" sldId="2147483796"/>
            <pc:sldLayoutMk cId="2648165609" sldId="2147483807"/>
          </pc:sldLayoutMkLst>
        </pc:sldLayoutChg>
      </pc:sldMasterChg>
      <pc:sldMasterChg chg="add del addSldLayout delSldLayout modSldLayout">
        <pc:chgData name="Rishabh Goel" userId="033a5147cff5d6ca" providerId="Windows Live" clId="Web-{39368D94-7D3F-442C-8D8D-F05B250CCD6C}" dt="2020-05-31T06:49:56.637" v="16"/>
        <pc:sldMasterMkLst>
          <pc:docMk/>
          <pc:sldMasterMk cId="3907940129" sldId="2147483808"/>
        </pc:sldMasterMkLst>
        <pc:sldLayoutChg chg="add del mod replId">
          <pc:chgData name="Rishabh Goel" userId="033a5147cff5d6ca" providerId="Windows Live" clId="Web-{39368D94-7D3F-442C-8D8D-F05B250CCD6C}" dt="2020-05-31T06:49:56.637" v="16"/>
          <pc:sldLayoutMkLst>
            <pc:docMk/>
            <pc:sldMasterMk cId="3907940129" sldId="2147483808"/>
            <pc:sldLayoutMk cId="2652520261" sldId="2147483809"/>
          </pc:sldLayoutMkLst>
        </pc:sldLayoutChg>
        <pc:sldLayoutChg chg="add del mod replId">
          <pc:chgData name="Rishabh Goel" userId="033a5147cff5d6ca" providerId="Windows Live" clId="Web-{39368D94-7D3F-442C-8D8D-F05B250CCD6C}" dt="2020-05-31T06:49:56.637" v="16"/>
          <pc:sldLayoutMkLst>
            <pc:docMk/>
            <pc:sldMasterMk cId="3907940129" sldId="2147483808"/>
            <pc:sldLayoutMk cId="3128450511" sldId="2147483810"/>
          </pc:sldLayoutMkLst>
        </pc:sldLayoutChg>
        <pc:sldLayoutChg chg="add del mod replId">
          <pc:chgData name="Rishabh Goel" userId="033a5147cff5d6ca" providerId="Windows Live" clId="Web-{39368D94-7D3F-442C-8D8D-F05B250CCD6C}" dt="2020-05-31T06:49:56.637" v="16"/>
          <pc:sldLayoutMkLst>
            <pc:docMk/>
            <pc:sldMasterMk cId="3907940129" sldId="2147483808"/>
            <pc:sldLayoutMk cId="366392986" sldId="2147483811"/>
          </pc:sldLayoutMkLst>
        </pc:sldLayoutChg>
        <pc:sldLayoutChg chg="add del mod replId">
          <pc:chgData name="Rishabh Goel" userId="033a5147cff5d6ca" providerId="Windows Live" clId="Web-{39368D94-7D3F-442C-8D8D-F05B250CCD6C}" dt="2020-05-31T06:49:56.637" v="16"/>
          <pc:sldLayoutMkLst>
            <pc:docMk/>
            <pc:sldMasterMk cId="3907940129" sldId="2147483808"/>
            <pc:sldLayoutMk cId="2551105985" sldId="2147483812"/>
          </pc:sldLayoutMkLst>
        </pc:sldLayoutChg>
        <pc:sldLayoutChg chg="add del mod replId">
          <pc:chgData name="Rishabh Goel" userId="033a5147cff5d6ca" providerId="Windows Live" clId="Web-{39368D94-7D3F-442C-8D8D-F05B250CCD6C}" dt="2020-05-31T06:49:56.637" v="16"/>
          <pc:sldLayoutMkLst>
            <pc:docMk/>
            <pc:sldMasterMk cId="3907940129" sldId="2147483808"/>
            <pc:sldLayoutMk cId="2583779622" sldId="2147483813"/>
          </pc:sldLayoutMkLst>
        </pc:sldLayoutChg>
        <pc:sldLayoutChg chg="add del mod replId">
          <pc:chgData name="Rishabh Goel" userId="033a5147cff5d6ca" providerId="Windows Live" clId="Web-{39368D94-7D3F-442C-8D8D-F05B250CCD6C}" dt="2020-05-31T06:49:56.637" v="16"/>
          <pc:sldLayoutMkLst>
            <pc:docMk/>
            <pc:sldMasterMk cId="3907940129" sldId="2147483808"/>
            <pc:sldLayoutMk cId="2802433025" sldId="2147483814"/>
          </pc:sldLayoutMkLst>
        </pc:sldLayoutChg>
        <pc:sldLayoutChg chg="add del mod replId">
          <pc:chgData name="Rishabh Goel" userId="033a5147cff5d6ca" providerId="Windows Live" clId="Web-{39368D94-7D3F-442C-8D8D-F05B250CCD6C}" dt="2020-05-31T06:49:56.637" v="16"/>
          <pc:sldLayoutMkLst>
            <pc:docMk/>
            <pc:sldMasterMk cId="3907940129" sldId="2147483808"/>
            <pc:sldLayoutMk cId="1873462864" sldId="2147483815"/>
          </pc:sldLayoutMkLst>
        </pc:sldLayoutChg>
        <pc:sldLayoutChg chg="add del mod replId">
          <pc:chgData name="Rishabh Goel" userId="033a5147cff5d6ca" providerId="Windows Live" clId="Web-{39368D94-7D3F-442C-8D8D-F05B250CCD6C}" dt="2020-05-31T06:49:56.637" v="16"/>
          <pc:sldLayoutMkLst>
            <pc:docMk/>
            <pc:sldMasterMk cId="3907940129" sldId="2147483808"/>
            <pc:sldLayoutMk cId="502738941" sldId="2147483816"/>
          </pc:sldLayoutMkLst>
        </pc:sldLayoutChg>
        <pc:sldLayoutChg chg="add del mod replId">
          <pc:chgData name="Rishabh Goel" userId="033a5147cff5d6ca" providerId="Windows Live" clId="Web-{39368D94-7D3F-442C-8D8D-F05B250CCD6C}" dt="2020-05-31T06:49:56.637" v="16"/>
          <pc:sldLayoutMkLst>
            <pc:docMk/>
            <pc:sldMasterMk cId="3907940129" sldId="2147483808"/>
            <pc:sldLayoutMk cId="2741497320" sldId="2147483817"/>
          </pc:sldLayoutMkLst>
        </pc:sldLayoutChg>
        <pc:sldLayoutChg chg="add del mod replId">
          <pc:chgData name="Rishabh Goel" userId="033a5147cff5d6ca" providerId="Windows Live" clId="Web-{39368D94-7D3F-442C-8D8D-F05B250CCD6C}" dt="2020-05-31T06:49:56.637" v="16"/>
          <pc:sldLayoutMkLst>
            <pc:docMk/>
            <pc:sldMasterMk cId="3907940129" sldId="2147483808"/>
            <pc:sldLayoutMk cId="1510424228" sldId="2147483818"/>
          </pc:sldLayoutMkLst>
        </pc:sldLayoutChg>
        <pc:sldLayoutChg chg="add del mod replId">
          <pc:chgData name="Rishabh Goel" userId="033a5147cff5d6ca" providerId="Windows Live" clId="Web-{39368D94-7D3F-442C-8D8D-F05B250CCD6C}" dt="2020-05-31T06:49:56.637" v="16"/>
          <pc:sldLayoutMkLst>
            <pc:docMk/>
            <pc:sldMasterMk cId="3907940129" sldId="2147483808"/>
            <pc:sldLayoutMk cId="408712318" sldId="2147483819"/>
          </pc:sldLayoutMkLst>
        </pc:sldLayoutChg>
      </pc:sldMasterChg>
      <pc:sldMasterChg chg="add del addSldLayout delSldLayout modSldLayout">
        <pc:chgData name="Rishabh Goel" userId="033a5147cff5d6ca" providerId="Windows Live" clId="Web-{39368D94-7D3F-442C-8D8D-F05B250CCD6C}" dt="2020-05-31T06:56:01.504" v="83"/>
        <pc:sldMasterMkLst>
          <pc:docMk/>
          <pc:sldMasterMk cId="3375613710" sldId="2147483820"/>
        </pc:sldMasterMkLst>
        <pc:sldLayoutChg chg="add del mod replId">
          <pc:chgData name="Rishabh Goel" userId="033a5147cff5d6ca" providerId="Windows Live" clId="Web-{39368D94-7D3F-442C-8D8D-F05B250CCD6C}" dt="2020-05-31T06:56:01.504" v="83"/>
          <pc:sldLayoutMkLst>
            <pc:docMk/>
            <pc:sldMasterMk cId="3375613710" sldId="2147483820"/>
            <pc:sldLayoutMk cId="993415948" sldId="2147483821"/>
          </pc:sldLayoutMkLst>
        </pc:sldLayoutChg>
        <pc:sldLayoutChg chg="add del mod replId">
          <pc:chgData name="Rishabh Goel" userId="033a5147cff5d6ca" providerId="Windows Live" clId="Web-{39368D94-7D3F-442C-8D8D-F05B250CCD6C}" dt="2020-05-31T06:56:01.504" v="83"/>
          <pc:sldLayoutMkLst>
            <pc:docMk/>
            <pc:sldMasterMk cId="3375613710" sldId="2147483820"/>
            <pc:sldLayoutMk cId="1470570591" sldId="2147483822"/>
          </pc:sldLayoutMkLst>
        </pc:sldLayoutChg>
        <pc:sldLayoutChg chg="add del mod replId">
          <pc:chgData name="Rishabh Goel" userId="033a5147cff5d6ca" providerId="Windows Live" clId="Web-{39368D94-7D3F-442C-8D8D-F05B250CCD6C}" dt="2020-05-31T06:56:01.504" v="83"/>
          <pc:sldLayoutMkLst>
            <pc:docMk/>
            <pc:sldMasterMk cId="3375613710" sldId="2147483820"/>
            <pc:sldLayoutMk cId="2056487795" sldId="2147483823"/>
          </pc:sldLayoutMkLst>
        </pc:sldLayoutChg>
        <pc:sldLayoutChg chg="add del mod replId">
          <pc:chgData name="Rishabh Goel" userId="033a5147cff5d6ca" providerId="Windows Live" clId="Web-{39368D94-7D3F-442C-8D8D-F05B250CCD6C}" dt="2020-05-31T06:56:01.504" v="83"/>
          <pc:sldLayoutMkLst>
            <pc:docMk/>
            <pc:sldMasterMk cId="3375613710" sldId="2147483820"/>
            <pc:sldLayoutMk cId="3837817932" sldId="2147483824"/>
          </pc:sldLayoutMkLst>
        </pc:sldLayoutChg>
        <pc:sldLayoutChg chg="add del mod replId">
          <pc:chgData name="Rishabh Goel" userId="033a5147cff5d6ca" providerId="Windows Live" clId="Web-{39368D94-7D3F-442C-8D8D-F05B250CCD6C}" dt="2020-05-31T06:56:01.504" v="83"/>
          <pc:sldLayoutMkLst>
            <pc:docMk/>
            <pc:sldMasterMk cId="3375613710" sldId="2147483820"/>
            <pc:sldLayoutMk cId="1152061502" sldId="2147483825"/>
          </pc:sldLayoutMkLst>
        </pc:sldLayoutChg>
        <pc:sldLayoutChg chg="add del mod replId">
          <pc:chgData name="Rishabh Goel" userId="033a5147cff5d6ca" providerId="Windows Live" clId="Web-{39368D94-7D3F-442C-8D8D-F05B250CCD6C}" dt="2020-05-31T06:56:01.504" v="83"/>
          <pc:sldLayoutMkLst>
            <pc:docMk/>
            <pc:sldMasterMk cId="3375613710" sldId="2147483820"/>
            <pc:sldLayoutMk cId="604320373" sldId="2147483826"/>
          </pc:sldLayoutMkLst>
        </pc:sldLayoutChg>
        <pc:sldLayoutChg chg="add del mod replId">
          <pc:chgData name="Rishabh Goel" userId="033a5147cff5d6ca" providerId="Windows Live" clId="Web-{39368D94-7D3F-442C-8D8D-F05B250CCD6C}" dt="2020-05-31T06:56:01.504" v="83"/>
          <pc:sldLayoutMkLst>
            <pc:docMk/>
            <pc:sldMasterMk cId="3375613710" sldId="2147483820"/>
            <pc:sldLayoutMk cId="1377847747" sldId="2147483827"/>
          </pc:sldLayoutMkLst>
        </pc:sldLayoutChg>
        <pc:sldLayoutChg chg="add del mod replId">
          <pc:chgData name="Rishabh Goel" userId="033a5147cff5d6ca" providerId="Windows Live" clId="Web-{39368D94-7D3F-442C-8D8D-F05B250CCD6C}" dt="2020-05-31T06:56:01.504" v="83"/>
          <pc:sldLayoutMkLst>
            <pc:docMk/>
            <pc:sldMasterMk cId="3375613710" sldId="2147483820"/>
            <pc:sldLayoutMk cId="3518734526" sldId="2147483828"/>
          </pc:sldLayoutMkLst>
        </pc:sldLayoutChg>
        <pc:sldLayoutChg chg="add del mod replId">
          <pc:chgData name="Rishabh Goel" userId="033a5147cff5d6ca" providerId="Windows Live" clId="Web-{39368D94-7D3F-442C-8D8D-F05B250CCD6C}" dt="2020-05-31T06:56:01.504" v="83"/>
          <pc:sldLayoutMkLst>
            <pc:docMk/>
            <pc:sldMasterMk cId="3375613710" sldId="2147483820"/>
            <pc:sldLayoutMk cId="3811715120" sldId="2147483829"/>
          </pc:sldLayoutMkLst>
        </pc:sldLayoutChg>
        <pc:sldLayoutChg chg="add del mod replId">
          <pc:chgData name="Rishabh Goel" userId="033a5147cff5d6ca" providerId="Windows Live" clId="Web-{39368D94-7D3F-442C-8D8D-F05B250CCD6C}" dt="2020-05-31T06:56:01.504" v="83"/>
          <pc:sldLayoutMkLst>
            <pc:docMk/>
            <pc:sldMasterMk cId="3375613710" sldId="2147483820"/>
            <pc:sldLayoutMk cId="2564754678" sldId="2147483830"/>
          </pc:sldLayoutMkLst>
        </pc:sldLayoutChg>
        <pc:sldLayoutChg chg="add del mod replId">
          <pc:chgData name="Rishabh Goel" userId="033a5147cff5d6ca" providerId="Windows Live" clId="Web-{39368D94-7D3F-442C-8D8D-F05B250CCD6C}" dt="2020-05-31T06:56:01.504" v="83"/>
          <pc:sldLayoutMkLst>
            <pc:docMk/>
            <pc:sldMasterMk cId="3375613710" sldId="2147483820"/>
            <pc:sldLayoutMk cId="866063483" sldId="2147483831"/>
          </pc:sldLayoutMkLst>
        </pc:sldLayoutChg>
      </pc:sldMasterChg>
      <pc:sldMasterChg chg="add del addSldLayout delSldLayout modSldLayout">
        <pc:chgData name="Rishabh Goel" userId="033a5147cff5d6ca" providerId="Windows Live" clId="Web-{39368D94-7D3F-442C-8D8D-F05B250CCD6C}" dt="2020-05-31T06:56:07.176" v="84"/>
        <pc:sldMasterMkLst>
          <pc:docMk/>
          <pc:sldMasterMk cId="1709413501" sldId="2147483832"/>
        </pc:sldMasterMkLst>
        <pc:sldLayoutChg chg="add del mod replId">
          <pc:chgData name="Rishabh Goel" userId="033a5147cff5d6ca" providerId="Windows Live" clId="Web-{39368D94-7D3F-442C-8D8D-F05B250CCD6C}" dt="2020-05-31T06:56:07.176" v="84"/>
          <pc:sldLayoutMkLst>
            <pc:docMk/>
            <pc:sldMasterMk cId="1709413501" sldId="2147483832"/>
            <pc:sldLayoutMk cId="1920896613" sldId="2147483833"/>
          </pc:sldLayoutMkLst>
        </pc:sldLayoutChg>
        <pc:sldLayoutChg chg="add del mod replId">
          <pc:chgData name="Rishabh Goel" userId="033a5147cff5d6ca" providerId="Windows Live" clId="Web-{39368D94-7D3F-442C-8D8D-F05B250CCD6C}" dt="2020-05-31T06:56:07.176" v="84"/>
          <pc:sldLayoutMkLst>
            <pc:docMk/>
            <pc:sldMasterMk cId="1709413501" sldId="2147483832"/>
            <pc:sldLayoutMk cId="3132073603" sldId="2147483834"/>
          </pc:sldLayoutMkLst>
        </pc:sldLayoutChg>
        <pc:sldLayoutChg chg="add del mod replId">
          <pc:chgData name="Rishabh Goel" userId="033a5147cff5d6ca" providerId="Windows Live" clId="Web-{39368D94-7D3F-442C-8D8D-F05B250CCD6C}" dt="2020-05-31T06:56:07.176" v="84"/>
          <pc:sldLayoutMkLst>
            <pc:docMk/>
            <pc:sldMasterMk cId="1709413501" sldId="2147483832"/>
            <pc:sldLayoutMk cId="1012729345" sldId="2147483835"/>
          </pc:sldLayoutMkLst>
        </pc:sldLayoutChg>
        <pc:sldLayoutChg chg="add del mod replId">
          <pc:chgData name="Rishabh Goel" userId="033a5147cff5d6ca" providerId="Windows Live" clId="Web-{39368D94-7D3F-442C-8D8D-F05B250CCD6C}" dt="2020-05-31T06:56:07.176" v="84"/>
          <pc:sldLayoutMkLst>
            <pc:docMk/>
            <pc:sldMasterMk cId="1709413501" sldId="2147483832"/>
            <pc:sldLayoutMk cId="1183632520" sldId="2147483836"/>
          </pc:sldLayoutMkLst>
        </pc:sldLayoutChg>
        <pc:sldLayoutChg chg="add del mod replId">
          <pc:chgData name="Rishabh Goel" userId="033a5147cff5d6ca" providerId="Windows Live" clId="Web-{39368D94-7D3F-442C-8D8D-F05B250CCD6C}" dt="2020-05-31T06:56:07.176" v="84"/>
          <pc:sldLayoutMkLst>
            <pc:docMk/>
            <pc:sldMasterMk cId="1709413501" sldId="2147483832"/>
            <pc:sldLayoutMk cId="2665216533" sldId="2147483837"/>
          </pc:sldLayoutMkLst>
        </pc:sldLayoutChg>
        <pc:sldLayoutChg chg="add del mod replId">
          <pc:chgData name="Rishabh Goel" userId="033a5147cff5d6ca" providerId="Windows Live" clId="Web-{39368D94-7D3F-442C-8D8D-F05B250CCD6C}" dt="2020-05-31T06:56:07.176" v="84"/>
          <pc:sldLayoutMkLst>
            <pc:docMk/>
            <pc:sldMasterMk cId="1709413501" sldId="2147483832"/>
            <pc:sldLayoutMk cId="4149958933" sldId="2147483838"/>
          </pc:sldLayoutMkLst>
        </pc:sldLayoutChg>
        <pc:sldLayoutChg chg="add del mod replId">
          <pc:chgData name="Rishabh Goel" userId="033a5147cff5d6ca" providerId="Windows Live" clId="Web-{39368D94-7D3F-442C-8D8D-F05B250CCD6C}" dt="2020-05-31T06:56:07.176" v="84"/>
          <pc:sldLayoutMkLst>
            <pc:docMk/>
            <pc:sldMasterMk cId="1709413501" sldId="2147483832"/>
            <pc:sldLayoutMk cId="3410643636" sldId="2147483839"/>
          </pc:sldLayoutMkLst>
        </pc:sldLayoutChg>
        <pc:sldLayoutChg chg="add del mod replId">
          <pc:chgData name="Rishabh Goel" userId="033a5147cff5d6ca" providerId="Windows Live" clId="Web-{39368D94-7D3F-442C-8D8D-F05B250CCD6C}" dt="2020-05-31T06:56:07.176" v="84"/>
          <pc:sldLayoutMkLst>
            <pc:docMk/>
            <pc:sldMasterMk cId="1709413501" sldId="2147483832"/>
            <pc:sldLayoutMk cId="2357809530" sldId="2147483840"/>
          </pc:sldLayoutMkLst>
        </pc:sldLayoutChg>
        <pc:sldLayoutChg chg="add del mod replId">
          <pc:chgData name="Rishabh Goel" userId="033a5147cff5d6ca" providerId="Windows Live" clId="Web-{39368D94-7D3F-442C-8D8D-F05B250CCD6C}" dt="2020-05-31T06:56:07.176" v="84"/>
          <pc:sldLayoutMkLst>
            <pc:docMk/>
            <pc:sldMasterMk cId="1709413501" sldId="2147483832"/>
            <pc:sldLayoutMk cId="2516164612" sldId="2147483841"/>
          </pc:sldLayoutMkLst>
        </pc:sldLayoutChg>
        <pc:sldLayoutChg chg="add del mod replId">
          <pc:chgData name="Rishabh Goel" userId="033a5147cff5d6ca" providerId="Windows Live" clId="Web-{39368D94-7D3F-442C-8D8D-F05B250CCD6C}" dt="2020-05-31T06:56:07.176" v="84"/>
          <pc:sldLayoutMkLst>
            <pc:docMk/>
            <pc:sldMasterMk cId="1709413501" sldId="2147483832"/>
            <pc:sldLayoutMk cId="62466945" sldId="2147483842"/>
          </pc:sldLayoutMkLst>
        </pc:sldLayoutChg>
        <pc:sldLayoutChg chg="add del mod replId">
          <pc:chgData name="Rishabh Goel" userId="033a5147cff5d6ca" providerId="Windows Live" clId="Web-{39368D94-7D3F-442C-8D8D-F05B250CCD6C}" dt="2020-05-31T06:56:07.176" v="84"/>
          <pc:sldLayoutMkLst>
            <pc:docMk/>
            <pc:sldMasterMk cId="1709413501" sldId="2147483832"/>
            <pc:sldLayoutMk cId="1823522373" sldId="2147483843"/>
          </pc:sldLayoutMkLst>
        </pc:sldLayoutChg>
      </pc:sldMasterChg>
      <pc:sldMasterChg chg="add del addSldLayout delSldLayout modSldLayout">
        <pc:chgData name="Rishabh Goel" userId="033a5147cff5d6ca" providerId="Windows Live" clId="Web-{39368D94-7D3F-442C-8D8D-F05B250CCD6C}" dt="2020-05-31T06:56:19.020" v="85"/>
        <pc:sldMasterMkLst>
          <pc:docMk/>
          <pc:sldMasterMk cId="656598394" sldId="2147483844"/>
        </pc:sldMasterMkLst>
        <pc:sldLayoutChg chg="add del mod replId">
          <pc:chgData name="Rishabh Goel" userId="033a5147cff5d6ca" providerId="Windows Live" clId="Web-{39368D94-7D3F-442C-8D8D-F05B250CCD6C}" dt="2020-05-31T06:56:19.020" v="85"/>
          <pc:sldLayoutMkLst>
            <pc:docMk/>
            <pc:sldMasterMk cId="656598394" sldId="2147483844"/>
            <pc:sldLayoutMk cId="295365035" sldId="2147483845"/>
          </pc:sldLayoutMkLst>
        </pc:sldLayoutChg>
        <pc:sldLayoutChg chg="add del mod replId">
          <pc:chgData name="Rishabh Goel" userId="033a5147cff5d6ca" providerId="Windows Live" clId="Web-{39368D94-7D3F-442C-8D8D-F05B250CCD6C}" dt="2020-05-31T06:56:19.020" v="85"/>
          <pc:sldLayoutMkLst>
            <pc:docMk/>
            <pc:sldMasterMk cId="656598394" sldId="2147483844"/>
            <pc:sldLayoutMk cId="714258752" sldId="2147483846"/>
          </pc:sldLayoutMkLst>
        </pc:sldLayoutChg>
        <pc:sldLayoutChg chg="add del mod replId">
          <pc:chgData name="Rishabh Goel" userId="033a5147cff5d6ca" providerId="Windows Live" clId="Web-{39368D94-7D3F-442C-8D8D-F05B250CCD6C}" dt="2020-05-31T06:56:19.020" v="85"/>
          <pc:sldLayoutMkLst>
            <pc:docMk/>
            <pc:sldMasterMk cId="656598394" sldId="2147483844"/>
            <pc:sldLayoutMk cId="2416058781" sldId="2147483847"/>
          </pc:sldLayoutMkLst>
        </pc:sldLayoutChg>
        <pc:sldLayoutChg chg="add del mod replId">
          <pc:chgData name="Rishabh Goel" userId="033a5147cff5d6ca" providerId="Windows Live" clId="Web-{39368D94-7D3F-442C-8D8D-F05B250CCD6C}" dt="2020-05-31T06:56:19.020" v="85"/>
          <pc:sldLayoutMkLst>
            <pc:docMk/>
            <pc:sldMasterMk cId="656598394" sldId="2147483844"/>
            <pc:sldLayoutMk cId="209938760" sldId="2147483848"/>
          </pc:sldLayoutMkLst>
        </pc:sldLayoutChg>
        <pc:sldLayoutChg chg="add del mod replId">
          <pc:chgData name="Rishabh Goel" userId="033a5147cff5d6ca" providerId="Windows Live" clId="Web-{39368D94-7D3F-442C-8D8D-F05B250CCD6C}" dt="2020-05-31T06:56:19.020" v="85"/>
          <pc:sldLayoutMkLst>
            <pc:docMk/>
            <pc:sldMasterMk cId="656598394" sldId="2147483844"/>
            <pc:sldLayoutMk cId="1507555843" sldId="2147483849"/>
          </pc:sldLayoutMkLst>
        </pc:sldLayoutChg>
        <pc:sldLayoutChg chg="add del mod replId">
          <pc:chgData name="Rishabh Goel" userId="033a5147cff5d6ca" providerId="Windows Live" clId="Web-{39368D94-7D3F-442C-8D8D-F05B250CCD6C}" dt="2020-05-31T06:56:19.020" v="85"/>
          <pc:sldLayoutMkLst>
            <pc:docMk/>
            <pc:sldMasterMk cId="656598394" sldId="2147483844"/>
            <pc:sldLayoutMk cId="835587833" sldId="2147483850"/>
          </pc:sldLayoutMkLst>
        </pc:sldLayoutChg>
        <pc:sldLayoutChg chg="add del mod replId">
          <pc:chgData name="Rishabh Goel" userId="033a5147cff5d6ca" providerId="Windows Live" clId="Web-{39368D94-7D3F-442C-8D8D-F05B250CCD6C}" dt="2020-05-31T06:56:19.020" v="85"/>
          <pc:sldLayoutMkLst>
            <pc:docMk/>
            <pc:sldMasterMk cId="656598394" sldId="2147483844"/>
            <pc:sldLayoutMk cId="447300756" sldId="2147483851"/>
          </pc:sldLayoutMkLst>
        </pc:sldLayoutChg>
        <pc:sldLayoutChg chg="add del mod replId">
          <pc:chgData name="Rishabh Goel" userId="033a5147cff5d6ca" providerId="Windows Live" clId="Web-{39368D94-7D3F-442C-8D8D-F05B250CCD6C}" dt="2020-05-31T06:56:19.020" v="85"/>
          <pc:sldLayoutMkLst>
            <pc:docMk/>
            <pc:sldMasterMk cId="656598394" sldId="2147483844"/>
            <pc:sldLayoutMk cId="3141782543" sldId="2147483852"/>
          </pc:sldLayoutMkLst>
        </pc:sldLayoutChg>
        <pc:sldLayoutChg chg="add del mod replId">
          <pc:chgData name="Rishabh Goel" userId="033a5147cff5d6ca" providerId="Windows Live" clId="Web-{39368D94-7D3F-442C-8D8D-F05B250CCD6C}" dt="2020-05-31T06:56:19.020" v="85"/>
          <pc:sldLayoutMkLst>
            <pc:docMk/>
            <pc:sldMasterMk cId="656598394" sldId="2147483844"/>
            <pc:sldLayoutMk cId="3025894234" sldId="2147483853"/>
          </pc:sldLayoutMkLst>
        </pc:sldLayoutChg>
        <pc:sldLayoutChg chg="add del mod replId">
          <pc:chgData name="Rishabh Goel" userId="033a5147cff5d6ca" providerId="Windows Live" clId="Web-{39368D94-7D3F-442C-8D8D-F05B250CCD6C}" dt="2020-05-31T06:56:19.020" v="85"/>
          <pc:sldLayoutMkLst>
            <pc:docMk/>
            <pc:sldMasterMk cId="656598394" sldId="2147483844"/>
            <pc:sldLayoutMk cId="1982965972" sldId="2147483854"/>
          </pc:sldLayoutMkLst>
        </pc:sldLayoutChg>
        <pc:sldLayoutChg chg="add del mod replId">
          <pc:chgData name="Rishabh Goel" userId="033a5147cff5d6ca" providerId="Windows Live" clId="Web-{39368D94-7D3F-442C-8D8D-F05B250CCD6C}" dt="2020-05-31T06:56:19.020" v="85"/>
          <pc:sldLayoutMkLst>
            <pc:docMk/>
            <pc:sldMasterMk cId="656598394" sldId="2147483844"/>
            <pc:sldLayoutMk cId="224466078" sldId="2147483855"/>
          </pc:sldLayoutMkLst>
        </pc:sldLayoutChg>
      </pc:sldMasterChg>
      <pc:sldMasterChg chg="add del addSldLayout delSldLayout modSldLayout">
        <pc:chgData name="Rishabh Goel" userId="033a5147cff5d6ca" providerId="Windows Live" clId="Web-{39368D94-7D3F-442C-8D8D-F05B250CCD6C}" dt="2020-05-31T06:56:21.489" v="86"/>
        <pc:sldMasterMkLst>
          <pc:docMk/>
          <pc:sldMasterMk cId="3147281542" sldId="2147483856"/>
        </pc:sldMasterMkLst>
        <pc:sldLayoutChg chg="add del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3147281542" sldId="2147483856"/>
            <pc:sldLayoutMk cId="118487127" sldId="2147483857"/>
          </pc:sldLayoutMkLst>
        </pc:sldLayoutChg>
        <pc:sldLayoutChg chg="add del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3147281542" sldId="2147483856"/>
            <pc:sldLayoutMk cId="1289443524" sldId="2147483858"/>
          </pc:sldLayoutMkLst>
        </pc:sldLayoutChg>
        <pc:sldLayoutChg chg="add del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3147281542" sldId="2147483856"/>
            <pc:sldLayoutMk cId="4287196964" sldId="2147483859"/>
          </pc:sldLayoutMkLst>
        </pc:sldLayoutChg>
        <pc:sldLayoutChg chg="add del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3147281542" sldId="2147483856"/>
            <pc:sldLayoutMk cId="3925210654" sldId="2147483860"/>
          </pc:sldLayoutMkLst>
        </pc:sldLayoutChg>
        <pc:sldLayoutChg chg="add del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3147281542" sldId="2147483856"/>
            <pc:sldLayoutMk cId="3121444289" sldId="2147483861"/>
          </pc:sldLayoutMkLst>
        </pc:sldLayoutChg>
        <pc:sldLayoutChg chg="add del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3147281542" sldId="2147483856"/>
            <pc:sldLayoutMk cId="2581062830" sldId="2147483862"/>
          </pc:sldLayoutMkLst>
        </pc:sldLayoutChg>
        <pc:sldLayoutChg chg="add del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3147281542" sldId="2147483856"/>
            <pc:sldLayoutMk cId="1933250775" sldId="2147483863"/>
          </pc:sldLayoutMkLst>
        </pc:sldLayoutChg>
        <pc:sldLayoutChg chg="add del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3147281542" sldId="2147483856"/>
            <pc:sldLayoutMk cId="367406016" sldId="2147483864"/>
          </pc:sldLayoutMkLst>
        </pc:sldLayoutChg>
        <pc:sldLayoutChg chg="add del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3147281542" sldId="2147483856"/>
            <pc:sldLayoutMk cId="1274736221" sldId="2147483865"/>
          </pc:sldLayoutMkLst>
        </pc:sldLayoutChg>
        <pc:sldLayoutChg chg="add del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3147281542" sldId="2147483856"/>
            <pc:sldLayoutMk cId="2162234018" sldId="2147483866"/>
          </pc:sldLayoutMkLst>
        </pc:sldLayoutChg>
        <pc:sldLayoutChg chg="add del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3147281542" sldId="2147483856"/>
            <pc:sldLayoutMk cId="1336808451" sldId="2147483867"/>
          </pc:sldLayoutMkLst>
        </pc:sldLayoutChg>
        <pc:sldLayoutChg chg="add del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3147281542" sldId="2147483856"/>
            <pc:sldLayoutMk cId="2845423577" sldId="2147483868"/>
          </pc:sldLayoutMkLst>
        </pc:sldLayoutChg>
        <pc:sldLayoutChg chg="add del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3147281542" sldId="2147483856"/>
            <pc:sldLayoutMk cId="2889838626" sldId="2147483869"/>
          </pc:sldLayoutMkLst>
        </pc:sldLayoutChg>
        <pc:sldLayoutChg chg="add del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3147281542" sldId="2147483856"/>
            <pc:sldLayoutMk cId="1168922327" sldId="2147483870"/>
          </pc:sldLayoutMkLst>
        </pc:sldLayoutChg>
        <pc:sldLayoutChg chg="add del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3147281542" sldId="2147483856"/>
            <pc:sldLayoutMk cId="3192286009" sldId="2147483871"/>
          </pc:sldLayoutMkLst>
        </pc:sldLayoutChg>
        <pc:sldLayoutChg chg="add del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3147281542" sldId="2147483856"/>
            <pc:sldLayoutMk cId="1852937780" sldId="2147483872"/>
          </pc:sldLayoutMkLst>
        </pc:sldLayoutChg>
      </pc:sldMasterChg>
      <pc:sldMasterChg chg="add addSldLayout modSldLayout">
        <pc:chgData name="Rishabh Goel" userId="033a5147cff5d6ca" providerId="Windows Live" clId="Web-{39368D94-7D3F-442C-8D8D-F05B250CCD6C}" dt="2020-05-31T06:56:21.489" v="86"/>
        <pc:sldMasterMkLst>
          <pc:docMk/>
          <pc:sldMasterMk cId="2869298449" sldId="2147483873"/>
        </pc:sldMasterMkLst>
        <pc:sldLayoutChg chg="add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2869298449" sldId="2147483873"/>
            <pc:sldLayoutMk cId="1266246234" sldId="2147483874"/>
          </pc:sldLayoutMkLst>
        </pc:sldLayoutChg>
        <pc:sldLayoutChg chg="add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2869298449" sldId="2147483873"/>
            <pc:sldLayoutMk cId="2413097775" sldId="2147483875"/>
          </pc:sldLayoutMkLst>
        </pc:sldLayoutChg>
        <pc:sldLayoutChg chg="add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2869298449" sldId="2147483873"/>
            <pc:sldLayoutMk cId="175811324" sldId="2147483876"/>
          </pc:sldLayoutMkLst>
        </pc:sldLayoutChg>
        <pc:sldLayoutChg chg="add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2869298449" sldId="2147483873"/>
            <pc:sldLayoutMk cId="2873669488" sldId="2147483877"/>
          </pc:sldLayoutMkLst>
        </pc:sldLayoutChg>
        <pc:sldLayoutChg chg="add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2869298449" sldId="2147483873"/>
            <pc:sldLayoutMk cId="2473016463" sldId="2147483878"/>
          </pc:sldLayoutMkLst>
        </pc:sldLayoutChg>
        <pc:sldLayoutChg chg="add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2869298449" sldId="2147483873"/>
            <pc:sldLayoutMk cId="27354270" sldId="2147483879"/>
          </pc:sldLayoutMkLst>
        </pc:sldLayoutChg>
        <pc:sldLayoutChg chg="add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2869298449" sldId="2147483873"/>
            <pc:sldLayoutMk cId="2119689525" sldId="2147483880"/>
          </pc:sldLayoutMkLst>
        </pc:sldLayoutChg>
        <pc:sldLayoutChg chg="add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2869298449" sldId="2147483873"/>
            <pc:sldLayoutMk cId="307798606" sldId="2147483881"/>
          </pc:sldLayoutMkLst>
        </pc:sldLayoutChg>
        <pc:sldLayoutChg chg="add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2869298449" sldId="2147483873"/>
            <pc:sldLayoutMk cId="3321248822" sldId="2147483882"/>
          </pc:sldLayoutMkLst>
        </pc:sldLayoutChg>
        <pc:sldLayoutChg chg="add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2869298449" sldId="2147483873"/>
            <pc:sldLayoutMk cId="216059670" sldId="2147483883"/>
          </pc:sldLayoutMkLst>
        </pc:sldLayoutChg>
        <pc:sldLayoutChg chg="add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2869298449" sldId="2147483873"/>
            <pc:sldLayoutMk cId="1050263445" sldId="2147483884"/>
          </pc:sldLayoutMkLst>
        </pc:sldLayoutChg>
        <pc:sldLayoutChg chg="add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2869298449" sldId="2147483873"/>
            <pc:sldLayoutMk cId="1063412330" sldId="2147483885"/>
          </pc:sldLayoutMkLst>
        </pc:sldLayoutChg>
        <pc:sldLayoutChg chg="add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2869298449" sldId="2147483873"/>
            <pc:sldLayoutMk cId="1145758238" sldId="2147483886"/>
          </pc:sldLayoutMkLst>
        </pc:sldLayoutChg>
        <pc:sldLayoutChg chg="add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2869298449" sldId="2147483873"/>
            <pc:sldLayoutMk cId="2513466121" sldId="2147483887"/>
          </pc:sldLayoutMkLst>
        </pc:sldLayoutChg>
        <pc:sldLayoutChg chg="add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2869298449" sldId="2147483873"/>
            <pc:sldLayoutMk cId="186652168" sldId="2147483888"/>
          </pc:sldLayoutMkLst>
        </pc:sldLayoutChg>
        <pc:sldLayoutChg chg="add mod replId">
          <pc:chgData name="Rishabh Goel" userId="033a5147cff5d6ca" providerId="Windows Live" clId="Web-{39368D94-7D3F-442C-8D8D-F05B250CCD6C}" dt="2020-05-31T06:56:21.489" v="86"/>
          <pc:sldLayoutMkLst>
            <pc:docMk/>
            <pc:sldMasterMk cId="2869298449" sldId="2147483873"/>
            <pc:sldLayoutMk cId="2936286660" sldId="2147483889"/>
          </pc:sldLayoutMkLst>
        </pc:sldLayoutChg>
      </pc:sldMasterChg>
    </pc:docChg>
  </pc:docChgLst>
  <pc:docChgLst>
    <pc:chgData name="Rishabh Goel" userId="033a5147cff5d6ca" providerId="Windows Live" clId="Web-{A3180677-B9D9-4EDB-A6ED-659D11D976A1}"/>
    <pc:docChg chg="delSld modSld">
      <pc:chgData name="Rishabh Goel" userId="033a5147cff5d6ca" providerId="Windows Live" clId="Web-{A3180677-B9D9-4EDB-A6ED-659D11D976A1}" dt="2020-05-31T07:56:42.268" v="1"/>
      <pc:docMkLst>
        <pc:docMk/>
      </pc:docMkLst>
      <pc:sldChg chg="addSp modSp mod setBg setClrOvrMap">
        <pc:chgData name="Rishabh Goel" userId="033a5147cff5d6ca" providerId="Windows Live" clId="Web-{A3180677-B9D9-4EDB-A6ED-659D11D976A1}" dt="2020-05-31T07:56:42.268" v="1"/>
        <pc:sldMkLst>
          <pc:docMk/>
          <pc:sldMk cId="935267363" sldId="262"/>
        </pc:sldMkLst>
        <pc:spChg chg="mod">
          <ac:chgData name="Rishabh Goel" userId="033a5147cff5d6ca" providerId="Windows Live" clId="Web-{A3180677-B9D9-4EDB-A6ED-659D11D976A1}" dt="2020-05-31T07:56:42.268" v="1"/>
          <ac:spMkLst>
            <pc:docMk/>
            <pc:sldMk cId="935267363" sldId="262"/>
            <ac:spMk id="2" creationId="{731CD2DA-292B-4BED-AA3C-58161A7329AF}"/>
          </ac:spMkLst>
        </pc:spChg>
        <pc:spChg chg="add">
          <ac:chgData name="Rishabh Goel" userId="033a5147cff5d6ca" providerId="Windows Live" clId="Web-{A3180677-B9D9-4EDB-A6ED-659D11D976A1}" dt="2020-05-31T07:56:42.268" v="1"/>
          <ac:spMkLst>
            <pc:docMk/>
            <pc:sldMk cId="935267363" sldId="262"/>
            <ac:spMk id="8" creationId="{342BCC3B-1308-4F8C-B99C-0FA5CB1DAD84}"/>
          </ac:spMkLst>
        </pc:spChg>
        <pc:spChg chg="add">
          <ac:chgData name="Rishabh Goel" userId="033a5147cff5d6ca" providerId="Windows Live" clId="Web-{A3180677-B9D9-4EDB-A6ED-659D11D976A1}" dt="2020-05-31T07:56:42.268" v="1"/>
          <ac:spMkLst>
            <pc:docMk/>
            <pc:sldMk cId="935267363" sldId="262"/>
            <ac:spMk id="11" creationId="{3BCB5F6A-9EB0-40B0-9D13-3023E9A20508}"/>
          </ac:spMkLst>
        </pc:spChg>
        <pc:picChg chg="mod">
          <ac:chgData name="Rishabh Goel" userId="033a5147cff5d6ca" providerId="Windows Live" clId="Web-{A3180677-B9D9-4EDB-A6ED-659D11D976A1}" dt="2020-05-31T07:56:42.268" v="1"/>
          <ac:picMkLst>
            <pc:docMk/>
            <pc:sldMk cId="935267363" sldId="262"/>
            <ac:picMk id="4" creationId="{B7DD0EA8-348E-49A4-AF33-FF71482CF35D}"/>
          </ac:picMkLst>
        </pc:picChg>
      </pc:sldChg>
      <pc:sldChg chg="del">
        <pc:chgData name="Rishabh Goel" userId="033a5147cff5d6ca" providerId="Windows Live" clId="Web-{A3180677-B9D9-4EDB-A6ED-659D11D976A1}" dt="2020-05-31T07:56:17.829" v="0"/>
        <pc:sldMkLst>
          <pc:docMk/>
          <pc:sldMk cId="3799841468" sldId="263"/>
        </pc:sldMkLst>
      </pc:sldChg>
    </pc:docChg>
  </pc:docChgLst>
  <pc:docChgLst>
    <pc:chgData name="Rishabh Goel" userId="033a5147cff5d6ca" providerId="Windows Live" clId="Web-{3102A4AB-8582-4068-94FD-F5013CEED01F}"/>
    <pc:docChg chg="addSld delSld modSld">
      <pc:chgData name="Rishabh Goel" userId="033a5147cff5d6ca" providerId="Windows Live" clId="Web-{3102A4AB-8582-4068-94FD-F5013CEED01F}" dt="2020-05-31T07:55:36.422" v="240" actId="14100"/>
      <pc:docMkLst>
        <pc:docMk/>
      </pc:docMkLst>
      <pc:sldChg chg="del">
        <pc:chgData name="Rishabh Goel" userId="033a5147cff5d6ca" providerId="Windows Live" clId="Web-{3102A4AB-8582-4068-94FD-F5013CEED01F}" dt="2020-05-31T07:31:09.323" v="0"/>
        <pc:sldMkLst>
          <pc:docMk/>
          <pc:sldMk cId="3594100315" sldId="260"/>
        </pc:sldMkLst>
      </pc:sldChg>
      <pc:sldChg chg="modSp">
        <pc:chgData name="Rishabh Goel" userId="033a5147cff5d6ca" providerId="Windows Live" clId="Web-{3102A4AB-8582-4068-94FD-F5013CEED01F}" dt="2020-05-31T07:37:09.165" v="191" actId="14100"/>
        <pc:sldMkLst>
          <pc:docMk/>
          <pc:sldMk cId="4206596239" sldId="261"/>
        </pc:sldMkLst>
        <pc:spChg chg="mod">
          <ac:chgData name="Rishabh Goel" userId="033a5147cff5d6ca" providerId="Windows Live" clId="Web-{3102A4AB-8582-4068-94FD-F5013CEED01F}" dt="2020-05-31T07:36:50.337" v="187" actId="14100"/>
          <ac:spMkLst>
            <pc:docMk/>
            <pc:sldMk cId="4206596239" sldId="261"/>
            <ac:spMk id="2" creationId="{77FAA8AC-D8CA-410F-9C9D-A5EA734796F0}"/>
          </ac:spMkLst>
        </pc:spChg>
        <pc:spChg chg="mod">
          <ac:chgData name="Rishabh Goel" userId="033a5147cff5d6ca" providerId="Windows Live" clId="Web-{3102A4AB-8582-4068-94FD-F5013CEED01F}" dt="2020-05-31T07:37:09.165" v="191" actId="14100"/>
          <ac:spMkLst>
            <pc:docMk/>
            <pc:sldMk cId="4206596239" sldId="261"/>
            <ac:spMk id="3" creationId="{49D5EBF7-2868-417E-BB8A-EB6612BCE49D}"/>
          </ac:spMkLst>
        </pc:spChg>
        <pc:spChg chg="mod">
          <ac:chgData name="Rishabh Goel" userId="033a5147cff5d6ca" providerId="Windows Live" clId="Web-{3102A4AB-8582-4068-94FD-F5013CEED01F}" dt="2020-05-31T07:37:03.899" v="190" actId="14100"/>
          <ac:spMkLst>
            <pc:docMk/>
            <pc:sldMk cId="4206596239" sldId="261"/>
            <ac:spMk id="4" creationId="{A4689405-3FF5-4920-ABAA-CD7D8DFA3E44}"/>
          </ac:spMkLst>
        </pc:spChg>
      </pc:sldChg>
      <pc:sldChg chg="addSp delSp modSp new">
        <pc:chgData name="Rishabh Goel" userId="033a5147cff5d6ca" providerId="Windows Live" clId="Web-{3102A4AB-8582-4068-94FD-F5013CEED01F}" dt="2020-05-31T07:55:36.422" v="240" actId="14100"/>
        <pc:sldMkLst>
          <pc:docMk/>
          <pc:sldMk cId="935267363" sldId="262"/>
        </pc:sldMkLst>
        <pc:spChg chg="mod">
          <ac:chgData name="Rishabh Goel" userId="033a5147cff5d6ca" providerId="Windows Live" clId="Web-{3102A4AB-8582-4068-94FD-F5013CEED01F}" dt="2020-05-31T07:39:00.664" v="235" actId="14100"/>
          <ac:spMkLst>
            <pc:docMk/>
            <pc:sldMk cId="935267363" sldId="262"/>
            <ac:spMk id="2" creationId="{731CD2DA-292B-4BED-AA3C-58161A7329AF}"/>
          </ac:spMkLst>
        </pc:spChg>
        <pc:spChg chg="del">
          <ac:chgData name="Rishabh Goel" userId="033a5147cff5d6ca" providerId="Windows Live" clId="Web-{3102A4AB-8582-4068-94FD-F5013CEED01F}" dt="2020-05-31T07:55:26.079" v="238"/>
          <ac:spMkLst>
            <pc:docMk/>
            <pc:sldMk cId="935267363" sldId="262"/>
            <ac:spMk id="3" creationId="{1A5FEEBB-476F-411E-8E9D-5FEAC9A76F69}"/>
          </ac:spMkLst>
        </pc:spChg>
        <pc:picChg chg="add mod ord">
          <ac:chgData name="Rishabh Goel" userId="033a5147cff5d6ca" providerId="Windows Live" clId="Web-{3102A4AB-8582-4068-94FD-F5013CEED01F}" dt="2020-05-31T07:55:36.422" v="240" actId="14100"/>
          <ac:picMkLst>
            <pc:docMk/>
            <pc:sldMk cId="935267363" sldId="262"/>
            <ac:picMk id="4" creationId="{B7DD0EA8-348E-49A4-AF33-FF71482CF35D}"/>
          </ac:picMkLst>
        </pc:picChg>
      </pc:sldChg>
      <pc:sldChg chg="addSp modSp new">
        <pc:chgData name="Rishabh Goel" userId="033a5147cff5d6ca" providerId="Windows Live" clId="Web-{3102A4AB-8582-4068-94FD-F5013CEED01F}" dt="2020-05-31T07:54:56.704" v="237"/>
        <pc:sldMkLst>
          <pc:docMk/>
          <pc:sldMk cId="3799841468" sldId="263"/>
        </pc:sldMkLst>
        <pc:picChg chg="add mod">
          <ac:chgData name="Rishabh Goel" userId="033a5147cff5d6ca" providerId="Windows Live" clId="Web-{3102A4AB-8582-4068-94FD-F5013CEED01F}" dt="2020-05-31T07:54:56.704" v="237"/>
          <ac:picMkLst>
            <pc:docMk/>
            <pc:sldMk cId="3799841468" sldId="263"/>
            <ac:picMk id="3" creationId="{842D6E0F-9BC2-42B2-937E-CE1C2A35FE86}"/>
          </ac:picMkLst>
        </pc:picChg>
      </pc:sldChg>
    </pc:docChg>
  </pc:docChgLst>
  <pc:docChgLst>
    <pc:chgData name="Rishabh Goel" userId="033a5147cff5d6ca" providerId="Windows Live" clId="Web-{FB80A3E2-6CEE-48E6-9458-8D596593BEA5}"/>
    <pc:docChg chg="addSld modSld">
      <pc:chgData name="Rishabh Goel" userId="033a5147cff5d6ca" providerId="Windows Live" clId="Web-{FB80A3E2-6CEE-48E6-9458-8D596593BEA5}" dt="2020-05-31T09:38:01.772" v="1677" actId="20577"/>
      <pc:docMkLst>
        <pc:docMk/>
      </pc:docMkLst>
      <pc:sldChg chg="addSp delSp modSp">
        <pc:chgData name="Rishabh Goel" userId="033a5147cff5d6ca" providerId="Windows Live" clId="Web-{FB80A3E2-6CEE-48E6-9458-8D596593BEA5}" dt="2020-05-31T08:22:29.650" v="290" actId="1076"/>
        <pc:sldMkLst>
          <pc:docMk/>
          <pc:sldMk cId="935267363" sldId="262"/>
        </pc:sldMkLst>
        <pc:spChg chg="mod">
          <ac:chgData name="Rishabh Goel" userId="033a5147cff5d6ca" providerId="Windows Live" clId="Web-{FB80A3E2-6CEE-48E6-9458-8D596593BEA5}" dt="2020-05-31T08:06:00.934" v="227" actId="20577"/>
          <ac:spMkLst>
            <pc:docMk/>
            <pc:sldMk cId="935267363" sldId="262"/>
            <ac:spMk id="2" creationId="{731CD2DA-292B-4BED-AA3C-58161A7329AF}"/>
          </ac:spMkLst>
        </pc:spChg>
        <pc:spChg chg="add mod">
          <ac:chgData name="Rishabh Goel" userId="033a5147cff5d6ca" providerId="Windows Live" clId="Web-{FB80A3E2-6CEE-48E6-9458-8D596593BEA5}" dt="2020-05-31T08:05:11.590" v="197" actId="1076"/>
          <ac:spMkLst>
            <pc:docMk/>
            <pc:sldMk cId="935267363" sldId="262"/>
            <ac:spMk id="3" creationId="{F20F551D-FE4D-48C4-8906-88FCB36824F2}"/>
          </ac:spMkLst>
        </pc:spChg>
        <pc:spChg chg="add mod">
          <ac:chgData name="Rishabh Goel" userId="033a5147cff5d6ca" providerId="Windows Live" clId="Web-{FB80A3E2-6CEE-48E6-9458-8D596593BEA5}" dt="2020-05-31T08:22:29.650" v="290" actId="1076"/>
          <ac:spMkLst>
            <pc:docMk/>
            <pc:sldMk cId="935267363" sldId="262"/>
            <ac:spMk id="6" creationId="{78C12F96-9C9E-44FE-88B0-A26CC6862A27}"/>
          </ac:spMkLst>
        </pc:spChg>
        <pc:spChg chg="del mod">
          <ac:chgData name="Rishabh Goel" userId="033a5147cff5d6ca" providerId="Windows Live" clId="Web-{FB80A3E2-6CEE-48E6-9458-8D596593BEA5}" dt="2020-05-31T07:57:53.991" v="8"/>
          <ac:spMkLst>
            <pc:docMk/>
            <pc:sldMk cId="935267363" sldId="262"/>
            <ac:spMk id="8" creationId="{342BCC3B-1308-4F8C-B99C-0FA5CB1DAD84}"/>
          </ac:spMkLst>
        </pc:spChg>
        <pc:picChg chg="mod">
          <ac:chgData name="Rishabh Goel" userId="033a5147cff5d6ca" providerId="Windows Live" clId="Web-{FB80A3E2-6CEE-48E6-9458-8D596593BEA5}" dt="2020-05-31T08:05:05.684" v="196" actId="1076"/>
          <ac:picMkLst>
            <pc:docMk/>
            <pc:sldMk cId="935267363" sldId="262"/>
            <ac:picMk id="4" creationId="{B7DD0EA8-348E-49A4-AF33-FF71482CF35D}"/>
          </ac:picMkLst>
        </pc:picChg>
        <pc:picChg chg="add mod">
          <ac:chgData name="Rishabh Goel" userId="033a5147cff5d6ca" providerId="Windows Live" clId="Web-{FB80A3E2-6CEE-48E6-9458-8D596593BEA5}" dt="2020-05-31T08:22:22.243" v="289" actId="1076"/>
          <ac:picMkLst>
            <pc:docMk/>
            <pc:sldMk cId="935267363" sldId="262"/>
            <ac:picMk id="5" creationId="{E184B42A-8A62-4641-BAC8-69B95C62CE72}"/>
          </ac:picMkLst>
        </pc:picChg>
      </pc:sldChg>
      <pc:sldChg chg="addSp delSp modSp add replId">
        <pc:chgData name="Rishabh Goel" userId="033a5147cff5d6ca" providerId="Windows Live" clId="Web-{FB80A3E2-6CEE-48E6-9458-8D596593BEA5}" dt="2020-05-31T08:08:48.046" v="285" actId="1076"/>
        <pc:sldMkLst>
          <pc:docMk/>
          <pc:sldMk cId="1485299152" sldId="263"/>
        </pc:sldMkLst>
        <pc:spChg chg="mod">
          <ac:chgData name="Rishabh Goel" userId="033a5147cff5d6ca" providerId="Windows Live" clId="Web-{FB80A3E2-6CEE-48E6-9458-8D596593BEA5}" dt="2020-05-31T08:05:55.231" v="220" actId="20577"/>
          <ac:spMkLst>
            <pc:docMk/>
            <pc:sldMk cId="1485299152" sldId="263"/>
            <ac:spMk id="2" creationId="{731CD2DA-292B-4BED-AA3C-58161A7329AF}"/>
          </ac:spMkLst>
        </pc:spChg>
        <pc:spChg chg="mod">
          <ac:chgData name="Rishabh Goel" userId="033a5147cff5d6ca" providerId="Windows Live" clId="Web-{FB80A3E2-6CEE-48E6-9458-8D596593BEA5}" dt="2020-05-31T08:07:23.795" v="253" actId="20577"/>
          <ac:spMkLst>
            <pc:docMk/>
            <pc:sldMk cId="1485299152" sldId="263"/>
            <ac:spMk id="3" creationId="{F20F551D-FE4D-48C4-8906-88FCB36824F2}"/>
          </ac:spMkLst>
        </pc:spChg>
        <pc:spChg chg="mod">
          <ac:chgData name="Rishabh Goel" userId="033a5147cff5d6ca" providerId="Windows Live" clId="Web-{FB80A3E2-6CEE-48E6-9458-8D596593BEA5}" dt="2020-05-31T08:08:48.046" v="285" actId="1076"/>
          <ac:spMkLst>
            <pc:docMk/>
            <pc:sldMk cId="1485299152" sldId="263"/>
            <ac:spMk id="6" creationId="{78C12F96-9C9E-44FE-88B0-A26CC6862A27}"/>
          </ac:spMkLst>
        </pc:spChg>
        <pc:picChg chg="del">
          <ac:chgData name="Rishabh Goel" userId="033a5147cff5d6ca" providerId="Windows Live" clId="Web-{FB80A3E2-6CEE-48E6-9458-8D596593BEA5}" dt="2020-05-31T08:06:08.388" v="231"/>
          <ac:picMkLst>
            <pc:docMk/>
            <pc:sldMk cId="1485299152" sldId="263"/>
            <ac:picMk id="4" creationId="{B7DD0EA8-348E-49A4-AF33-FF71482CF35D}"/>
          </ac:picMkLst>
        </pc:picChg>
        <pc:picChg chg="del">
          <ac:chgData name="Rishabh Goel" userId="033a5147cff5d6ca" providerId="Windows Live" clId="Web-{FB80A3E2-6CEE-48E6-9458-8D596593BEA5}" dt="2020-05-31T08:06:06.997" v="230"/>
          <ac:picMkLst>
            <pc:docMk/>
            <pc:sldMk cId="1485299152" sldId="263"/>
            <ac:picMk id="5" creationId="{E184B42A-8A62-4641-BAC8-69B95C62CE72}"/>
          </ac:picMkLst>
        </pc:picChg>
        <pc:picChg chg="add mod">
          <ac:chgData name="Rishabh Goel" userId="033a5147cff5d6ca" providerId="Windows Live" clId="Web-{FB80A3E2-6CEE-48E6-9458-8D596593BEA5}" dt="2020-05-31T08:07:41.061" v="260" actId="14100"/>
          <ac:picMkLst>
            <pc:docMk/>
            <pc:sldMk cId="1485299152" sldId="263"/>
            <ac:picMk id="7" creationId="{D4216F42-2562-4703-8D04-18E34FA48464}"/>
          </ac:picMkLst>
        </pc:picChg>
        <pc:picChg chg="add mod">
          <ac:chgData name="Rishabh Goel" userId="033a5147cff5d6ca" providerId="Windows Live" clId="Web-{FB80A3E2-6CEE-48E6-9458-8D596593BEA5}" dt="2020-05-31T08:08:34.639" v="273" actId="1076"/>
          <ac:picMkLst>
            <pc:docMk/>
            <pc:sldMk cId="1485299152" sldId="263"/>
            <ac:picMk id="8" creationId="{C0F5A7AB-F0B8-49AA-9C0E-1D9BF7744AA0}"/>
          </ac:picMkLst>
        </pc:picChg>
      </pc:sldChg>
      <pc:sldChg chg="addSp delSp modSp new mod setBg">
        <pc:chgData name="Rishabh Goel" userId="033a5147cff5d6ca" providerId="Windows Live" clId="Web-{FB80A3E2-6CEE-48E6-9458-8D596593BEA5}" dt="2020-05-31T09:35:58.208" v="1659"/>
        <pc:sldMkLst>
          <pc:docMk/>
          <pc:sldMk cId="890810694" sldId="264"/>
        </pc:sldMkLst>
        <pc:spChg chg="mod">
          <ac:chgData name="Rishabh Goel" userId="033a5147cff5d6ca" providerId="Windows Live" clId="Web-{FB80A3E2-6CEE-48E6-9458-8D596593BEA5}" dt="2020-05-31T08:48:12.043" v="991" actId="14100"/>
          <ac:spMkLst>
            <pc:docMk/>
            <pc:sldMk cId="890810694" sldId="264"/>
            <ac:spMk id="2" creationId="{CBC888C4-D723-4F5B-AC3E-D6D560B7CCCC}"/>
          </ac:spMkLst>
        </pc:spChg>
        <pc:spChg chg="add mod">
          <ac:chgData name="Rishabh Goel" userId="033a5147cff5d6ca" providerId="Windows Live" clId="Web-{FB80A3E2-6CEE-48E6-9458-8D596593BEA5}" dt="2020-05-31T08:43:12.446" v="716" actId="1076"/>
          <ac:spMkLst>
            <pc:docMk/>
            <pc:sldMk cId="890810694" sldId="264"/>
            <ac:spMk id="8" creationId="{F54CBCC3-013F-4E29-94AC-2DB703D0F262}"/>
          </ac:spMkLst>
        </pc:spChg>
        <pc:spChg chg="add mod">
          <ac:chgData name="Rishabh Goel" userId="033a5147cff5d6ca" providerId="Windows Live" clId="Web-{FB80A3E2-6CEE-48E6-9458-8D596593BEA5}" dt="2020-05-31T08:43:07.962" v="715" actId="1076"/>
          <ac:spMkLst>
            <pc:docMk/>
            <pc:sldMk cId="890810694" sldId="264"/>
            <ac:spMk id="9" creationId="{F9C1108C-8DFC-4164-A35E-44F066E3CCEC}"/>
          </ac:spMkLst>
        </pc:spChg>
        <pc:grpChg chg="add del">
          <ac:chgData name="Rishabh Goel" userId="033a5147cff5d6ca" providerId="Windows Live" clId="Web-{FB80A3E2-6CEE-48E6-9458-8D596593BEA5}" dt="2020-05-31T08:28:03.060" v="404"/>
          <ac:grpSpMkLst>
            <pc:docMk/>
            <pc:sldMk cId="890810694" sldId="264"/>
            <ac:grpSpMk id="10" creationId="{6A761A44-A936-4382-8A16-7ED6A2903DD0}"/>
          </ac:grpSpMkLst>
        </pc:grpChg>
        <pc:picChg chg="add del mod">
          <ac:chgData name="Rishabh Goel" userId="033a5147cff5d6ca" providerId="Windows Live" clId="Web-{FB80A3E2-6CEE-48E6-9458-8D596593BEA5}" dt="2020-05-31T08:27:17.153" v="397"/>
          <ac:picMkLst>
            <pc:docMk/>
            <pc:sldMk cId="890810694" sldId="264"/>
            <ac:picMk id="3" creationId="{27B3DF35-E845-45C8-B3F1-B4C5655DB28B}"/>
          </ac:picMkLst>
        </pc:picChg>
        <pc:picChg chg="add del mod">
          <ac:chgData name="Rishabh Goel" userId="033a5147cff5d6ca" providerId="Windows Live" clId="Web-{FB80A3E2-6CEE-48E6-9458-8D596593BEA5}" dt="2020-05-31T08:27:16.075" v="396"/>
          <ac:picMkLst>
            <pc:docMk/>
            <pc:sldMk cId="890810694" sldId="264"/>
            <ac:picMk id="4" creationId="{6FDF42DA-5049-4C28-A18B-A4CFA2A61EEA}"/>
          </ac:picMkLst>
        </pc:picChg>
        <pc:picChg chg="add del mod">
          <ac:chgData name="Rishabh Goel" userId="033a5147cff5d6ca" providerId="Windows Live" clId="Web-{FB80A3E2-6CEE-48E6-9458-8D596593BEA5}" dt="2020-05-31T08:28:07.357" v="405"/>
          <ac:picMkLst>
            <pc:docMk/>
            <pc:sldMk cId="890810694" sldId="264"/>
            <ac:picMk id="5" creationId="{398C4DE6-4DF7-45AA-A328-1490D781C25F}"/>
          </ac:picMkLst>
        </pc:picChg>
        <pc:picChg chg="add mod">
          <ac:chgData name="Rishabh Goel" userId="033a5147cff5d6ca" providerId="Windows Live" clId="Web-{FB80A3E2-6CEE-48E6-9458-8D596593BEA5}" dt="2020-05-31T09:35:58.208" v="1659"/>
          <ac:picMkLst>
            <pc:docMk/>
            <pc:sldMk cId="890810694" sldId="264"/>
            <ac:picMk id="6" creationId="{1B2F7290-C3F8-40C4-B0B8-15272D9F179B}"/>
          </ac:picMkLst>
        </pc:picChg>
        <pc:picChg chg="add mod">
          <ac:chgData name="Rishabh Goel" userId="033a5147cff5d6ca" providerId="Windows Live" clId="Web-{FB80A3E2-6CEE-48E6-9458-8D596593BEA5}" dt="2020-05-31T09:15:33.562" v="1013" actId="14100"/>
          <ac:picMkLst>
            <pc:docMk/>
            <pc:sldMk cId="890810694" sldId="264"/>
            <ac:picMk id="7" creationId="{F9BCFA3B-6E21-4595-8362-F21E8DC32869}"/>
          </ac:picMkLst>
        </pc:picChg>
      </pc:sldChg>
      <pc:sldChg chg="addSp delSp modSp new">
        <pc:chgData name="Rishabh Goel" userId="033a5147cff5d6ca" providerId="Windows Live" clId="Web-{FB80A3E2-6CEE-48E6-9458-8D596593BEA5}" dt="2020-05-31T09:16:03.593" v="1019" actId="1076"/>
        <pc:sldMkLst>
          <pc:docMk/>
          <pc:sldMk cId="980883918" sldId="265"/>
        </pc:sldMkLst>
        <pc:spChg chg="del mod">
          <ac:chgData name="Rishabh Goel" userId="033a5147cff5d6ca" providerId="Windows Live" clId="Web-{FB80A3E2-6CEE-48E6-9458-8D596593BEA5}" dt="2020-05-31T08:44:56.775" v="732"/>
          <ac:spMkLst>
            <pc:docMk/>
            <pc:sldMk cId="980883918" sldId="265"/>
            <ac:spMk id="2" creationId="{F6F6E445-AFB6-49C2-BF49-6BC5DBE8065B}"/>
          </ac:spMkLst>
        </pc:spChg>
        <pc:spChg chg="add">
          <ac:chgData name="Rishabh Goel" userId="033a5147cff5d6ca" providerId="Windows Live" clId="Web-{FB80A3E2-6CEE-48E6-9458-8D596593BEA5}" dt="2020-05-31T08:45:01.494" v="733"/>
          <ac:spMkLst>
            <pc:docMk/>
            <pc:sldMk cId="980883918" sldId="265"/>
            <ac:spMk id="5" creationId="{4397B218-F817-41FA-B696-DEA39402B2F8}"/>
          </ac:spMkLst>
        </pc:spChg>
        <pc:spChg chg="add mod">
          <ac:chgData name="Rishabh Goel" userId="033a5147cff5d6ca" providerId="Windows Live" clId="Web-{FB80A3E2-6CEE-48E6-9458-8D596593BEA5}" dt="2020-05-31T09:15:58.593" v="1018" actId="20577"/>
          <ac:spMkLst>
            <pc:docMk/>
            <pc:sldMk cId="980883918" sldId="265"/>
            <ac:spMk id="6" creationId="{3B931692-2F65-49F3-9514-9945DAC9DD6D}"/>
          </ac:spMkLst>
        </pc:spChg>
        <pc:picChg chg="add del mod">
          <ac:chgData name="Rishabh Goel" userId="033a5147cff5d6ca" providerId="Windows Live" clId="Web-{FB80A3E2-6CEE-48E6-9458-8D596593BEA5}" dt="2020-05-31T08:44:17.541" v="723"/>
          <ac:picMkLst>
            <pc:docMk/>
            <pc:sldMk cId="980883918" sldId="265"/>
            <ac:picMk id="3" creationId="{6D3EDA46-8A55-4975-8147-03B70EF681BC}"/>
          </ac:picMkLst>
        </pc:picChg>
        <pc:picChg chg="add mod">
          <ac:chgData name="Rishabh Goel" userId="033a5147cff5d6ca" providerId="Windows Live" clId="Web-{FB80A3E2-6CEE-48E6-9458-8D596593BEA5}" dt="2020-05-31T09:16:03.593" v="1019" actId="1076"/>
          <ac:picMkLst>
            <pc:docMk/>
            <pc:sldMk cId="980883918" sldId="265"/>
            <ac:picMk id="4" creationId="{B465AB51-A08B-4DA9-A9B9-5787A0231867}"/>
          </ac:picMkLst>
        </pc:picChg>
      </pc:sldChg>
      <pc:sldChg chg="addSp delSp modSp new">
        <pc:chgData name="Rishabh Goel" userId="033a5147cff5d6ca" providerId="Windows Live" clId="Web-{FB80A3E2-6CEE-48E6-9458-8D596593BEA5}" dt="2020-05-31T09:23:58.640" v="1308" actId="14100"/>
        <pc:sldMkLst>
          <pc:docMk/>
          <pc:sldMk cId="3394247332" sldId="266"/>
        </pc:sldMkLst>
        <pc:spChg chg="mod">
          <ac:chgData name="Rishabh Goel" userId="033a5147cff5d6ca" providerId="Windows Live" clId="Web-{FB80A3E2-6CEE-48E6-9458-8D596593BEA5}" dt="2020-05-31T09:23:54.702" v="1306" actId="14100"/>
          <ac:spMkLst>
            <pc:docMk/>
            <pc:sldMk cId="3394247332" sldId="266"/>
            <ac:spMk id="2" creationId="{AC918613-E3B5-4393-8F2C-1DA77CF67E6C}"/>
          </ac:spMkLst>
        </pc:spChg>
        <pc:spChg chg="add mod">
          <ac:chgData name="Rishabh Goel" userId="033a5147cff5d6ca" providerId="Windows Live" clId="Web-{FB80A3E2-6CEE-48E6-9458-8D596593BEA5}" dt="2020-05-31T09:23:58.640" v="1308" actId="14100"/>
          <ac:spMkLst>
            <pc:docMk/>
            <pc:sldMk cId="3394247332" sldId="266"/>
            <ac:spMk id="3" creationId="{59144E22-0F41-407C-A36F-25E43CCEAD08}"/>
          </ac:spMkLst>
        </pc:spChg>
        <pc:spChg chg="add mod">
          <ac:chgData name="Rishabh Goel" userId="033a5147cff5d6ca" providerId="Windows Live" clId="Web-{FB80A3E2-6CEE-48E6-9458-8D596593BEA5}" dt="2020-05-31T09:23:45.452" v="1304" actId="20577"/>
          <ac:spMkLst>
            <pc:docMk/>
            <pc:sldMk cId="3394247332" sldId="266"/>
            <ac:spMk id="4" creationId="{6A06DFF2-CA7B-4060-9FFB-7AA12248FF2E}"/>
          </ac:spMkLst>
        </pc:spChg>
        <pc:spChg chg="add del">
          <ac:chgData name="Rishabh Goel" userId="033a5147cff5d6ca" providerId="Windows Live" clId="Web-{FB80A3E2-6CEE-48E6-9458-8D596593BEA5}" dt="2020-05-31T09:20:53.468" v="1154"/>
          <ac:spMkLst>
            <pc:docMk/>
            <pc:sldMk cId="3394247332" sldId="266"/>
            <ac:spMk id="5" creationId="{ED50BD00-DF35-4019-A013-FA40D3B89E89}"/>
          </ac:spMkLst>
        </pc:spChg>
      </pc:sldChg>
      <pc:sldChg chg="addSp delSp modSp new">
        <pc:chgData name="Rishabh Goel" userId="033a5147cff5d6ca" providerId="Windows Live" clId="Web-{FB80A3E2-6CEE-48E6-9458-8D596593BEA5}" dt="2020-05-31T09:35:18.583" v="1655" actId="14100"/>
        <pc:sldMkLst>
          <pc:docMk/>
          <pc:sldMk cId="2814572088" sldId="267"/>
        </pc:sldMkLst>
        <pc:spChg chg="mod">
          <ac:chgData name="Rishabh Goel" userId="033a5147cff5d6ca" providerId="Windows Live" clId="Web-{FB80A3E2-6CEE-48E6-9458-8D596593BEA5}" dt="2020-05-31T09:30:54.175" v="1546" actId="14100"/>
          <ac:spMkLst>
            <pc:docMk/>
            <pc:sldMk cId="2814572088" sldId="267"/>
            <ac:spMk id="2" creationId="{CC584774-0F6F-4222-BF02-51796B978F26}"/>
          </ac:spMkLst>
        </pc:spChg>
        <pc:spChg chg="mod">
          <ac:chgData name="Rishabh Goel" userId="033a5147cff5d6ca" providerId="Windows Live" clId="Web-{FB80A3E2-6CEE-48E6-9458-8D596593BEA5}" dt="2020-05-31T09:35:18.583" v="1655" actId="14100"/>
          <ac:spMkLst>
            <pc:docMk/>
            <pc:sldMk cId="2814572088" sldId="267"/>
            <ac:spMk id="3" creationId="{2D4A1A45-DD79-4D35-9F3D-850D0D9DBBDD}"/>
          </ac:spMkLst>
        </pc:spChg>
        <pc:spChg chg="add del">
          <ac:chgData name="Rishabh Goel" userId="033a5147cff5d6ca" providerId="Windows Live" clId="Web-{FB80A3E2-6CEE-48E6-9458-8D596593BEA5}" dt="2020-05-31T09:27:31.907" v="1491"/>
          <ac:spMkLst>
            <pc:docMk/>
            <pc:sldMk cId="2814572088" sldId="267"/>
            <ac:spMk id="4" creationId="{BE09B970-4D01-4790-A022-A8AF88EB3557}"/>
          </ac:spMkLst>
        </pc:spChg>
        <pc:spChg chg="add del mod">
          <ac:chgData name="Rishabh Goel" userId="033a5147cff5d6ca" providerId="Windows Live" clId="Web-{FB80A3E2-6CEE-48E6-9458-8D596593BEA5}" dt="2020-05-31T09:27:27.720" v="1490"/>
          <ac:spMkLst>
            <pc:docMk/>
            <pc:sldMk cId="2814572088" sldId="267"/>
            <ac:spMk id="5" creationId="{BE09B970-4D01-4790-A022-A8AF88EB3557}"/>
          </ac:spMkLst>
        </pc:spChg>
      </pc:sldChg>
      <pc:sldChg chg="modSp new">
        <pc:chgData name="Rishabh Goel" userId="033a5147cff5d6ca" providerId="Windows Live" clId="Web-{FB80A3E2-6CEE-48E6-9458-8D596593BEA5}" dt="2020-05-31T09:34:06.317" v="1629" actId="14100"/>
        <pc:sldMkLst>
          <pc:docMk/>
          <pc:sldMk cId="2544135448" sldId="268"/>
        </pc:sldMkLst>
        <pc:spChg chg="mod">
          <ac:chgData name="Rishabh Goel" userId="033a5147cff5d6ca" providerId="Windows Live" clId="Web-{FB80A3E2-6CEE-48E6-9458-8D596593BEA5}" dt="2020-05-31T09:33:10.160" v="1620" actId="14100"/>
          <ac:spMkLst>
            <pc:docMk/>
            <pc:sldMk cId="2544135448" sldId="268"/>
            <ac:spMk id="2" creationId="{C8E112A4-C543-4B69-A675-3CD10565B11F}"/>
          </ac:spMkLst>
        </pc:spChg>
        <pc:spChg chg="mod">
          <ac:chgData name="Rishabh Goel" userId="033a5147cff5d6ca" providerId="Windows Live" clId="Web-{FB80A3E2-6CEE-48E6-9458-8D596593BEA5}" dt="2020-05-31T09:34:06.317" v="1629" actId="14100"/>
          <ac:spMkLst>
            <pc:docMk/>
            <pc:sldMk cId="2544135448" sldId="268"/>
            <ac:spMk id="3" creationId="{5C6B170C-F1A0-480B-882F-6D4F1F983189}"/>
          </ac:spMkLst>
        </pc:spChg>
      </pc:sldChg>
      <pc:sldChg chg="modSp new">
        <pc:chgData name="Rishabh Goel" userId="033a5147cff5d6ca" providerId="Windows Live" clId="Web-{FB80A3E2-6CEE-48E6-9458-8D596593BEA5}" dt="2020-05-31T09:38:01.772" v="1676" actId="20577"/>
        <pc:sldMkLst>
          <pc:docMk/>
          <pc:sldMk cId="3701445476" sldId="269"/>
        </pc:sldMkLst>
        <pc:spChg chg="mod">
          <ac:chgData name="Rishabh Goel" userId="033a5147cff5d6ca" providerId="Windows Live" clId="Web-{FB80A3E2-6CEE-48E6-9458-8D596593BEA5}" dt="2020-05-31T09:38:01.772" v="1676" actId="20577"/>
          <ac:spMkLst>
            <pc:docMk/>
            <pc:sldMk cId="3701445476" sldId="269"/>
            <ac:spMk id="2" creationId="{16FB0C15-FDBB-4CAF-ACE1-DB28A7582A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4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0263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1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758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66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2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8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9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6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1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8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4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98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ve.io/edpresso/countvectorizer-in-python" TargetMode="External"/><Relationship Id="rId2" Type="http://schemas.openxmlformats.org/officeDocument/2006/relationships/hyperlink" Target="https://www.machinelearningplus.com/nlp/cosine-similar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mdb.com/" TargetMode="External"/><Relationship Id="rId5" Type="http://schemas.openxmlformats.org/officeDocument/2006/relationships/hyperlink" Target="https://www.analyticsvidhya.com/blog/2020/01/build-your-first-machine-learning-pipeline-using-scikit-learn" TargetMode="External"/><Relationship Id="rId4" Type="http://schemas.openxmlformats.org/officeDocument/2006/relationships/hyperlink" Target="https://www.geeksforgeeks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rs2353@srmist.edu.in" TargetMode="External"/><Relationship Id="rId2" Type="http://schemas.openxmlformats.org/officeDocument/2006/relationships/hyperlink" Target="mailto:yash_goswami17@srmuniv.edu.i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F18B-531B-47A1-940F-AFF47981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14" y="609601"/>
            <a:ext cx="9027988" cy="1910270"/>
          </a:xfrm>
        </p:spPr>
        <p:txBody>
          <a:bodyPr>
            <a:normAutofit/>
          </a:bodyPr>
          <a:lstStyle/>
          <a:p>
            <a:r>
              <a:rPr lang="en-US" sz="4400">
                <a:latin typeface="Times New Roman"/>
                <a:cs typeface="Arial"/>
              </a:rPr>
              <a:t>       Movie Recommender System</a:t>
            </a:r>
            <a:br>
              <a:rPr lang="en-US" sz="4400">
                <a:latin typeface="Times New Roman"/>
                <a:cs typeface="Arial"/>
              </a:rPr>
            </a:br>
            <a:r>
              <a:rPr lang="en-US">
                <a:cs typeface="Arial"/>
              </a:rPr>
              <a:t>                   ( Python Project )     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21EEE-CBFF-4FC6-B294-7FE6611FA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032" y="2361872"/>
            <a:ext cx="8150970" cy="382326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1">
                    <a:lumMod val="40000"/>
                    <a:lumOff val="60000"/>
                  </a:schemeClr>
                </a:solidFill>
              </a:rPr>
              <a:t>Submitted By : Rishabh Goel ( RA1711003030246 )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1">
                    <a:lumMod val="40000"/>
                    <a:lumOff val="60000"/>
                  </a:schemeClr>
                </a:solidFill>
              </a:rPr>
              <a:t>                       &amp;  Yash Goswami  ( RA1711003030227)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1">
                    <a:lumMod val="40000"/>
                    <a:lumOff val="60000"/>
                  </a:schemeClr>
                </a:solidFill>
              </a:rPr>
              <a:t>Subject : Python Programming  (</a:t>
            </a:r>
            <a:r>
              <a:rPr lang="en-US" sz="24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15IT322E ) 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Submitted To: Dr. Manikandan Rajagopal </a:t>
            </a:r>
            <a:endParaRPr lang="en-US" sz="240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0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12A4-C543-4B69-A675-3CD10565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8317"/>
            <a:ext cx="8596668" cy="1191404"/>
          </a:xfrm>
        </p:spPr>
        <p:txBody>
          <a:bodyPr/>
          <a:lstStyle/>
          <a:p>
            <a:r>
              <a:rPr lang="en-US"/>
              <a:t>           </a:t>
            </a:r>
            <a:r>
              <a:rPr lang="en-US" sz="4400"/>
              <a:t>Modules Continues...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B170C-F1A0-480B-882F-6D4F1F983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3043"/>
            <a:ext cx="8323499" cy="416831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q"/>
            </a:pPr>
            <a:r>
              <a:rPr lang="en-US" sz="24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Count Vectorizer :</a:t>
            </a:r>
            <a:endParaRPr lang="en-US" sz="240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 Scikit-learn’s Count Vectorizer is used to convert a collection of text documents to a vector of term/token counts. It also enables the pre-processing of text data prior to generating the vector representation.</a:t>
            </a:r>
            <a:endParaRPr lang="en-US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pPr>
              <a:buFont typeface="Wingdings" charset="2"/>
              <a:buChar char="q"/>
            </a:pPr>
            <a:r>
              <a:rPr lang="en-US" sz="24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Cosine Similarity :</a:t>
            </a:r>
            <a:r>
              <a:rPr lang="en-US" sz="2400">
                <a:solidFill>
                  <a:schemeClr val="accent1">
                    <a:lumMod val="40000"/>
                    <a:lumOff val="60000"/>
                  </a:schemeClr>
                </a:solidFill>
              </a:rPr>
              <a:t>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/>
              <a:t>Cosine similarity is a metric used to measure how similar the documents are irrespective of their size. Mathematically, it measures the cosine of the angle between two vectors projected in a multi-dimensional space</a:t>
            </a:r>
          </a:p>
        </p:txBody>
      </p:sp>
    </p:spTree>
    <p:extLst>
      <p:ext uri="{BB962C8B-B14F-4D97-AF65-F5344CB8AC3E}">
        <p14:creationId xmlns:p14="http://schemas.microsoft.com/office/powerpoint/2010/main" val="254413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88C4-D723-4F5B-AC3E-D6D560B7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9683" y="1418652"/>
            <a:ext cx="4661977" cy="1703239"/>
          </a:xfrm>
        </p:spPr>
        <p:txBody>
          <a:bodyPr>
            <a:normAutofit/>
          </a:bodyPr>
          <a:lstStyle/>
          <a:p>
            <a:r>
              <a:rPr lang="en-US" sz="4800"/>
              <a:t>    </a:t>
            </a:r>
            <a:r>
              <a:rPr lang="en-US" sz="4800" u="sng"/>
              <a:t>Screenshots</a:t>
            </a:r>
            <a:endParaRPr lang="en-US" u="sng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B2F7290-C3F8-40C4-B0B8-15272D9F1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337" y="1418139"/>
            <a:ext cx="8021519" cy="31282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BCFA3B-6E21-4595-8362-F21E8DC32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42" y="4752917"/>
            <a:ext cx="11775582" cy="20119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4CBCC3-013F-4E29-94AC-2DB703D0F262}"/>
              </a:ext>
            </a:extLst>
          </p:cNvPr>
          <p:cNvSpPr txBox="1"/>
          <p:nvPr/>
        </p:nvSpPr>
        <p:spPr>
          <a:xfrm>
            <a:off x="4372285" y="264282"/>
            <a:ext cx="415636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screenshot contains the text field and button to start the search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1108C-8DFC-4164-A35E-44F066E3CCEC}"/>
              </a:ext>
            </a:extLst>
          </p:cNvPr>
          <p:cNvSpPr txBox="1"/>
          <p:nvPr/>
        </p:nvSpPr>
        <p:spPr>
          <a:xfrm>
            <a:off x="51906" y="3429277"/>
            <a:ext cx="385652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US" sz="2000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This is the screenshot of the application on its startup.</a:t>
            </a:r>
            <a:endParaRPr lang="en-US" sz="2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81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65AB51-A08B-4DA9-A9B9-5787A0231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04" y="1716035"/>
            <a:ext cx="8996828" cy="4765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97B218-F817-41FA-B696-DEA39402B2F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31692-2F65-49F3-9514-9945DAC9DD6D}"/>
              </a:ext>
            </a:extLst>
          </p:cNvPr>
          <p:cNvSpPr txBox="1"/>
          <p:nvPr/>
        </p:nvSpPr>
        <p:spPr>
          <a:xfrm>
            <a:off x="482181" y="525313"/>
            <a:ext cx="849414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sz="2200">
                <a:solidFill>
                  <a:schemeClr val="accent1"/>
                </a:solidFill>
              </a:rPr>
              <a:t>After searching the movie in the text field we get the following output in which a list of movie names appears on the screen</a:t>
            </a:r>
          </a:p>
        </p:txBody>
      </p:sp>
    </p:spTree>
    <p:extLst>
      <p:ext uri="{BB962C8B-B14F-4D97-AF65-F5344CB8AC3E}">
        <p14:creationId xmlns:p14="http://schemas.microsoft.com/office/powerpoint/2010/main" val="980883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0C15-FDBB-4CAF-ACE1-DB28A758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53373"/>
            <a:ext cx="8596668" cy="1177027"/>
          </a:xfrm>
        </p:spPr>
        <p:txBody>
          <a:bodyPr>
            <a:normAutofit/>
          </a:bodyPr>
          <a:lstStyle/>
          <a:p>
            <a:r>
              <a:rPr lang="en-US" sz="4400"/>
              <a:t>               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F7453-63F8-4C8C-AD0D-5BCD71B7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Recommender systems have a great value in recommending relevant resources to the users. It can be quite useful in finding novel and serendipitous recommendations.</a:t>
            </a:r>
            <a:endParaRPr lang="en-US"/>
          </a:p>
          <a:p>
            <a:pPr algn="just"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The effectiveness of the recommender system relies on the algorithm it uses to find interesting resources.</a:t>
            </a:r>
            <a:endParaRPr lang="en-US"/>
          </a:p>
          <a:p>
            <a:pPr algn="just"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Here machine learning algorithms have been used in the project which help us in understanding the problem of recommendation systems.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45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73F3-AA1E-4986-A953-903AD3C4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49" y="278921"/>
            <a:ext cx="8596668" cy="932612"/>
          </a:xfrm>
        </p:spPr>
        <p:txBody>
          <a:bodyPr>
            <a:normAutofit/>
          </a:bodyPr>
          <a:lstStyle/>
          <a:p>
            <a:r>
              <a:rPr lang="en-US" sz="4400"/>
              <a:t>    </a:t>
            </a:r>
            <a:r>
              <a:rPr lang="en-US" sz="4800"/>
              <a:t>           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76BC-9ADD-419E-BFCE-41A428F2D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522" y="1470477"/>
            <a:ext cx="6785120" cy="47002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2800" b="1">
                <a:solidFill>
                  <a:schemeClr val="accent3"/>
                </a:solidFill>
                <a:ea typeface="+mn-lt"/>
                <a:cs typeface="+mn-lt"/>
              </a:rPr>
              <a:t>Website References:</a:t>
            </a:r>
            <a:endParaRPr lang="en-US" sz="2800">
              <a:solidFill>
                <a:schemeClr val="accent3"/>
              </a:solidFill>
            </a:endParaRPr>
          </a:p>
          <a:p>
            <a:pPr algn="just">
              <a:buFont typeface="Wingdings" charset="2"/>
              <a:buChar char="q"/>
            </a:pPr>
            <a:r>
              <a:rPr lang="en-US" b="1">
                <a:ea typeface="+mn-lt"/>
                <a:cs typeface="+mn-lt"/>
                <a:hlinkClick r:id="rId2"/>
              </a:rPr>
              <a:t>https://www.machinelearning</a:t>
            </a:r>
            <a:r>
              <a:rPr lang="en-US" b="1" u="sng">
                <a:ea typeface="+mn-lt"/>
                <a:cs typeface="+mn-lt"/>
                <a:hlinkClick r:id="rId2"/>
              </a:rPr>
              <a:t>plus.com/nlp/cosine-similarity</a:t>
            </a:r>
            <a:endParaRPr lang="en-US" u="sng"/>
          </a:p>
          <a:p>
            <a:pPr algn="just">
              <a:buFont typeface="Wingdings" charset="2"/>
              <a:buChar char="q"/>
            </a:pPr>
            <a:r>
              <a:rPr lang="en-US" b="1">
                <a:ea typeface="+mn-lt"/>
                <a:cs typeface="+mn-lt"/>
                <a:hlinkClick r:id="rId3"/>
              </a:rPr>
              <a:t>https://www.educative.io/edpresso/countvectorizer-in-python</a:t>
            </a:r>
            <a:endParaRPr lang="en-US"/>
          </a:p>
          <a:p>
            <a:pPr algn="just">
              <a:buFont typeface="Wingdings" charset="2"/>
              <a:buChar char="q"/>
            </a:pPr>
            <a:r>
              <a:rPr lang="en-US" b="1">
                <a:ea typeface="+mn-lt"/>
                <a:cs typeface="+mn-lt"/>
                <a:hlinkClick r:id="rId4"/>
              </a:rPr>
              <a:t>https://www.geeksforgeeks.org</a:t>
            </a:r>
            <a:endParaRPr lang="en-US"/>
          </a:p>
          <a:p>
            <a:pPr algn="just">
              <a:buFont typeface="Wingdings" charset="2"/>
              <a:buChar char="q"/>
            </a:pPr>
            <a:r>
              <a:rPr lang="en-US" b="1">
                <a:ea typeface="+mn-lt"/>
                <a:cs typeface="+mn-lt"/>
                <a:hlinkClick r:id="rId5"/>
              </a:rPr>
              <a:t>https://www.analyticsvidhya.com/blog/2020/01/build-your-first-machine-learning-pipeline-using-scikit-learn</a:t>
            </a:r>
            <a:r>
              <a:rPr lang="en-US" b="1">
                <a:ea typeface="+mn-lt"/>
                <a:cs typeface="+mn-lt"/>
              </a:rPr>
              <a:t> </a:t>
            </a:r>
            <a:endParaRPr lang="en-US"/>
          </a:p>
          <a:p>
            <a:pPr algn="just">
              <a:buFont typeface="Wingdings" charset="2"/>
              <a:buChar char="q"/>
            </a:pPr>
            <a:endParaRPr lang="en-US" sz="1600" b="1"/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2800" b="1">
                <a:solidFill>
                  <a:schemeClr val="accent3"/>
                </a:solidFill>
              </a:rPr>
              <a:t>Dataset of movies :</a:t>
            </a:r>
          </a:p>
          <a:p>
            <a:pPr algn="just">
              <a:buFont typeface="Wingdings"/>
              <a:buChar char="q"/>
            </a:pPr>
            <a:r>
              <a:rPr lang="en-US" b="1">
                <a:ea typeface="+mn-lt"/>
                <a:cs typeface="+mn-lt"/>
                <a:hlinkClick r:id="rId6"/>
              </a:rPr>
              <a:t>https://www.imdb.com</a:t>
            </a:r>
            <a:endParaRPr lang="en-US"/>
          </a:p>
          <a:p>
            <a:pPr marL="0" indent="0" algn="just">
              <a:lnSpc>
                <a:spcPct val="170000"/>
              </a:lnSpc>
              <a:buNone/>
            </a:pPr>
            <a:endParaRPr lang="en-US" sz="2400" b="1"/>
          </a:p>
          <a:p>
            <a:pPr marL="0" indent="0" algn="just">
              <a:lnSpc>
                <a:spcPct val="170000"/>
              </a:lnSpc>
              <a:buNone/>
            </a:pPr>
            <a:endParaRPr lang="en-US" sz="2400" b="1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41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4F81-BB8F-42C4-9D80-50434968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0808"/>
            <a:ext cx="8596668" cy="1579592"/>
          </a:xfrm>
        </p:spPr>
        <p:txBody>
          <a:bodyPr/>
          <a:lstStyle/>
          <a:p>
            <a:r>
              <a:rPr lang="en-US"/>
              <a:t>                    </a:t>
            </a:r>
            <a:r>
              <a:rPr lang="en-US" sz="4400"/>
              <a:t> 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5A7A-91F7-4272-A898-3ED67695C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6703"/>
            <a:ext cx="8596668" cy="51028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>
                <a:solidFill>
                  <a:schemeClr val="accent3"/>
                </a:solidFill>
              </a:rPr>
              <a:t>Percentage of Work :</a:t>
            </a:r>
          </a:p>
          <a:p>
            <a:pPr marL="0" indent="0">
              <a:buNone/>
            </a:pPr>
            <a:endParaRPr lang="en-US" sz="1400">
              <a:solidFill>
                <a:schemeClr val="accent3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RA1711003030246 ( Rishabh Goel ) :</a:t>
            </a:r>
          </a:p>
          <a:p>
            <a:pPr marL="971550" lvl="1" indent="-514350">
              <a:buAutoNum type="arabicPeriod"/>
            </a:pP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Backend Research</a:t>
            </a:r>
          </a:p>
          <a:p>
            <a:pPr marL="971550" lvl="1" indent="-514350">
              <a:buAutoNum type="arabicPeriod"/>
            </a:pP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Dataset Collection</a:t>
            </a:r>
          </a:p>
          <a:p>
            <a:pPr marL="971550" lvl="1" indent="-514350">
              <a:buAutoNum type="arabicPeriod"/>
            </a:pP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Movie Recommender Implementation ( Using Python )</a:t>
            </a:r>
          </a:p>
          <a:p>
            <a:pPr marL="971550" lvl="1" indent="-514350">
              <a:buAutoNum type="arabicPeriod"/>
            </a:pP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Power point Presentation</a:t>
            </a:r>
          </a:p>
          <a:p>
            <a:pPr marL="971550" lvl="1" indent="-514350">
              <a:buAutoNum type="arabicPeriod"/>
            </a:pPr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RA1711003030227 ( Yash Goswami ):</a:t>
            </a:r>
            <a:endParaRPr lang="en-US" sz="1600">
              <a:ea typeface="+mn-lt"/>
              <a:cs typeface="+mn-lt"/>
            </a:endParaRPr>
          </a:p>
          <a:p>
            <a:pPr marL="800100" lvl="1" indent="-514350">
              <a:buAutoNum type="arabicPeriod"/>
            </a:pP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Frontend GUI Design</a:t>
            </a:r>
          </a:p>
          <a:p>
            <a:pPr marL="800100" lvl="1" indent="-514350">
              <a:buAutoNum type="arabicPeriod"/>
            </a:pP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Frontend Implementation ( Using </a:t>
            </a:r>
            <a:r>
              <a:rPr lang="en-US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Tkinter</a:t>
            </a: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)</a:t>
            </a:r>
          </a:p>
          <a:p>
            <a:pPr marL="800100" lvl="1" indent="-514350">
              <a:buAutoNum type="arabicPeriod"/>
            </a:pP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Project Report  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800100" lvl="1" indent="-514350">
              <a:buAutoNum type="arabicPeriod"/>
            </a:pP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Version Control ( Git )</a:t>
            </a:r>
          </a:p>
          <a:p>
            <a:pPr>
              <a:buFont typeface="Wingdings" charset="2"/>
              <a:buChar char="Ø"/>
            </a:pPr>
            <a:endParaRPr lang="en-US" sz="2800"/>
          </a:p>
          <a:p>
            <a:pPr>
              <a:buFont typeface="Wingdings" charset="2"/>
              <a:buChar char="Ø"/>
            </a:pPr>
            <a:endParaRPr lang="en-US" sz="2800"/>
          </a:p>
          <a:p>
            <a:pPr lvl="1" indent="-514350">
              <a:buAutoNum type="arabicPeriod"/>
            </a:pPr>
            <a:endParaRPr lang="en-US" sz="2600"/>
          </a:p>
          <a:p>
            <a:endParaRPr lang="en-US" sz="2800" u="sng"/>
          </a:p>
        </p:txBody>
      </p:sp>
    </p:spTree>
    <p:extLst>
      <p:ext uri="{BB962C8B-B14F-4D97-AF65-F5344CB8AC3E}">
        <p14:creationId xmlns:p14="http://schemas.microsoft.com/office/powerpoint/2010/main" val="3597455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0314-C3FC-4F0B-81AD-9E00854B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0946"/>
            <a:ext cx="8596668" cy="1639454"/>
          </a:xfrm>
        </p:spPr>
        <p:txBody>
          <a:bodyPr/>
          <a:lstStyle/>
          <a:p>
            <a:r>
              <a:rPr lang="en-US"/>
              <a:t>                 Contact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9173-37D1-4DF4-BCF1-4F943ECC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679" y="1607454"/>
            <a:ext cx="9073473" cy="500194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q"/>
            </a:pPr>
            <a:r>
              <a:rPr lang="en-US" sz="2000"/>
              <a:t> Class : CSE-D</a:t>
            </a:r>
          </a:p>
          <a:p>
            <a:pPr>
              <a:lnSpc>
                <a:spcPct val="120000"/>
              </a:lnSpc>
              <a:buFont typeface="Wingdings" charset="2"/>
              <a:buChar char="q"/>
            </a:pPr>
            <a:r>
              <a:rPr lang="en-US" sz="2000"/>
              <a:t>Subject : Python Programming</a:t>
            </a:r>
          </a:p>
          <a:p>
            <a:pPr>
              <a:lnSpc>
                <a:spcPct val="120000"/>
              </a:lnSpc>
              <a:buFont typeface="Wingdings" charset="2"/>
              <a:buChar char="q"/>
            </a:pPr>
            <a:r>
              <a:rPr lang="en-US" sz="2000"/>
              <a:t>BY:</a:t>
            </a:r>
          </a:p>
          <a:p>
            <a:pPr>
              <a:buFont typeface="Wingdings" charset="2"/>
              <a:buChar char="q"/>
            </a:pPr>
            <a:endParaRPr lang="en-US" u="sng"/>
          </a:p>
          <a:p>
            <a:pPr marL="0" indent="0">
              <a:buNone/>
            </a:pPr>
            <a:r>
              <a:rPr lang="en-US"/>
              <a:t>                    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sz="2000">
                <a:ea typeface="+mn-lt"/>
                <a:cs typeface="+mn-lt"/>
              </a:rPr>
              <a:t>Yash Goswami ( RA1711003030227 )    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                   Email Id : </a:t>
            </a:r>
            <a:r>
              <a:rPr lang="en-US" sz="2000">
                <a:ea typeface="+mn-lt"/>
                <a:cs typeface="+mn-lt"/>
                <a:hlinkClick r:id="rId2"/>
              </a:rPr>
              <a:t>yash_goswami17@srmuniv.edu.in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                    Contact No : 7905969550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                     Rishabh Goel ( RA1711003030246 )</a:t>
            </a:r>
          </a:p>
          <a:p>
            <a:pPr marL="0" indent="0">
              <a:buNone/>
            </a:pPr>
            <a:r>
              <a:rPr lang="en-US" sz="2000"/>
              <a:t>                     Email Id : </a:t>
            </a:r>
            <a:r>
              <a:rPr lang="en-US" sz="2000">
                <a:hlinkClick r:id="rId3"/>
              </a:rPr>
              <a:t>rs2353@srmist.edu.in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                    Contact No : 9897756761</a:t>
            </a:r>
          </a:p>
          <a:p>
            <a:pPr marL="0" indent="0">
              <a:buNone/>
            </a:pPr>
            <a:r>
              <a:rPr lang="en-US"/>
              <a:t>                    </a:t>
            </a:r>
          </a:p>
          <a:p>
            <a:pPr marL="0" indent="0">
              <a:buNone/>
            </a:pPr>
            <a:r>
              <a:rPr lang="en-US"/>
              <a:t>                      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27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0A11-2B79-4534-ABE9-E5D84EB1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shirt&#10;&#10;Description generated with very high confidence">
            <a:extLst>
              <a:ext uri="{FF2B5EF4-FFF2-40B4-BE49-F238E27FC236}">
                <a16:creationId xmlns:a16="http://schemas.microsoft.com/office/drawing/2014/main" id="{98985775-6F32-4D6D-A86E-4135907B9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" y="5218"/>
            <a:ext cx="12190199" cy="6856200"/>
          </a:xfrm>
        </p:spPr>
      </p:pic>
    </p:spTree>
    <p:extLst>
      <p:ext uri="{BB962C8B-B14F-4D97-AF65-F5344CB8AC3E}">
        <p14:creationId xmlns:p14="http://schemas.microsoft.com/office/powerpoint/2010/main" val="114211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D3D0-259A-47E6-926D-B5381452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                       </a:t>
            </a:r>
            <a:r>
              <a:rPr lang="en-US" sz="480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37DA-180D-4F5F-876F-E3A3D9E6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65720"/>
            <a:ext cx="10250064" cy="30756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Important in our social life 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Its strength in providing enhanced entertainment</a:t>
            </a:r>
          </a:p>
          <a:p>
            <a:r>
              <a:rPr lang="en-US" sz="2000">
                <a:ea typeface="+mn-lt"/>
                <a:cs typeface="+mn-lt"/>
              </a:rPr>
              <a:t>Can suggest a set of movies to users based on their interest</a:t>
            </a:r>
          </a:p>
          <a:p>
            <a:r>
              <a:rPr lang="en-US" sz="2000">
                <a:ea typeface="+mn-lt"/>
                <a:cs typeface="+mn-lt"/>
              </a:rPr>
              <a:t>Mines movie databases to collect all the important information 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In “Movie Recommendation System” the accurate movie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   recommendations are provided by the system efficiently and effectively.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4632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8A3C-E838-4FB1-BBA8-35248D50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6431"/>
            <a:ext cx="8596668" cy="1593969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             </a:t>
            </a:r>
            <a:r>
              <a:rPr lang="en-US" sz="4000">
                <a:ea typeface="+mj-lt"/>
                <a:cs typeface="+mj-lt"/>
              </a:rPr>
              <a:t>TABLE OF CONTENTS</a:t>
            </a:r>
            <a:r>
              <a:rPr lang="en-US">
                <a:ea typeface="+mj-lt"/>
                <a:cs typeface="+mj-lt"/>
              </a:rPr>
              <a:t> 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8EE14-0854-47DB-90D1-B320EF1AA534}"/>
              </a:ext>
            </a:extLst>
          </p:cNvPr>
          <p:cNvSpPr txBox="1"/>
          <p:nvPr/>
        </p:nvSpPr>
        <p:spPr>
          <a:xfrm>
            <a:off x="4781912" y="1920815"/>
            <a:ext cx="4698518" cy="3989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400">
                <a:ea typeface="+mn-lt"/>
                <a:cs typeface="+mn-lt"/>
              </a:rPr>
              <a:t>Module Used</a:t>
            </a:r>
            <a:endParaRPr lang="en-US" sz="2400"/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400">
                <a:ea typeface="+mn-lt"/>
                <a:cs typeface="+mn-lt"/>
              </a:rPr>
              <a:t>Source Code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400"/>
              <a:t> Screenshot</a:t>
            </a:r>
            <a:endParaRPr lang="en-US" sz="2400"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400"/>
              <a:t>Conclusion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400">
                <a:ea typeface="+mn-lt"/>
                <a:cs typeface="+mn-lt"/>
              </a:rPr>
              <a:t>References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400"/>
              <a:t>Contact Details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77E54-CA09-4BC2-B8F4-91927AD71FDA}"/>
              </a:ext>
            </a:extLst>
          </p:cNvPr>
          <p:cNvSpPr txBox="1"/>
          <p:nvPr/>
        </p:nvSpPr>
        <p:spPr>
          <a:xfrm>
            <a:off x="510936" y="1718634"/>
            <a:ext cx="4353463" cy="4410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 algn="l">
              <a:lnSpc>
                <a:spcPct val="200000"/>
              </a:lnSpc>
              <a:buFont typeface="Wingdings"/>
              <a:buChar char="Ø"/>
            </a:pPr>
            <a:r>
              <a:rPr lang="en-US" sz="2400"/>
              <a:t>Abstract</a:t>
            </a:r>
          </a:p>
          <a:p>
            <a:pPr marL="742950" lvl="1" indent="-285750">
              <a:lnSpc>
                <a:spcPct val="200000"/>
              </a:lnSpc>
              <a:buFont typeface="Wingdings"/>
              <a:buChar char="Ø"/>
            </a:pPr>
            <a:r>
              <a:rPr lang="en-US" sz="2400"/>
              <a:t>Table of Content</a:t>
            </a:r>
          </a:p>
          <a:p>
            <a:pPr marL="742950" lvl="1" indent="-285750">
              <a:lnSpc>
                <a:spcPct val="200000"/>
              </a:lnSpc>
              <a:buFont typeface="Wingdings"/>
              <a:buChar char="Ø"/>
            </a:pPr>
            <a:r>
              <a:rPr lang="en-US" sz="2400"/>
              <a:t>Hardware Requirements</a:t>
            </a:r>
          </a:p>
          <a:p>
            <a:pPr marL="742950" lvl="1" indent="-285750">
              <a:lnSpc>
                <a:spcPct val="200000"/>
              </a:lnSpc>
              <a:buFont typeface="Wingdings"/>
              <a:buChar char="Ø"/>
            </a:pPr>
            <a:r>
              <a:rPr lang="en-US" sz="2400"/>
              <a:t>Software Requirements</a:t>
            </a:r>
          </a:p>
          <a:p>
            <a:pPr marL="742950" lvl="1" indent="-285750">
              <a:lnSpc>
                <a:spcPct val="200000"/>
              </a:lnSpc>
              <a:buFont typeface="Wingdings"/>
              <a:buChar char="Ø"/>
            </a:pPr>
            <a:r>
              <a:rPr lang="en-US" sz="2400"/>
              <a:t>Block Diagram</a:t>
            </a:r>
          </a:p>
          <a:p>
            <a:pPr marL="742950" lvl="1" indent="-285750">
              <a:lnSpc>
                <a:spcPct val="200000"/>
              </a:lnSpc>
              <a:buFont typeface="Wingdings"/>
              <a:buChar char="Ø"/>
            </a:pPr>
            <a:r>
              <a:rPr lang="en-US" sz="240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22914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CFE1-4A6A-44BB-B19C-B0E29BC6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0883"/>
            <a:ext cx="8596668" cy="1119517"/>
          </a:xfrm>
        </p:spPr>
        <p:txBody>
          <a:bodyPr>
            <a:normAutofit/>
          </a:bodyPr>
          <a:lstStyle/>
          <a:p>
            <a:r>
              <a:rPr lang="en-US" sz="4800"/>
              <a:t>             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E8C1F-CC5E-45DD-9168-28364B388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65078"/>
            <a:ext cx="8596668" cy="3176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Provides a simple UI to provide the user with recommended movies</a:t>
            </a:r>
          </a:p>
          <a:p>
            <a:r>
              <a:rPr lang="en-US" sz="2000">
                <a:ea typeface="+mn-lt"/>
                <a:cs typeface="+mn-lt"/>
              </a:rPr>
              <a:t>System uses powerful machine learning algorithms </a:t>
            </a:r>
          </a:p>
          <a:p>
            <a:r>
              <a:rPr lang="en-US" sz="2000">
                <a:ea typeface="+mn-lt"/>
                <a:cs typeface="+mn-lt"/>
              </a:rPr>
              <a:t>Output's a set of movies which suits the particular user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Type of information filtering system which challenges to assume the priorities of a user</a:t>
            </a:r>
          </a:p>
          <a:p>
            <a:r>
              <a:rPr lang="en-US" sz="2000">
                <a:ea typeface="+mn-lt"/>
                <a:cs typeface="+mn-lt"/>
              </a:rPr>
              <a:t>System uses content based filtering to recommend movies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8409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A8AC-D8CA-410F-9C9D-A5EA7347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87" y="523336"/>
            <a:ext cx="8884215" cy="1723365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  </a:t>
            </a:r>
            <a:r>
              <a:rPr lang="en-US" sz="4400">
                <a:ea typeface="+mj-lt"/>
                <a:cs typeface="+mj-lt"/>
              </a:rPr>
              <a:t>Hardware Software Requirements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5EBF7-2868-417E-BB8A-EB6612BCE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9258" y="2246853"/>
            <a:ext cx="3565810" cy="39957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chemeClr val="accent3"/>
                </a:solidFill>
                <a:ea typeface="+mn-lt"/>
                <a:cs typeface="+mn-lt"/>
              </a:rPr>
              <a:t>Software Requirements</a:t>
            </a:r>
            <a:endParaRPr lang="en-US" sz="280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>
              <a:buAutoNum type="alphaLcPeriod"/>
            </a:pPr>
            <a:r>
              <a:rPr lang="en-US">
                <a:ea typeface="+mn-lt"/>
                <a:cs typeface="+mn-lt"/>
              </a:rPr>
              <a:t>Python </a:t>
            </a:r>
          </a:p>
          <a:p>
            <a:pPr>
              <a:buAutoNum type="alphaLcPeriod"/>
            </a:pPr>
            <a:r>
              <a:rPr lang="en-US">
                <a:ea typeface="+mn-lt"/>
                <a:cs typeface="+mn-lt"/>
              </a:rPr>
              <a:t>Visual Studio Code </a:t>
            </a:r>
          </a:p>
          <a:p>
            <a:pPr>
              <a:buAutoNum type="alphaLcPeriod"/>
            </a:pPr>
            <a:r>
              <a:rPr lang="en-US">
                <a:ea typeface="+mn-lt"/>
                <a:cs typeface="+mn-lt"/>
              </a:rPr>
              <a:t>Google Docs </a:t>
            </a:r>
          </a:p>
          <a:p>
            <a:pPr>
              <a:buAutoNum type="alphaLcPeriod"/>
            </a:pPr>
            <a:r>
              <a:rPr lang="en-US"/>
              <a:t>Any Operating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89405-3FF5-4920-ABAA-CD7D8DFA3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9291" y="2232475"/>
            <a:ext cx="3896487" cy="38088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chemeClr val="accent3"/>
                </a:solidFill>
              </a:rPr>
              <a:t>Hardware Requirements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>
              <a:buAutoNum type="alphaLcPeriod"/>
            </a:pPr>
            <a:r>
              <a:rPr lang="en-US">
                <a:ea typeface="+mn-lt"/>
                <a:cs typeface="+mn-lt"/>
              </a:rPr>
              <a:t> Processor: 1.4 </a:t>
            </a:r>
            <a:r>
              <a:rPr lang="en-US" err="1">
                <a:ea typeface="+mn-lt"/>
                <a:cs typeface="+mn-lt"/>
              </a:rPr>
              <a:t>Ghz</a:t>
            </a:r>
            <a:r>
              <a:rPr lang="en-US">
                <a:ea typeface="+mn-lt"/>
                <a:cs typeface="+mn-lt"/>
              </a:rPr>
              <a:t> Processor or more </a:t>
            </a:r>
          </a:p>
          <a:p>
            <a:pPr>
              <a:buAutoNum type="alphaLcPeriod"/>
            </a:pPr>
            <a:r>
              <a:rPr lang="en-US">
                <a:ea typeface="+mn-lt"/>
                <a:cs typeface="+mn-lt"/>
              </a:rPr>
              <a:t>RAM: 4 GB 2133 </a:t>
            </a:r>
            <a:r>
              <a:rPr lang="en-US" err="1">
                <a:ea typeface="+mn-lt"/>
                <a:cs typeface="+mn-lt"/>
              </a:rPr>
              <a:t>Mhz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>
              <a:buAutoNum type="alphaLcPeriod"/>
            </a:pPr>
            <a:r>
              <a:rPr lang="en-US">
                <a:ea typeface="+mn-lt"/>
                <a:cs typeface="+mn-lt"/>
              </a:rPr>
              <a:t>Hard Disk: 50 MB </a:t>
            </a:r>
          </a:p>
          <a:p>
            <a:pPr>
              <a:buAutoNum type="alphaLcPeriod"/>
            </a:pPr>
            <a:r>
              <a:rPr lang="en-US">
                <a:ea typeface="+mn-lt"/>
                <a:cs typeface="+mn-lt"/>
              </a:rPr>
              <a:t>Monitor: 13.3” inch DISPLAY  </a:t>
            </a:r>
          </a:p>
          <a:p>
            <a:pPr>
              <a:buAutoNum type="alphaLcPeriod"/>
            </a:pPr>
            <a:r>
              <a:rPr lang="en-US">
                <a:ea typeface="+mn-lt"/>
                <a:cs typeface="+mn-lt"/>
              </a:rPr>
              <a:t>Keyboard: 108 key normal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9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D2DA-292B-4BED-AA3C-58161A73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452" y="176973"/>
            <a:ext cx="6224550" cy="91954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accent2"/>
                </a:solidFill>
              </a:rPr>
              <a:t>   Block Diagram</a:t>
            </a:r>
            <a:r>
              <a:rPr lang="en-US"/>
              <a:t> </a:t>
            </a:r>
          </a:p>
        </p:txBody>
      </p:sp>
      <p:pic>
        <p:nvPicPr>
          <p:cNvPr id="4" name="Picture 4" descr="A picture containing device&#10;&#10;Description generated with very high confidence">
            <a:extLst>
              <a:ext uri="{FF2B5EF4-FFF2-40B4-BE49-F238E27FC236}">
                <a16:creationId xmlns:a16="http://schemas.microsoft.com/office/drawing/2014/main" id="{B7DD0EA8-348E-49A4-AF33-FF71482CF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6" r="-1" b="4798"/>
          <a:stretch/>
        </p:blipFill>
        <p:spPr>
          <a:xfrm>
            <a:off x="355532" y="2084193"/>
            <a:ext cx="4314286" cy="4529392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F551D-FE4D-48C4-8906-88FCB36824F2}"/>
              </a:ext>
            </a:extLst>
          </p:cNvPr>
          <p:cNvSpPr txBox="1"/>
          <p:nvPr/>
        </p:nvSpPr>
        <p:spPr>
          <a:xfrm>
            <a:off x="1647647" y="1331344"/>
            <a:ext cx="1880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2">
                    <a:lumMod val="75000"/>
                  </a:schemeClr>
                </a:solidFill>
              </a:rPr>
              <a:t>DFD: Level 0</a:t>
            </a:r>
          </a:p>
        </p:txBody>
      </p:sp>
      <p:pic>
        <p:nvPicPr>
          <p:cNvPr id="5" name="Picture 5" descr="A picture containing device&#10;&#10;Description generated with very high confidence">
            <a:extLst>
              <a:ext uri="{FF2B5EF4-FFF2-40B4-BE49-F238E27FC236}">
                <a16:creationId xmlns:a16="http://schemas.microsoft.com/office/drawing/2014/main" id="{E184B42A-8A62-4641-BAC8-69B95C62C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576" y="2667000"/>
            <a:ext cx="4362091" cy="3696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C12F96-9C9E-44FE-88B0-A26CC6862A27}"/>
              </a:ext>
            </a:extLst>
          </p:cNvPr>
          <p:cNvSpPr txBox="1"/>
          <p:nvPr/>
        </p:nvSpPr>
        <p:spPr>
          <a:xfrm>
            <a:off x="5552681" y="17042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DFD: Level 1</a:t>
            </a:r>
          </a:p>
        </p:txBody>
      </p:sp>
    </p:spTree>
    <p:extLst>
      <p:ext uri="{BB962C8B-B14F-4D97-AF65-F5344CB8AC3E}">
        <p14:creationId xmlns:p14="http://schemas.microsoft.com/office/powerpoint/2010/main" val="935267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D2DA-292B-4BED-AA3C-58161A73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056" y="176973"/>
            <a:ext cx="7115946" cy="9195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 Block Diagram Continues...</a:t>
            </a:r>
            <a:r>
              <a:rPr lang="en-US"/>
              <a:t> 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F551D-FE4D-48C4-8906-88FCB36824F2}"/>
              </a:ext>
            </a:extLst>
          </p:cNvPr>
          <p:cNvSpPr txBox="1"/>
          <p:nvPr/>
        </p:nvSpPr>
        <p:spPr>
          <a:xfrm>
            <a:off x="1647647" y="1331344"/>
            <a:ext cx="1880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2">
                    <a:lumMod val="75000"/>
                  </a:schemeClr>
                </a:solidFill>
              </a:rPr>
              <a:t>ER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C12F96-9C9E-44FE-88B0-A26CC6862A27}"/>
              </a:ext>
            </a:extLst>
          </p:cNvPr>
          <p:cNvSpPr txBox="1"/>
          <p:nvPr/>
        </p:nvSpPr>
        <p:spPr>
          <a:xfrm>
            <a:off x="6300827" y="12886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Flow Chart</a:t>
            </a:r>
          </a:p>
        </p:txBody>
      </p:sp>
      <p:pic>
        <p:nvPicPr>
          <p:cNvPr id="7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D4216F42-2562-4703-8D04-18E34FA48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7" y="1788103"/>
            <a:ext cx="5175539" cy="5069030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F5A7AB-F0B8-49AA-9C0E-1D9BF7744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372" y="1868631"/>
            <a:ext cx="4759037" cy="454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99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8613-E3B5-4393-8F2C-1DA77CF6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4672"/>
            <a:ext cx="8869837" cy="1033253"/>
          </a:xfrm>
        </p:spPr>
        <p:txBody>
          <a:bodyPr>
            <a:normAutofit fontScale="90000"/>
          </a:bodyPr>
          <a:lstStyle/>
          <a:p>
            <a:r>
              <a:rPr lang="en-US" sz="4800"/>
              <a:t>            Implementation</a:t>
            </a:r>
            <a:br>
              <a:rPr lang="en-US" sz="4800"/>
            </a:br>
            <a:endParaRPr lang="en-US" sz="4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144E22-0F41-407C-A36F-25E43CCEAD08}"/>
              </a:ext>
            </a:extLst>
          </p:cNvPr>
          <p:cNvSpPr txBox="1"/>
          <p:nvPr/>
        </p:nvSpPr>
        <p:spPr>
          <a:xfrm>
            <a:off x="678873" y="1442703"/>
            <a:ext cx="934162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PYTHON : </a:t>
            </a:r>
            <a:endParaRPr lang="en-US" sz="200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sz="2400" b="1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000"/>
              <a:t>Python is a general-purpose interpreted, interactive, object-oriented, and high-level programming language. It was created by Guido Van Rossum during 1985- 1990. We have </a:t>
            </a:r>
            <a:r>
              <a:rPr lang="en-US" sz="2000" err="1"/>
              <a:t>build</a:t>
            </a:r>
            <a:r>
              <a:rPr lang="en-US" sz="2000"/>
              <a:t> the entire system by using python only.</a:t>
            </a:r>
            <a:endParaRPr lang="en-US" sz="2000">
              <a:solidFill>
                <a:srgbClr val="D5EDA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6DFF2-CA7B-4060-9FFB-7AA12248FF2E}"/>
              </a:ext>
            </a:extLst>
          </p:cNvPr>
          <p:cNvSpPr txBox="1"/>
          <p:nvPr/>
        </p:nvSpPr>
        <p:spPr>
          <a:xfrm>
            <a:off x="683202" y="3925166"/>
            <a:ext cx="7786254" cy="26468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1">
                    <a:lumMod val="40000"/>
                    <a:lumOff val="60000"/>
                  </a:schemeClr>
                </a:solidFill>
              </a:rPr>
              <a:t>Module Used :</a:t>
            </a:r>
          </a:p>
          <a:p>
            <a:endParaRPr lang="en-US" sz="220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Wingdings"/>
              <a:buChar char="v"/>
            </a:pPr>
            <a:r>
              <a:rPr lang="en-US" sz="2200">
                <a:solidFill>
                  <a:schemeClr val="accent1">
                    <a:lumMod val="40000"/>
                    <a:lumOff val="60000"/>
                  </a:schemeClr>
                </a:solidFill>
              </a:rPr>
              <a:t>Tkinter</a:t>
            </a:r>
          </a:p>
          <a:p>
            <a:pPr marL="514350" indent="-514350">
              <a:buFont typeface="Wingdings"/>
              <a:buChar char="v"/>
            </a:pPr>
            <a:r>
              <a:rPr lang="en-US" sz="2200">
                <a:solidFill>
                  <a:schemeClr val="accent1">
                    <a:lumMod val="40000"/>
                    <a:lumOff val="60000"/>
                  </a:schemeClr>
                </a:solidFill>
              </a:rPr>
              <a:t>Sikit-Learn ( sklearn )</a:t>
            </a:r>
          </a:p>
          <a:p>
            <a:pPr marL="514350" indent="-514350">
              <a:buFont typeface="Wingdings"/>
              <a:buChar char="v"/>
            </a:pPr>
            <a:r>
              <a:rPr lang="en-US" sz="2200">
                <a:solidFill>
                  <a:schemeClr val="accent1">
                    <a:lumMod val="40000"/>
                    <a:lumOff val="60000"/>
                  </a:schemeClr>
                </a:solidFill>
              </a:rPr>
              <a:t>Count Vectorizer</a:t>
            </a:r>
          </a:p>
          <a:p>
            <a:pPr marL="514350" indent="-514350">
              <a:buFont typeface="Wingdings"/>
              <a:buChar char="v"/>
            </a:pPr>
            <a:r>
              <a:rPr lang="en-US" sz="2200">
                <a:solidFill>
                  <a:schemeClr val="accent1">
                    <a:lumMod val="40000"/>
                    <a:lumOff val="60000"/>
                  </a:schemeClr>
                </a:solidFill>
              </a:rPr>
              <a:t>Cosine Similarity</a:t>
            </a:r>
          </a:p>
          <a:p>
            <a:pPr marL="514350" indent="-514350">
              <a:buFont typeface="Wingdings"/>
              <a:buChar char="v"/>
            </a:pPr>
            <a:endParaRPr lang="en-US" sz="28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4774-0F6F-4222-BF02-51796B97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8280"/>
            <a:ext cx="8596668" cy="1004498"/>
          </a:xfrm>
        </p:spPr>
        <p:txBody>
          <a:bodyPr>
            <a:normAutofit/>
          </a:bodyPr>
          <a:lstStyle/>
          <a:p>
            <a:r>
              <a:rPr lang="en-US" sz="4800"/>
              <a:t>         </a:t>
            </a:r>
            <a:r>
              <a:rPr lang="en-US" sz="4400"/>
              <a:t>Modules Continues...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A1A45-DD79-4D35-9F3D-850D0D9D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01" y="1762991"/>
            <a:ext cx="8764751" cy="4566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q"/>
            </a:pPr>
            <a:r>
              <a:rPr lang="en-US" sz="2400">
                <a:solidFill>
                  <a:schemeClr val="accent1">
                    <a:lumMod val="40000"/>
                    <a:lumOff val="60000"/>
                  </a:schemeClr>
                </a:solidFill>
              </a:rPr>
              <a:t>Tkinter : 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ea typeface="+mn-lt"/>
                <a:cs typeface="+mn-lt"/>
              </a:rPr>
              <a:t>Tkinter is the standard GUI library for Python. Python when combined with Tkinter provides a fast and easy way to create GUI applications.  Tkinter provides a powerful object-oriented interface to the Tk GUI toolkit.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  <a:buFont typeface="Wingdings" charset="2"/>
              <a:buChar char="q"/>
            </a:pPr>
            <a:r>
              <a:rPr lang="en-US" sz="2400">
                <a:solidFill>
                  <a:schemeClr val="accent1">
                    <a:lumMod val="40000"/>
                    <a:lumOff val="60000"/>
                  </a:schemeClr>
                </a:solidFill>
              </a:rPr>
              <a:t>Scikit-learn (sklearn) :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Scikit-learn provides a range of supervised and unsupervised learning algorithms via a consistent interface in Python.The library is built upon the SciPy (Scientific Python) that must be installed before you can use scikit-learn.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720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       Movie Recommender System                    ( Python Project )     </vt:lpstr>
      <vt:lpstr>                        Abstract</vt:lpstr>
      <vt:lpstr>             TABLE OF CONTENTS </vt:lpstr>
      <vt:lpstr>             Introduction</vt:lpstr>
      <vt:lpstr>  Hardware Software Requirements</vt:lpstr>
      <vt:lpstr>   Block Diagram </vt:lpstr>
      <vt:lpstr> Block Diagram Continues... </vt:lpstr>
      <vt:lpstr>            Implementation </vt:lpstr>
      <vt:lpstr>         Modules Continues...</vt:lpstr>
      <vt:lpstr>           Modules Continues...</vt:lpstr>
      <vt:lpstr>    Screenshots</vt:lpstr>
      <vt:lpstr>PowerPoint Presentation</vt:lpstr>
      <vt:lpstr>               Conclusion</vt:lpstr>
      <vt:lpstr>                References</vt:lpstr>
      <vt:lpstr>                     Extras</vt:lpstr>
      <vt:lpstr>                 Contact 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2020-05-31T06:37:41Z</dcterms:created>
  <dcterms:modified xsi:type="dcterms:W3CDTF">2020-06-01T08:53:39Z</dcterms:modified>
</cp:coreProperties>
</file>