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09-Nov-16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09-Nov-16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09-Nov-16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434840"/>
            <a:ext cx="9064237" cy="932498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latin typeface="Broadway" panose="04040905080B02020502" pitchFamily="82" charset="0"/>
              </a:rPr>
              <a:t>Namma</a:t>
            </a:r>
            <a:r>
              <a:rPr lang="en-US" sz="4000" dirty="0" smtClean="0">
                <a:latin typeface="Broadway" panose="04040905080B02020502" pitchFamily="82" charset="0"/>
              </a:rPr>
              <a:t> </a:t>
            </a:r>
            <a:r>
              <a:rPr lang="en-US" sz="4000" dirty="0" err="1" smtClean="0">
                <a:latin typeface="Broadway" panose="04040905080B02020502" pitchFamily="82" charset="0"/>
              </a:rPr>
              <a:t>Swachha</a:t>
            </a:r>
            <a:r>
              <a:rPr lang="en-US" sz="4000" dirty="0" smtClean="0">
                <a:latin typeface="Broadway" panose="04040905080B02020502" pitchFamily="82" charset="0"/>
              </a:rPr>
              <a:t> Bengaluru</a:t>
            </a:r>
            <a:r>
              <a:rPr lang="en-US" sz="4000" dirty="0" smtClean="0">
                <a:latin typeface="Broadway" panose="04040905080B02020502" pitchFamily="82" charset="0"/>
              </a:rPr>
              <a:t>!</a:t>
            </a:r>
            <a:endParaRPr lang="en-US" sz="4000" dirty="0">
              <a:latin typeface="Broadway" panose="04040905080B020205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57626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Lucida Handwriting" panose="03010101010101010101" pitchFamily="66" charset="0"/>
              </a:rPr>
              <a:t>A step to make Bengaluru a cleaner place….</a:t>
            </a:r>
            <a:endParaRPr lang="en-US" sz="2000" dirty="0">
              <a:latin typeface="Lucida Handwriting" panose="03010101010101010101" pitchFamily="66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2788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836384"/>
              </p:ext>
            </p:extLst>
          </p:nvPr>
        </p:nvGraphicFramePr>
        <p:xfrm>
          <a:off x="2589213" y="2133600"/>
          <a:ext cx="8915400" cy="2608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860150333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3795111582"/>
                    </a:ext>
                  </a:extLst>
                </a:gridCol>
              </a:tblGrid>
              <a:tr h="652054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93289"/>
                  </a:ext>
                </a:extLst>
              </a:tr>
              <a:tr h="6520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Navyashree</a:t>
                      </a:r>
                      <a:r>
                        <a:rPr lang="en-US" baseline="0" dirty="0" smtClean="0"/>
                        <a:t> 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01FB15ECS182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66968"/>
                  </a:ext>
                </a:extLst>
              </a:tr>
              <a:tr h="6520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Niriksha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Kunder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01FB15ECS192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24675"/>
                  </a:ext>
                </a:extLst>
              </a:tr>
              <a:tr h="652054">
                <a:tc>
                  <a:txBody>
                    <a:bodyPr/>
                    <a:lstStyle/>
                    <a:p>
                      <a:r>
                        <a:rPr lang="en-US" dirty="0" smtClean="0"/>
                        <a:t>Reshma Bhat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01FB15ECS235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38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76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implement the concepts of Web development learnt in the theory classes in real life.</a:t>
            </a:r>
          </a:p>
          <a:p>
            <a:r>
              <a:rPr lang="en-US" dirty="0" smtClean="0"/>
              <a:t>To understand the features of HTML, CSS,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php</a:t>
            </a:r>
            <a:r>
              <a:rPr lang="en-US" dirty="0" smtClean="0"/>
              <a:t>, jQuery and </a:t>
            </a:r>
            <a:r>
              <a:rPr lang="en-US" dirty="0" err="1" smtClean="0"/>
              <a:t>mySQL</a:t>
            </a:r>
            <a:r>
              <a:rPr lang="en-US" dirty="0" smtClean="0"/>
              <a:t> and understand their applications.</a:t>
            </a:r>
          </a:p>
          <a:p>
            <a:r>
              <a:rPr lang="en-US" dirty="0" smtClean="0"/>
              <a:t>To be able to create both a front end and a back end for any website.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9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Namma</a:t>
            </a:r>
            <a:r>
              <a:rPr lang="en-US" dirty="0" smtClean="0"/>
              <a:t> </a:t>
            </a:r>
            <a:r>
              <a:rPr lang="en-US" dirty="0" err="1" smtClean="0"/>
              <a:t>Swachha</a:t>
            </a:r>
            <a:r>
              <a:rPr lang="en-US" dirty="0" smtClean="0"/>
              <a:t> Bengaluru is a website developed on the lines to make Bengaluru a cleaner city.</a:t>
            </a:r>
          </a:p>
          <a:p>
            <a:r>
              <a:rPr lang="en-US" dirty="0" smtClean="0"/>
              <a:t>It utilizes the features and properties of HTML, CSS and CSS3,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php</a:t>
            </a:r>
            <a:r>
              <a:rPr lang="en-US" dirty="0" smtClean="0"/>
              <a:t>, jQuery and MySQL.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user needs to create an account in the website in order to avail all the facilities of the website.</a:t>
            </a:r>
          </a:p>
          <a:p>
            <a:r>
              <a:rPr lang="en-US" dirty="0" smtClean="0"/>
              <a:t>Once logged in, they will receive notifications on their page about the time left for the garbage vehicle to reach their homes, the closest location of a dumping area to any factories and give feedback.</a:t>
            </a:r>
          </a:p>
          <a:p>
            <a:r>
              <a:rPr lang="en-US" dirty="0" smtClean="0"/>
              <a:t>Users can also directly mail us through </a:t>
            </a:r>
            <a:r>
              <a:rPr lang="en-US" dirty="0" err="1" smtClean="0"/>
              <a:t>gmail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1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851" y="2307772"/>
            <a:ext cx="10420394" cy="1637211"/>
          </a:xfrm>
        </p:spPr>
        <p:txBody>
          <a:bodyPr/>
          <a:lstStyle/>
          <a:p>
            <a:r>
              <a:rPr lang="en-US" dirty="0" smtClean="0">
                <a:latin typeface="Footlight MT Light" panose="0204060206030A020304" pitchFamily="18" charset="0"/>
              </a:rPr>
              <a:t>				          Thank You!</a:t>
            </a:r>
            <a:endParaRPr lang="en-US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</TotalTime>
  <Words>191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Broadway</vt:lpstr>
      <vt:lpstr>Century Gothic</vt:lpstr>
      <vt:lpstr>Footlight MT Light</vt:lpstr>
      <vt:lpstr>Lucida Handwriting</vt:lpstr>
      <vt:lpstr>Wingdings 3</vt:lpstr>
      <vt:lpstr>Wisp</vt:lpstr>
      <vt:lpstr>Namma Swachha Bengaluru!</vt:lpstr>
      <vt:lpstr>Team members</vt:lpstr>
      <vt:lpstr>Objective</vt:lpstr>
      <vt:lpstr>Summary</vt:lpstr>
      <vt:lpstr>Project Abstract</vt:lpstr>
      <vt:lpstr>           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Historizz!</dc:title>
  <dc:creator>reshma bhat</dc:creator>
  <cp:lastModifiedBy>reshma bhat</cp:lastModifiedBy>
  <cp:revision>10</cp:revision>
  <dcterms:created xsi:type="dcterms:W3CDTF">2016-11-07T19:02:04Z</dcterms:created>
  <dcterms:modified xsi:type="dcterms:W3CDTF">2016-11-09T03:13:19Z</dcterms:modified>
</cp:coreProperties>
</file>