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796e44e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796e44e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796e44e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796e44e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796e44e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796e44e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796e45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796e45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796e44e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796e44e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20294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7950" y="2837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5816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k-9ifeVwuCY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75550" y="1160800"/>
            <a:ext cx="76881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Smart India Hackathon </a:t>
            </a:r>
            <a:endParaRPr sz="5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487100"/>
            <a:ext cx="7688100" cy="2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           :  Cantor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Atul Kumar(Team Leader)(16MT10009)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Akash Meshram(16MT10005)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Pritam Priyadarshi(16ME33013)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Rishabh Singhal(16NA10019)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Saloni Meshram(16MT10020)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VIshwajeet Kumar(16MA20050)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: SS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821475"/>
            <a:ext cx="76887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Classical medical facilities fail to cater in case of a significant spike in casualties</a:t>
            </a:r>
            <a:endParaRPr b="1"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0" y="1574475"/>
            <a:ext cx="4349700" cy="21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75" y="2842650"/>
            <a:ext cx="4099325" cy="204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: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12250" y="2789250"/>
            <a:ext cx="5868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b="1" lang="en"/>
              <a:t>SOS</a:t>
            </a:r>
            <a:endParaRPr b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24" y="1376525"/>
            <a:ext cx="1412726" cy="141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129" y="1632737"/>
            <a:ext cx="1772346" cy="9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383025" y="2713050"/>
            <a:ext cx="9591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CHATBOT</a:t>
            </a:r>
            <a:endParaRPr b="1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2625963" y="4612650"/>
            <a:ext cx="6303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MAP</a:t>
            </a:r>
            <a:endParaRPr b="1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550" y="3302828"/>
            <a:ext cx="1246501" cy="124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6175" y="3302099"/>
            <a:ext cx="1246500" cy="1246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107150" y="4612650"/>
            <a:ext cx="1246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DASHBOARD</a:t>
            </a:r>
            <a:endParaRPr b="1"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370576" y="3334100"/>
            <a:ext cx="1826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to locate nearby Hospitals, Police Stations etc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6820251" y="3324000"/>
            <a:ext cx="1826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Dashboard to display live status of respondents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875201" y="1556525"/>
            <a:ext cx="1826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AI enabled chatbot for emergency guide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080451" y="1632725"/>
            <a:ext cx="1826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 to send SOS to contacts, Social Media, Public Services etc 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333925" y="696000"/>
            <a:ext cx="8474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A scalable software solution for medical attention during disasters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Scenarios: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502100" y="1032625"/>
            <a:ext cx="30438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Virus Outbreak :</a:t>
            </a:r>
            <a:endParaRPr b="1" sz="1500"/>
          </a:p>
          <a:p>
            <a:pPr indent="0" lvl="0" marL="0" rtl="0" algn="l">
              <a:lnSpc>
                <a:spcPct val="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for medical facilities</a:t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for first aid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75" y="3118925"/>
            <a:ext cx="3043776" cy="15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03" y="968775"/>
            <a:ext cx="2352025" cy="17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898525" y="3158175"/>
            <a:ext cx="40680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Flood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Call for food supplies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Ask for Do’s and Don’ts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-33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: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98300" y="1491650"/>
            <a:ext cx="76887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CONCEPT OF USER AND RESPONDER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PERSONALISED MAP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LIVE TRACKING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PERSONALIZED AI ENABLED CHATBOT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SOCIAL MEDIA BROADCAST OF SOS </a:t>
            </a:r>
            <a:r>
              <a:rPr lang="en" sz="1400"/>
              <a:t>MESSAGES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: </a:t>
            </a:r>
            <a:endParaRPr/>
          </a:p>
        </p:txBody>
      </p:sp>
      <p:pic>
        <p:nvPicPr>
          <p:cNvPr descr="Made for Disaster Management" id="134" name="Google Shape;134;p18" title="[Team Cantor] Disaster Mgmt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" y="736950"/>
            <a:ext cx="9115700" cy="4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