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1ba44c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1ba44c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1ba44ce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1ba44ce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1ba44c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1ba44c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1ba44ce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1ba44ce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1ba44ce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1ba44ce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1ba44ce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1ba44ce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1ba44ce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1ba44ce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1ba44ce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1ba44ce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1ba44ce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1ba44ce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1ba44ce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1ba44c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1ba44c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1ba44c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1ba44c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1ba44c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341575" cy="525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