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777d6aeb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777d6aeb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77d6aeb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777d6aeb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777d6aeb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777d6aeb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777d6aeb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777d6aeb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777d6aeb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777d6aeb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777d6aeb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777d6aeb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777d6aebb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777d6aeb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777d6aeb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777d6aeb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77d6aeb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77d6aeb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777d6aebb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777d6aebb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77d6aeb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777d6aeb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777d6aeb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777d6aeb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77d6aeb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77d6aeb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77d6aebb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77d6aebb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777d6aeb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777d6aeb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777d6aeb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777d6aeb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60528" y="14203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/>
              <a:t>STOP THE BLEED</a:t>
            </a:r>
            <a:endParaRPr b="1" i="1" sz="48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051400" y="36517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</a:t>
            </a:r>
            <a:r>
              <a:rPr i="1" lang="en" sz="3000"/>
              <a:t>Rishabh Singhal</a:t>
            </a:r>
            <a:endParaRPr i="1" sz="3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- Akash Meshram   </a:t>
            </a:r>
            <a:endParaRPr i="1" sz="3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25" y="157625"/>
            <a:ext cx="8725349" cy="482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605850" y="422850"/>
            <a:ext cx="7932300" cy="4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 </a:t>
            </a:r>
            <a:r>
              <a:rPr i="1" lang="en" sz="3500"/>
              <a:t>Flowchart:</a:t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It provides the complete procedures need to be followed in case of an emergency by help of a chart.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If user wants to learn any of the following steps in detail he/she can click on that step.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We have provided the link on every step which redirects it to the corresponding material in the learn section.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598500" y="336525"/>
            <a:ext cx="7947000" cy="3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2. Train others: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a)T</a:t>
            </a:r>
            <a:r>
              <a:rPr lang="en"/>
              <a:t>hrough classes: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We have provided an upload option for the trainers to provide the their class details (online/offline) and what are it’s charges.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Users can rate the their respective enrolled classes.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These ratings will help future users to make the decision for class enrollment. 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Users can also upload class details as a guest which makes it more user(trainers) friendly.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400"/>
              <a:t>Upload </a:t>
            </a:r>
            <a:r>
              <a:rPr i="1" lang="en" sz="3400"/>
              <a:t>documents and videos:</a:t>
            </a:r>
            <a:endParaRPr i="1"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en" sz="3100"/>
              <a:t>User can upload relevant documents, links and videos in this section.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en" sz="3100"/>
              <a:t>We have classified them into two sections(certified/uncertified). 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25" y="157625"/>
            <a:ext cx="8725349" cy="482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87625" y="726300"/>
            <a:ext cx="8572500" cy="3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3. </a:t>
            </a:r>
            <a:r>
              <a:rPr b="1" lang="en" sz="3600"/>
              <a:t>Traumatic bleeding </a:t>
            </a:r>
            <a:r>
              <a:rPr b="1" lang="en" sz="3600"/>
              <a:t>in</a:t>
            </a:r>
            <a:r>
              <a:rPr b="1" lang="en" sz="3600"/>
              <a:t>cident register       </a:t>
            </a:r>
            <a:r>
              <a:rPr b="1" lang="en"/>
              <a:t>(Registry)</a:t>
            </a:r>
            <a:r>
              <a:rPr b="1" lang="en" sz="3600"/>
              <a:t> :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In this one form will open which can be filled by users.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To fill this form user first have to login(to avoid spam).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25" y="239250"/>
            <a:ext cx="8700600" cy="48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610450" y="577225"/>
            <a:ext cx="7887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Major contents of this form are 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Date of incident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Time of incident `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If someone used their stop the bleeding training to help the injured person.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Did person survived or not.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Injured person age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Any other details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Table of contents: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Training (Learn)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Teaching(Train others)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Register a Traumatic Bleeding Incident 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50" y="209350"/>
            <a:ext cx="8709124" cy="472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568650" y="605100"/>
            <a:ext cx="8006700" cy="3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b="1" lang="en" sz="3500"/>
              <a:t>Training(</a:t>
            </a:r>
            <a:r>
              <a:rPr b="1" lang="en" sz="3500"/>
              <a:t>Learn) :</a:t>
            </a:r>
            <a:endParaRPr b="1" sz="3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 learn through by providing various content we are training the users what are the steps that should be followed in case of an emergency. 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To make it more helpful for users we have divided it into different sections so that use</a:t>
            </a:r>
            <a:r>
              <a:rPr lang="en" sz="2800"/>
              <a:t>rs can learn through videos or documents or chart as per their convenience.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819150" y="845600"/>
            <a:ext cx="75057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</a:t>
            </a:r>
            <a:r>
              <a:rPr lang="en"/>
              <a:t>These are as follows: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How to stop the bleeding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Stop the bleed videos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Flowchart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Classes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Other documents and links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714775" y="800875"/>
            <a:ext cx="7505700" cy="3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400"/>
              <a:t>How to stop the bleeding :</a:t>
            </a:r>
            <a:endParaRPr i="1"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In this section most important procedure/steps are provided which should be followed in case of an emergency.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25" y="225550"/>
            <a:ext cx="8725349" cy="482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626175" y="607075"/>
            <a:ext cx="8209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300"/>
              <a:t>Stop the bleed videos :</a:t>
            </a:r>
            <a:endParaRPr i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In this Users can learn with the help of videos.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These videos can be uploaded by the trainers in the upload option provided at the top.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We have classified the user as certified/ non-certified.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During uploading video we ask the trainer(if not certified) to upload any certificates if available otherwise we will label the video as not certified.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Users can rate the videos after watching them.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