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30451"/>
            <a:ext cx="59245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1591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Student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inovation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Travel and Tourism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: Hack Harmonics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Sitka Small" pitchFamily="2" charset="0"/>
                <a:ea typeface="ＭＳ Ｐゴシック" pitchFamily="1" charset="-128"/>
                <a:cs typeface="Times New Roman" panose="02020603050405020304" pitchFamily="18" charset="0"/>
              </a:rPr>
              <a:t>TravConnect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|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itka Heading" pitchFamily="2" charset="0"/>
                <a:ea typeface="ＭＳ Ｐゴシック" pitchFamily="1" charset="-128"/>
                <a:cs typeface="Times New Roman" panose="02020603050405020304" pitchFamily="18" charset="0"/>
              </a:rPr>
              <a:t>Your journey Your connections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Sitka Heading" pitchFamily="2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3870" y="427219"/>
            <a:ext cx="1743856" cy="8544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824459" y="1281658"/>
            <a:ext cx="107579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Proposed Solution: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Our solution is a travel platform </a:t>
            </a:r>
            <a:r>
              <a:rPr lang="en-US" sz="2000" b="1" dirty="0" smtClean="0"/>
              <a:t>that provides solo travelers and groups with a Travel Companion Finder, Crowd Density Monitoring, AI-Powered Personalized Recommendations, 360-Degree Destination Previews, and Government-Backed Travel Campaign Finder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platform connects travelers with verified companions, promotes underexplored regions through campaigns, and </a:t>
            </a:r>
            <a:r>
              <a:rPr lang="en-US" sz="2000" b="1" dirty="0" smtClean="0"/>
              <a:t>allows users to avoid overcrowded places with real-time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it Addresses the Problem: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It ensures safety by offering verified companions. Promotes rural and eco-tourism, supporting government initiatives.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Improves the travel experience by allowing users to choose destinations based on crowd density and preferences.</a:t>
            </a:r>
          </a:p>
          <a:p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Innovation and Uniqueness:</a:t>
            </a:r>
          </a:p>
          <a:p>
            <a:r>
              <a:rPr lang="en-US" sz="2000" dirty="0" smtClean="0"/>
              <a:t> Combines verified companion finding with AI-powered suggestions and government-certified travel campaigns. Integrates real-time crowd monitoring and 360-degree virtual tours to enhance travel decisions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35398" y="1410355"/>
            <a:ext cx="54233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Technologies to be Used: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Frontend: React.js (for interactive and responsive UI)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Backend: Node.js and Express.js (for real-time data management)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Database: </a:t>
            </a:r>
            <a:r>
              <a:rPr lang="en-US" sz="2000" dirty="0" err="1" smtClean="0"/>
              <a:t>MySQL</a:t>
            </a:r>
            <a:r>
              <a:rPr lang="en-US" sz="2000" dirty="0" smtClean="0"/>
              <a:t>/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(for user data and destination tracking)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AI: Machine learning models for personalized recommendations API Integration: For crowd density monitoring and government data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Cloud Platform: AWS or Google Cloud for scalable, real-time data processing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chemeClr val="accent3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Picture 10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  <p:pic>
        <p:nvPicPr>
          <p:cNvPr id="15" name="Picture 14" descr="mind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266" y="1410355"/>
            <a:ext cx="6142297" cy="341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14828" y="1095375"/>
            <a:ext cx="93853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Feasibility Analysis</a:t>
            </a:r>
            <a:r>
              <a:rPr lang="en-US" dirty="0" smtClean="0"/>
              <a:t>: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dirty="0" smtClean="0"/>
              <a:t> </a:t>
            </a:r>
            <a:r>
              <a:rPr lang="en-US" sz="2000" b="1" dirty="0" smtClean="0"/>
              <a:t>Technology:</a:t>
            </a:r>
          </a:p>
          <a:p>
            <a:pPr marL="342900" lvl="0" indent="-342900" algn="just">
              <a:defRPr/>
            </a:pPr>
            <a:r>
              <a:rPr lang="en-US" dirty="0" smtClean="0"/>
              <a:t> </a:t>
            </a:r>
            <a:r>
              <a:rPr lang="en-US" sz="2000" dirty="0" smtClean="0"/>
              <a:t>Feasible using widely available tech stacks (React.js, Node.js, AI, APIs). Market: Large potential user base among solo travelers and small groups looking for safe, connected travel.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b="1" dirty="0" smtClean="0"/>
              <a:t>Partnerships:</a:t>
            </a:r>
          </a:p>
          <a:p>
            <a:pPr marL="342900" lvl="0" indent="-342900" algn="just">
              <a:defRPr/>
            </a:pPr>
            <a:r>
              <a:rPr lang="en-US" sz="2000" dirty="0" smtClean="0"/>
              <a:t> Can partner with government tourism boards and local operators for campaign and guide verification.</a:t>
            </a:r>
          </a:p>
          <a:p>
            <a:pPr marL="342900" lvl="0" indent="-342900" algn="just">
              <a:defRPr/>
            </a:pPr>
            <a:r>
              <a:rPr lang="en-US" sz="20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Challenges: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dirty="0" smtClean="0"/>
              <a:t> </a:t>
            </a:r>
            <a:r>
              <a:rPr lang="en-US" sz="2000" b="1" dirty="0" smtClean="0"/>
              <a:t>User Trust: </a:t>
            </a:r>
            <a:r>
              <a:rPr lang="en-US" sz="2000" dirty="0" smtClean="0"/>
              <a:t>Ensuring users trust companions.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b="1" dirty="0" smtClean="0"/>
              <a:t> Data Accuracy: </a:t>
            </a:r>
            <a:r>
              <a:rPr lang="en-US" sz="2000" dirty="0" smtClean="0"/>
              <a:t>Real-time crowd monitoring data must be reliable.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dirty="0" smtClean="0"/>
              <a:t> </a:t>
            </a:r>
            <a:r>
              <a:rPr lang="en-US" sz="2000" b="1" dirty="0" smtClean="0"/>
              <a:t>Government Collaboration: </a:t>
            </a:r>
            <a:r>
              <a:rPr lang="en-US" sz="2000" dirty="0" smtClean="0"/>
              <a:t>Coordinating with tourism boards and agencies.</a:t>
            </a:r>
          </a:p>
          <a:p>
            <a:pPr marL="342900" lvl="0" indent="-342900" algn="just">
              <a:defRPr/>
            </a:pPr>
            <a:r>
              <a:rPr lang="en-US" sz="20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Mitigation Strategies: 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dirty="0" smtClean="0"/>
              <a:t>User Reviews and Ratings for companions</a:t>
            </a:r>
          </a:p>
          <a:p>
            <a:pPr marL="342900" lvl="0" indent="-342900" algn="just">
              <a:buFont typeface="Wingdings" pitchFamily="2" charset="2"/>
              <a:buChar char="v"/>
              <a:defRPr/>
            </a:pPr>
            <a:r>
              <a:rPr lang="en-US" sz="2000" dirty="0" smtClean="0"/>
              <a:t>Collaboration with trusted API providers for crowd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99410" y="1499016"/>
            <a:ext cx="1004341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Potential Impact: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Encourages tourists to explore lesser-known destinations, reducing crowding at popular site.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Boosts local economies through rural tourism.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Promotes sustainable travel practices by recommending eco-friendly destinations and companions.</a:t>
            </a:r>
          </a:p>
          <a:p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Benifits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b="1" dirty="0" smtClean="0"/>
              <a:t>Social Benefits: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Creates a safer travel environment, especially for solo travelers.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Strengthens community-based tourism by promoting cultural exchanges. 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Economic Benefits: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Supports regional economies through government-endorsed travel campaigns.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Encourages travel in off-peak seasons, balancing tourist influx. 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2" name="Picture 11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82997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93680" y="1095375"/>
            <a:ext cx="1048872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Academic and Industry Research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Journals: "Journal of Travel Research", "Tourism Management“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Books: "Tourism Management" by Page, "Mobile App Development with React Native" by Holmes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2. Technical Resources APIs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Google Maps API,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CrowdTangle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API Frameworks: React.js, Tailwind CSS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3. Market Analysis Reports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WTTC Annual Report, India Tourism Statistics Competitors: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TripAdvisor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MakeMyTrip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4. Government and Policy Resources Policies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National Tourism Policy (India) Regulations: GDPR, IT Act (India)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Research Surveys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SurveyMonkey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Google Forms Focus Groups: User feedback reports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Technical and Development Tools SDKs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Android SDK,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iOS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SDK Cloud Services: AWS, Google Cloud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Consultations and Expert Opinions Interviews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Tourism and app development experts Advisory Panels: Industry consultants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Cultural and Regional Information Guides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Lonely Planet, Rough Guides Experts: Local cultural organizations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9.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Ethical and Legal References Ethics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EU AI Ethics Guidelines Legal: GDPR, IT Act (India)</a:t>
            </a:r>
          </a:p>
        </p:txBody>
      </p:sp>
      <p:pic>
        <p:nvPicPr>
          <p:cNvPr id="9" name="Picture 8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670</Words>
  <Application>Microsoft Office PowerPoint</Application>
  <PresentationFormat>Custom</PresentationFormat>
  <Paragraphs>76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TravConnect | Your journey Your connections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Windows User</cp:lastModifiedBy>
  <cp:revision>166</cp:revision>
  <dcterms:created xsi:type="dcterms:W3CDTF">2013-12-12T18:46:50Z</dcterms:created>
  <dcterms:modified xsi:type="dcterms:W3CDTF">2024-09-19T11:13:33Z</dcterms:modified>
  <cp:category/>
</cp:coreProperties>
</file>