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860" autoAdjust="0"/>
  </p:normalViewPr>
  <p:slideViewPr>
    <p:cSldViewPr snapToGrid="0" snapToObjects="1">
      <p:cViewPr>
        <p:scale>
          <a:sx n="66" d="100"/>
          <a:sy n="66" d="100"/>
        </p:scale>
        <p:origin x="-780" y="-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230451"/>
            <a:ext cx="75038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Arial Narrow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itchFamily="34" charset="0"/>
                <a:cs typeface="Arial" panose="020B0604020202020204" pitchFamily="34" charset="0"/>
              </a:rPr>
              <a:t>Problem </a:t>
            </a:r>
            <a:r>
              <a:rPr lang="en-US" sz="2800" b="1" dirty="0" smtClean="0">
                <a:latin typeface="Arial Narrow" pitchFamily="34" charset="0"/>
                <a:cs typeface="Arial" panose="020B0604020202020204" pitchFamily="34" charset="0"/>
              </a:rPr>
              <a:t> Statement </a:t>
            </a:r>
            <a:r>
              <a:rPr lang="en-US" sz="2800" b="1" dirty="0">
                <a:latin typeface="Arial Narrow" pitchFamily="34" charset="0"/>
                <a:cs typeface="Arial" panose="020B0604020202020204" pitchFamily="34" charset="0"/>
              </a:rPr>
              <a:t>ID </a:t>
            </a:r>
            <a:r>
              <a:rPr lang="en-US" sz="2800" b="1" dirty="0" smtClean="0">
                <a:latin typeface="Arial Narrow" pitchFamily="34" charset="0"/>
                <a:cs typeface="Arial" panose="020B0604020202020204" pitchFamily="34" charset="0"/>
              </a:rPr>
              <a:t>– 1591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 Narrow" pitchFamily="34" charset="0"/>
                <a:cs typeface="Arial" panose="020B0604020202020204" pitchFamily="34" charset="0"/>
              </a:rPr>
              <a:t>Problem Statement Title – Student Innovation </a:t>
            </a:r>
            <a:endParaRPr lang="en-US" sz="2800" b="1" dirty="0">
              <a:latin typeface="Arial Narrow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 Narrow" pitchFamily="34" charset="0"/>
                <a:cs typeface="Arial" panose="020B0604020202020204" pitchFamily="34" charset="0"/>
              </a:rPr>
              <a:t>Theme- Travel and Tourism</a:t>
            </a:r>
            <a:endParaRPr lang="en-US" sz="2800" b="1" dirty="0">
              <a:latin typeface="Arial Narrow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itchFamily="34" charset="0"/>
                <a:cs typeface="Arial" panose="020B0604020202020204" pitchFamily="34" charset="0"/>
              </a:rPr>
              <a:t>PS Category- </a:t>
            </a:r>
            <a:r>
              <a:rPr lang="en-US" sz="2800" b="1" dirty="0" smtClean="0">
                <a:latin typeface="Arial Narrow" pitchFamily="34" charset="0"/>
                <a:cs typeface="Arial" panose="020B0604020202020204" pitchFamily="34" charset="0"/>
              </a:rPr>
              <a:t>Software</a:t>
            </a:r>
            <a:endParaRPr lang="en-US" sz="2800" b="1" dirty="0">
              <a:latin typeface="Arial Narrow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itchFamily="34" charset="0"/>
                <a:cs typeface="Arial" panose="020B0604020202020204" pitchFamily="34" charset="0"/>
              </a:rPr>
              <a:t>Team </a:t>
            </a:r>
            <a:r>
              <a:rPr lang="en-US" sz="2800" b="1" dirty="0" smtClean="0">
                <a:latin typeface="Arial Narrow" pitchFamily="34" charset="0"/>
                <a:cs typeface="Arial" panose="020B0604020202020204" pitchFamily="34" charset="0"/>
              </a:rPr>
              <a:t>Name : Hack Harmonics</a:t>
            </a:r>
            <a:endParaRPr lang="en-IN" sz="2800" b="1" dirty="0">
              <a:latin typeface="Arial Narrow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photo_6296061854665000913_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51" y="-150862"/>
            <a:ext cx="1381313" cy="138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 err="1" smtClean="0">
                <a:latin typeface="Sitka Small" pitchFamily="2" charset="0"/>
                <a:ea typeface="ＭＳ Ｐゴシック" pitchFamily="1" charset="-128"/>
                <a:cs typeface="Times New Roman" panose="02020603050405020304" pitchFamily="18" charset="0"/>
              </a:rPr>
              <a:t>TravConnect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|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itka Heading" pitchFamily="2" charset="0"/>
                <a:ea typeface="ＭＳ Ｐゴシック" pitchFamily="1" charset="-128"/>
                <a:cs typeface="Times New Roman" panose="02020603050405020304" pitchFamily="18" charset="0"/>
              </a:rPr>
              <a:t>Your journey Your connections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Sitka Heading" pitchFamily="2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3870" y="427219"/>
            <a:ext cx="1743856" cy="85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photo_6296061854665000913_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51" y="0"/>
            <a:ext cx="1798820" cy="1798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9943" y="1494971"/>
            <a:ext cx="48477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Proposed Solution: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Travel Companion Finder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Crowd Density Monitoring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Personal Recommendations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360-Degree Previews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Travel Campaigns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943" y="4264960"/>
            <a:ext cx="4847771" cy="236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How it Solves: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Verified companions for safety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Promotes rural and eco-tourism Real-time crowd data for better travel </a:t>
            </a:r>
            <a:br>
              <a:rPr lang="en-US" sz="2000" dirty="0" smtClean="0"/>
            </a:br>
            <a:endParaRPr lang="en-US" sz="1600" dirty="0"/>
          </a:p>
        </p:txBody>
      </p:sp>
      <p:pic>
        <p:nvPicPr>
          <p:cNvPr id="25" name="Picture 24" descr="photo_6301030156868896101_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714" y="1798820"/>
            <a:ext cx="6730012" cy="3785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43269" y="1410355"/>
            <a:ext cx="54233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Technologies Used: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Picture 10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0" y="-1"/>
            <a:ext cx="1666951" cy="1410355"/>
          </a:xfrm>
          <a:prstGeom prst="rect">
            <a:avLst/>
          </a:prstGeom>
        </p:spPr>
      </p:pic>
      <p:pic>
        <p:nvPicPr>
          <p:cNvPr id="15" name="Picture 14" descr="mindmap.png"/>
          <p:cNvPicPr>
            <a:picLocks noChangeAspect="1"/>
          </p:cNvPicPr>
          <p:nvPr/>
        </p:nvPicPr>
        <p:blipFill>
          <a:blip r:embed="rId5"/>
          <a:srcRect b="6937"/>
          <a:stretch>
            <a:fillRect/>
          </a:stretch>
        </p:blipFill>
        <p:spPr>
          <a:xfrm>
            <a:off x="4917216" y="1791670"/>
            <a:ext cx="7133270" cy="3766104"/>
          </a:xfrm>
          <a:prstGeom prst="rect">
            <a:avLst/>
          </a:prstGeom>
        </p:spPr>
      </p:pic>
      <p:pic>
        <p:nvPicPr>
          <p:cNvPr id="13" name="Picture 12" descr="download (3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71" y="3922057"/>
            <a:ext cx="1545772" cy="863299"/>
          </a:xfrm>
          <a:prstGeom prst="rect">
            <a:avLst/>
          </a:prstGeom>
        </p:spPr>
      </p:pic>
      <p:pic>
        <p:nvPicPr>
          <p:cNvPr id="14" name="Picture 13" descr="download (4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95" y="4974217"/>
            <a:ext cx="820831" cy="772547"/>
          </a:xfrm>
          <a:prstGeom prst="rect">
            <a:avLst/>
          </a:prstGeom>
        </p:spPr>
      </p:pic>
      <p:pic>
        <p:nvPicPr>
          <p:cNvPr id="16" name="Picture 15" descr="downloa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0123" y="3733015"/>
            <a:ext cx="1861803" cy="1241202"/>
          </a:xfrm>
          <a:prstGeom prst="rect">
            <a:avLst/>
          </a:prstGeom>
        </p:spPr>
      </p:pic>
      <p:pic>
        <p:nvPicPr>
          <p:cNvPr id="17" name="Picture 16" descr="downloa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5626" y="2450630"/>
            <a:ext cx="988761" cy="1396822"/>
          </a:xfrm>
          <a:prstGeom prst="rect">
            <a:avLst/>
          </a:prstGeom>
        </p:spPr>
      </p:pic>
      <p:pic>
        <p:nvPicPr>
          <p:cNvPr id="20" name="Picture 19" descr="download (5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1123" y="2786649"/>
            <a:ext cx="1060803" cy="1060803"/>
          </a:xfrm>
          <a:prstGeom prst="rect">
            <a:avLst/>
          </a:prstGeom>
        </p:spPr>
      </p:pic>
      <p:pic>
        <p:nvPicPr>
          <p:cNvPr id="19" name="Picture 18" descr="HTML5_logo_and_wordmark.svg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269" y="2450630"/>
            <a:ext cx="1396822" cy="1396822"/>
          </a:xfrm>
          <a:prstGeom prst="rect">
            <a:avLst/>
          </a:prstGeom>
        </p:spPr>
      </p:pic>
      <p:pic>
        <p:nvPicPr>
          <p:cNvPr id="21" name="Picture 20" descr="images (2)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1984" y="4974217"/>
            <a:ext cx="2178277" cy="583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23222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294665" y="671691"/>
            <a:ext cx="93853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Feasibility Analysis: 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b="1" dirty="0" smtClean="0"/>
              <a:t>Technology</a:t>
            </a:r>
            <a:r>
              <a:rPr lang="en-US" sz="2000" dirty="0" smtClean="0"/>
              <a:t>: Feasible with React.js, Node.js, AI, APIs.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b="1" dirty="0" smtClean="0"/>
              <a:t>Market</a:t>
            </a:r>
            <a:r>
              <a:rPr lang="en-US" sz="2000" dirty="0" smtClean="0"/>
              <a:t>: solo travelers, small groups</a:t>
            </a:r>
            <a:r>
              <a:rPr lang="en-US" sz="2400" dirty="0" smtClean="0"/>
              <a:t>. 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Partnerships: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  <a:r>
              <a:rPr lang="en-US" sz="2000" b="1" dirty="0" smtClean="0"/>
              <a:t>Collaboration</a:t>
            </a:r>
            <a:r>
              <a:rPr lang="en-US" sz="2000" dirty="0" smtClean="0"/>
              <a:t> with government tourism boards and local operators.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 </a:t>
            </a:r>
            <a:r>
              <a:rPr lang="en-US" sz="2000" b="1" dirty="0" smtClean="0"/>
              <a:t>Challenges: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000" dirty="0" smtClean="0"/>
              <a:t>User trust in companions.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000" dirty="0" smtClean="0"/>
              <a:t> Reliable real-time crowd data.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000" dirty="0" smtClean="0"/>
              <a:t> Coordinating with tourism boards</a:t>
            </a:r>
            <a:r>
              <a:rPr lang="en-US" sz="2400" dirty="0" smtClean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Mitigation: 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Companion reviews/ratings.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 Trusted APIs for crowd data.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1" y="0"/>
            <a:ext cx="1294664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99410" y="1095375"/>
            <a:ext cx="10043410" cy="6230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Potential Impact: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Encourages tourists to explore lesser-known destinations, reducing crowding at popular site.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Boosts local economies through rural tourism.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Promotes sustainable travel practices by recommending eco-friendly destinations and companions.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Benefits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/>
              <a:t>Social Benefits: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Creates a safer travel environment, especially for solo travelers.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Strengthens community-based tourism by promoting cultural exchanges.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/>
              <a:t>Economic Benefits: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Supports regional economies through government-endorsed travel campaigns.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Encourages travel in off-peak seasons, balancing tourist influx. 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2" name="Picture 11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0" y="0"/>
            <a:ext cx="1514839" cy="12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82997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photo_6296061854665000913_x.jpg"/>
          <p:cNvPicPr>
            <a:picLocks noChangeAspect="1"/>
          </p:cNvPicPr>
          <p:nvPr/>
        </p:nvPicPr>
        <p:blipFill>
          <a:blip r:embed="rId4"/>
          <a:srcRect b="15393"/>
          <a:stretch>
            <a:fillRect/>
          </a:stretch>
        </p:blipFill>
        <p:spPr>
          <a:xfrm>
            <a:off x="1" y="0"/>
            <a:ext cx="1294664" cy="1095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0" y="1230451"/>
            <a:ext cx="7402286" cy="517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Academic &amp; Industry Research: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Sources: Google Scholar, Meta AI, </a:t>
            </a:r>
            <a:r>
              <a:rPr lang="en-US" dirty="0" err="1" smtClean="0"/>
              <a:t>ChatGPT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Journals: Journal of Travel Research, Tourism Management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Technical Resources: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APIs: Google Maps, </a:t>
            </a:r>
            <a:r>
              <a:rPr lang="en-US" dirty="0" err="1" smtClean="0"/>
              <a:t>CrowdTangle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Frameworks: React.js, Tailwind CSS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Market Analysis: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Reports: WTTC, India Tourism Statistics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Competitors: </a:t>
            </a:r>
            <a:r>
              <a:rPr lang="en-US" dirty="0" err="1" smtClean="0"/>
              <a:t>TripAdvisor</a:t>
            </a:r>
            <a:r>
              <a:rPr lang="en-US" dirty="0" smtClean="0"/>
              <a:t>, </a:t>
            </a:r>
            <a:r>
              <a:rPr lang="en-US" dirty="0" err="1" smtClean="0"/>
              <a:t>MakeMyTrip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Government &amp; Policy: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Regulations: GDPR, IT Act (India)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7970</TotalTime>
  <Words>327</Words>
  <Application>Microsoft Office PowerPoint</Application>
  <PresentationFormat>Custom</PresentationFormat>
  <Paragraphs>72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TravConnect | Your journey Your connections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Windows User</cp:lastModifiedBy>
  <cp:revision>197</cp:revision>
  <dcterms:created xsi:type="dcterms:W3CDTF">2013-12-12T18:46:50Z</dcterms:created>
  <dcterms:modified xsi:type="dcterms:W3CDTF">2024-09-20T19:02:51Z</dcterms:modified>
</cp:coreProperties>
</file>