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1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900436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Overview</a:t>
            </a:r>
          </a:p>
        </p:txBody>
      </p:sp>
      <p:sp>
        <p:nvSpPr>
          <p:cNvPr id="123" name="It sounds as fraudulent software but presently world is shifting everything towards digitalisation. So, it can be used to monitor employees of a company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It sounds as fraudulent software but presently world is shifting everything towards digitalisation. So, it can be used to monitor employees of a company.</a:t>
            </a:r>
          </a:p>
          <a:p>
            <a:r>
              <a:t>Easy check for the unauthorised access to systems.</a:t>
            </a:r>
          </a:p>
          <a:p>
            <a:r>
              <a:t>Prevents social networking in professional ecosystems.</a:t>
            </a:r>
          </a:p>
          <a:p>
            <a:r>
              <a:t>As a parental Control to keep a check on their children.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Key logger Basic Mechanis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r>
              <a:t>Key logger Basic Mechanism</a:t>
            </a:r>
          </a:p>
        </p:txBody>
      </p:sp>
      <p:sp>
        <p:nvSpPr>
          <p:cNvPr id="126" name="Basically, it records keys pressed by the use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Basically, it records keys pressed by the user </a:t>
            </a:r>
          </a:p>
          <a:p>
            <a:r>
              <a:t>Saves it in a text file.</a:t>
            </a:r>
          </a:p>
          <a:p>
            <a:r>
              <a:t>Gets the status of the keys present on the keyboard </a:t>
            </a:r>
          </a:p>
          <a:p>
            <a:r>
              <a:t>Stealth function in the code is used to make it run in the background.</a:t>
            </a:r>
          </a:p>
          <a:p>
            <a:r>
              <a:t>Timestamp function also shows the time at which the keys are pressed.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unctions Used :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Functions Used :</a:t>
            </a:r>
          </a:p>
        </p:txBody>
      </p:sp>
      <p:sp>
        <p:nvSpPr>
          <p:cNvPr id="129" name="getAsyncKeyState : this function tells whether the key was pressed or not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getAsyncKeyState</a:t>
            </a:r>
            <a:r>
              <a:rPr dirty="0"/>
              <a:t> : this function tells whether the key was pressed or not.</a:t>
            </a:r>
          </a:p>
          <a:p>
            <a:r>
              <a:rPr dirty="0" err="1"/>
              <a:t>getKeyState</a:t>
            </a:r>
            <a:r>
              <a:rPr dirty="0"/>
              <a:t> : retrieves the state of the key</a:t>
            </a:r>
          </a:p>
          <a:p>
            <a:r>
              <a:rPr dirty="0" err="1"/>
              <a:t>Dest</a:t>
            </a:r>
            <a:r>
              <a:rPr dirty="0"/>
              <a:t> : it’s the pointer to the destination array where the content is to be copied.</a:t>
            </a:r>
          </a:p>
          <a:p>
            <a:r>
              <a:rPr dirty="0" err="1"/>
              <a:t>Src</a:t>
            </a:r>
            <a:r>
              <a:rPr dirty="0"/>
              <a:t> : this is the string to be copied</a:t>
            </a:r>
          </a:p>
          <a:p>
            <a:r>
              <a:rPr dirty="0" err="1"/>
              <a:t>writeData</a:t>
            </a:r>
            <a:r>
              <a:rPr dirty="0"/>
              <a:t> : this is the function which writes keys pressed into the text file.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tealth : this function helps the program to run it in the background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Stealth : this function helps the program to run it in the background.</a:t>
            </a:r>
          </a:p>
          <a:p>
            <a:r>
              <a:rPr dirty="0" err="1"/>
              <a:t>isKeyListed</a:t>
            </a:r>
            <a:r>
              <a:rPr dirty="0"/>
              <a:t> : it shows mouse and keyboard equivalents for virtual key codes used by the system.</a:t>
            </a:r>
            <a:endParaRPr lang="en-US" dirty="0"/>
          </a:p>
          <a:p>
            <a:r>
              <a:rPr lang="en-US" dirty="0" err="1"/>
              <a:t>keybd_event</a:t>
            </a:r>
            <a:r>
              <a:rPr lang="en-US" dirty="0"/>
              <a:t>: Synthesizes a keystroke. The system can use such a synthesized keystroke. The keyboard driver's interrupt handler calls the </a:t>
            </a:r>
            <a:r>
              <a:rPr lang="en-US" b="1" dirty="0" err="1"/>
              <a:t>keybd_event</a:t>
            </a:r>
            <a:r>
              <a:rPr lang="en-US" dirty="0"/>
              <a:t> function.</a:t>
            </a:r>
          </a:p>
          <a:p>
            <a:r>
              <a:rPr lang="en-US" dirty="0"/>
              <a:t>VK_SNAPSHOT: Synthesizes the </a:t>
            </a:r>
            <a:r>
              <a:rPr lang="en-US" dirty="0" err="1"/>
              <a:t>printscreen</a:t>
            </a:r>
            <a:r>
              <a:rPr lang="en-US" dirty="0"/>
              <a:t> key</a:t>
            </a:r>
          </a:p>
          <a:p>
            <a:r>
              <a:rPr lang="en-US" dirty="0"/>
              <a:t>VK_LWIN: Synthesizes the left window key 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Encryp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Encryption</a:t>
            </a:r>
          </a:p>
        </p:txBody>
      </p:sp>
      <p:sp>
        <p:nvSpPr>
          <p:cNvPr id="134" name="Shift Cipher is a type of substitution cipher in which each letter in the plaintext is replaced by a letter at some fixed number of positions down the alphabets.…"/>
          <p:cNvSpPr txBox="1">
            <a:spLocks noGrp="1"/>
          </p:cNvSpPr>
          <p:nvPr>
            <p:ph type="body" idx="1"/>
          </p:nvPr>
        </p:nvSpPr>
        <p:spPr>
          <a:xfrm>
            <a:off x="952500" y="468630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rPr dirty="0"/>
              <a:t>Shift Cipher is a type of substitution cipher in which each letter in the plaintext is replaced by a letter at some fixed number of positions down the alphabets. </a:t>
            </a:r>
          </a:p>
          <a:p>
            <a:r>
              <a:rPr dirty="0"/>
              <a:t>For </a:t>
            </a:r>
            <a:r>
              <a:rPr dirty="0" err="1"/>
              <a:t>Eg</a:t>
            </a:r>
            <a:r>
              <a:rPr dirty="0"/>
              <a:t> : Left shift of D would be replaced by A, E would become B and so 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550" y="2100262"/>
            <a:ext cx="7620000" cy="39909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00" y="2165350"/>
            <a:ext cx="7620000" cy="4279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89050" y="7156271"/>
            <a:ext cx="10350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714500" algn="l"/>
              </a:tabLst>
            </a:pPr>
            <a:r>
              <a:rPr lang="en-US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 Unicode MS" panose="020B0604020202020204" pitchFamily="34" charset="-128"/>
              </a:rPr>
              <a:t>A screenshot is also taken so as to see what the victim is trying to do on the machine. </a:t>
            </a:r>
            <a:endParaRPr lang="en-US" dirty="0">
              <a:uFill>
                <a:solidFill>
                  <a:srgbClr val="000000"/>
                </a:solidFill>
              </a:uFill>
              <a:latin typeface="Avenir Book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252762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307</Words>
  <Application>Microsoft Office PowerPoint</Application>
  <PresentationFormat>Custom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Unicode MS</vt:lpstr>
      <vt:lpstr>Avenir Book</vt:lpstr>
      <vt:lpstr>Helvetica Light</vt:lpstr>
      <vt:lpstr>Helvetica Neue</vt:lpstr>
      <vt:lpstr>Helvetica Neue Light</vt:lpstr>
      <vt:lpstr>Helvetica Neue Medium</vt:lpstr>
      <vt:lpstr>White</vt:lpstr>
      <vt:lpstr>Overview</vt:lpstr>
      <vt:lpstr>Key logger Basic Mechanism</vt:lpstr>
      <vt:lpstr>Functions Used :</vt:lpstr>
      <vt:lpstr>PowerPoint Presentation</vt:lpstr>
      <vt:lpstr>Encryption</vt:lpstr>
      <vt:lpstr>Screenshot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logger and it’s basic Functions Using C</dc:title>
  <dc:creator>Harshit Gupta</dc:creator>
  <cp:lastModifiedBy>Rishabh Garg</cp:lastModifiedBy>
  <cp:revision>2</cp:revision>
  <dcterms:modified xsi:type="dcterms:W3CDTF">2018-01-24T16:24:41Z</dcterms:modified>
</cp:coreProperties>
</file>