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83FC6-4829-42EB-817E-1120D3CCACD6}" v="112" dt="2024-10-05T09:26:34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BH SINGH" userId="e6fc52a0065c5f23" providerId="LiveId" clId="{63983FC6-4829-42EB-817E-1120D3CCACD6}"/>
    <pc:docChg chg="undo custSel modSld modMainMaster">
      <pc:chgData name="RISHABH SINGH" userId="e6fc52a0065c5f23" providerId="LiveId" clId="{63983FC6-4829-42EB-817E-1120D3CCACD6}" dt="2024-10-05T09:26:34.592" v="174"/>
      <pc:docMkLst>
        <pc:docMk/>
      </pc:docMkLst>
      <pc:sldChg chg="modSp mod modTransition setBg">
        <pc:chgData name="RISHABH SINGH" userId="e6fc52a0065c5f23" providerId="LiveId" clId="{63983FC6-4829-42EB-817E-1120D3CCACD6}" dt="2024-10-05T09:26:34.592" v="174"/>
        <pc:sldMkLst>
          <pc:docMk/>
          <pc:sldMk cId="1523929231" sldId="256"/>
        </pc:sldMkLst>
        <pc:spChg chg="mod">
          <ac:chgData name="RISHABH SINGH" userId="e6fc52a0065c5f23" providerId="LiveId" clId="{63983FC6-4829-42EB-817E-1120D3CCACD6}" dt="2024-10-05T09:17:45.565" v="131" actId="20577"/>
          <ac:spMkLst>
            <pc:docMk/>
            <pc:sldMk cId="1523929231" sldId="256"/>
            <ac:spMk id="2" creationId="{022138BD-8A01-4E28-A629-6C65AC295267}"/>
          </ac:spMkLst>
        </pc:spChg>
      </pc:sldChg>
      <pc:sldChg chg="modSp mod modTransition setBg">
        <pc:chgData name="RISHABH SINGH" userId="e6fc52a0065c5f23" providerId="LiveId" clId="{63983FC6-4829-42EB-817E-1120D3CCACD6}" dt="2024-10-05T09:21:43.738" v="158"/>
        <pc:sldMkLst>
          <pc:docMk/>
          <pc:sldMk cId="3265150884" sldId="257"/>
        </pc:sldMkLst>
        <pc:spChg chg="mod">
          <ac:chgData name="RISHABH SINGH" userId="e6fc52a0065c5f23" providerId="LiveId" clId="{63983FC6-4829-42EB-817E-1120D3CCACD6}" dt="2024-10-03T19:23:34.181" v="11" actId="20577"/>
          <ac:spMkLst>
            <pc:docMk/>
            <pc:sldMk cId="3265150884" sldId="257"/>
            <ac:spMk id="3" creationId="{923524CD-D151-4171-92F8-8D0FC6A7E5AF}"/>
          </ac:spMkLst>
        </pc:spChg>
      </pc:sldChg>
      <pc:sldChg chg="modSp mod modTransition setBg">
        <pc:chgData name="RISHABH SINGH" userId="e6fc52a0065c5f23" providerId="LiveId" clId="{63983FC6-4829-42EB-817E-1120D3CCACD6}" dt="2024-10-05T09:22:55.110" v="160"/>
        <pc:sldMkLst>
          <pc:docMk/>
          <pc:sldMk cId="2816846535" sldId="258"/>
        </pc:sldMkLst>
        <pc:spChg chg="mod">
          <ac:chgData name="RISHABH SINGH" userId="e6fc52a0065c5f23" providerId="LiveId" clId="{63983FC6-4829-42EB-817E-1120D3CCACD6}" dt="2024-10-05T09:15:45.954" v="106"/>
          <ac:spMkLst>
            <pc:docMk/>
            <pc:sldMk cId="2816846535" sldId="258"/>
            <ac:spMk id="2" creationId="{3FC087EE-23DF-4E4A-A79F-10522BD80D6C}"/>
          </ac:spMkLst>
        </pc:spChg>
        <pc:spChg chg="mod">
          <ac:chgData name="RISHABH SINGH" userId="e6fc52a0065c5f23" providerId="LiveId" clId="{63983FC6-4829-42EB-817E-1120D3CCACD6}" dt="2024-10-05T09:15:45.954" v="106"/>
          <ac:spMkLst>
            <pc:docMk/>
            <pc:sldMk cId="2816846535" sldId="258"/>
            <ac:spMk id="3" creationId="{8B8A068E-E053-4B46-A72B-EB0631F96BEA}"/>
          </ac:spMkLst>
        </pc:spChg>
      </pc:sldChg>
      <pc:sldChg chg="modSp mod modTransition">
        <pc:chgData name="RISHABH SINGH" userId="e6fc52a0065c5f23" providerId="LiveId" clId="{63983FC6-4829-42EB-817E-1120D3CCACD6}" dt="2024-10-05T09:23:17.358" v="161"/>
        <pc:sldMkLst>
          <pc:docMk/>
          <pc:sldMk cId="2324832565" sldId="259"/>
        </pc:sldMkLst>
        <pc:spChg chg="mod">
          <ac:chgData name="RISHABH SINGH" userId="e6fc52a0065c5f23" providerId="LiveId" clId="{63983FC6-4829-42EB-817E-1120D3CCACD6}" dt="2024-10-05T09:15:45.954" v="106"/>
          <ac:spMkLst>
            <pc:docMk/>
            <pc:sldMk cId="2324832565" sldId="259"/>
            <ac:spMk id="2" creationId="{5C09A073-B8FC-402E-8D3E-EBAC7378B5A3}"/>
          </ac:spMkLst>
        </pc:spChg>
        <pc:spChg chg="mod">
          <ac:chgData name="RISHABH SINGH" userId="e6fc52a0065c5f23" providerId="LiveId" clId="{63983FC6-4829-42EB-817E-1120D3CCACD6}" dt="2024-10-05T09:15:45.954" v="106"/>
          <ac:spMkLst>
            <pc:docMk/>
            <pc:sldMk cId="2324832565" sldId="259"/>
            <ac:spMk id="3" creationId="{55C84B99-5D9C-4591-9528-AD6DE428A0A3}"/>
          </ac:spMkLst>
        </pc:spChg>
      </pc:sldChg>
      <pc:sldChg chg="modSp mod modTransition">
        <pc:chgData name="RISHABH SINGH" userId="e6fc52a0065c5f23" providerId="LiveId" clId="{63983FC6-4829-42EB-817E-1120D3CCACD6}" dt="2024-10-05T09:23:23.227" v="162"/>
        <pc:sldMkLst>
          <pc:docMk/>
          <pc:sldMk cId="1298707139" sldId="260"/>
        </pc:sldMkLst>
        <pc:spChg chg="mod">
          <ac:chgData name="RISHABH SINGH" userId="e6fc52a0065c5f23" providerId="LiveId" clId="{63983FC6-4829-42EB-817E-1120D3CCACD6}" dt="2024-10-05T09:15:45.954" v="106"/>
          <ac:spMkLst>
            <pc:docMk/>
            <pc:sldMk cId="1298707139" sldId="260"/>
            <ac:spMk id="2" creationId="{67A3B316-C9BE-43F6-A76F-BFED849F356C}"/>
          </ac:spMkLst>
        </pc:spChg>
        <pc:spChg chg="mod">
          <ac:chgData name="RISHABH SINGH" userId="e6fc52a0065c5f23" providerId="LiveId" clId="{63983FC6-4829-42EB-817E-1120D3CCACD6}" dt="2024-10-05T09:15:45.954" v="106"/>
          <ac:spMkLst>
            <pc:docMk/>
            <pc:sldMk cId="1298707139" sldId="260"/>
            <ac:spMk id="3" creationId="{1194FF62-3E2F-45F2-B3CD-D31369E8F118}"/>
          </ac:spMkLst>
        </pc:spChg>
      </pc:sldChg>
      <pc:sldChg chg="modSp modTransition">
        <pc:chgData name="RISHABH SINGH" userId="e6fc52a0065c5f23" providerId="LiveId" clId="{63983FC6-4829-42EB-817E-1120D3CCACD6}" dt="2024-10-05T09:23:28.789" v="163"/>
        <pc:sldMkLst>
          <pc:docMk/>
          <pc:sldMk cId="2477621698" sldId="261"/>
        </pc:sldMkLst>
        <pc:spChg chg="mod">
          <ac:chgData name="RISHABH SINGH" userId="e6fc52a0065c5f23" providerId="LiveId" clId="{63983FC6-4829-42EB-817E-1120D3CCACD6}" dt="2024-10-05T09:15:45.954" v="106"/>
          <ac:spMkLst>
            <pc:docMk/>
            <pc:sldMk cId="2477621698" sldId="261"/>
            <ac:spMk id="2" creationId="{1006C695-9B7B-459B-B645-F76B2F3535AF}"/>
          </ac:spMkLst>
        </pc:spChg>
        <pc:spChg chg="mod">
          <ac:chgData name="RISHABH SINGH" userId="e6fc52a0065c5f23" providerId="LiveId" clId="{63983FC6-4829-42EB-817E-1120D3CCACD6}" dt="2024-10-05T09:15:45.954" v="106"/>
          <ac:spMkLst>
            <pc:docMk/>
            <pc:sldMk cId="2477621698" sldId="261"/>
            <ac:spMk id="3" creationId="{AC2F7C2C-9EDB-48F4-BC4F-B02F8E95C25C}"/>
          </ac:spMkLst>
        </pc:spChg>
      </pc:sldChg>
      <pc:sldChg chg="modSp modTransition">
        <pc:chgData name="RISHABH SINGH" userId="e6fc52a0065c5f23" providerId="LiveId" clId="{63983FC6-4829-42EB-817E-1120D3CCACD6}" dt="2024-10-05T09:23:33.299" v="164"/>
        <pc:sldMkLst>
          <pc:docMk/>
          <pc:sldMk cId="1975873115" sldId="262"/>
        </pc:sldMkLst>
        <pc:spChg chg="mod">
          <ac:chgData name="RISHABH SINGH" userId="e6fc52a0065c5f23" providerId="LiveId" clId="{63983FC6-4829-42EB-817E-1120D3CCACD6}" dt="2024-10-05T09:15:45.954" v="106"/>
          <ac:spMkLst>
            <pc:docMk/>
            <pc:sldMk cId="1975873115" sldId="262"/>
            <ac:spMk id="3" creationId="{57EA1A72-9964-45D6-8BBF-7D3DD6F10CAA}"/>
          </ac:spMkLst>
        </pc:spChg>
      </pc:sldChg>
      <pc:sldChg chg="modSp mod modTransition">
        <pc:chgData name="RISHABH SINGH" userId="e6fc52a0065c5f23" providerId="LiveId" clId="{63983FC6-4829-42EB-817E-1120D3CCACD6}" dt="2024-10-05T09:23:36.816" v="165"/>
        <pc:sldMkLst>
          <pc:docMk/>
          <pc:sldMk cId="1132348506" sldId="263"/>
        </pc:sldMkLst>
        <pc:spChg chg="mod">
          <ac:chgData name="RISHABH SINGH" userId="e6fc52a0065c5f23" providerId="LiveId" clId="{63983FC6-4829-42EB-817E-1120D3CCACD6}" dt="2024-10-05T09:15:45.954" v="106"/>
          <ac:spMkLst>
            <pc:docMk/>
            <pc:sldMk cId="1132348506" sldId="263"/>
            <ac:spMk id="2" creationId="{9A8D2BA0-F349-43B6-8DD6-5AB6E8D8B7A9}"/>
          </ac:spMkLst>
        </pc:spChg>
        <pc:spChg chg="mod">
          <ac:chgData name="RISHABH SINGH" userId="e6fc52a0065c5f23" providerId="LiveId" clId="{63983FC6-4829-42EB-817E-1120D3CCACD6}" dt="2024-10-05T09:15:45.954" v="106"/>
          <ac:spMkLst>
            <pc:docMk/>
            <pc:sldMk cId="1132348506" sldId="263"/>
            <ac:spMk id="3" creationId="{7AF12790-D484-47C0-A78B-A9B21337AA24}"/>
          </ac:spMkLst>
        </pc:spChg>
      </pc:sldChg>
      <pc:sldChg chg="modSp modTransition">
        <pc:chgData name="RISHABH SINGH" userId="e6fc52a0065c5f23" providerId="LiveId" clId="{63983FC6-4829-42EB-817E-1120D3CCACD6}" dt="2024-10-05T09:23:41.635" v="166"/>
        <pc:sldMkLst>
          <pc:docMk/>
          <pc:sldMk cId="535297024" sldId="264"/>
        </pc:sldMkLst>
        <pc:spChg chg="mod">
          <ac:chgData name="RISHABH SINGH" userId="e6fc52a0065c5f23" providerId="LiveId" clId="{63983FC6-4829-42EB-817E-1120D3CCACD6}" dt="2024-10-05T09:15:45.954" v="106"/>
          <ac:spMkLst>
            <pc:docMk/>
            <pc:sldMk cId="535297024" sldId="264"/>
            <ac:spMk id="2" creationId="{90BD0A4C-A630-42EB-8834-CB04E5625F5E}"/>
          </ac:spMkLst>
        </pc:spChg>
        <pc:spChg chg="mod">
          <ac:chgData name="RISHABH SINGH" userId="e6fc52a0065c5f23" providerId="LiveId" clId="{63983FC6-4829-42EB-817E-1120D3CCACD6}" dt="2024-10-05T09:15:45.954" v="106"/>
          <ac:spMkLst>
            <pc:docMk/>
            <pc:sldMk cId="535297024" sldId="264"/>
            <ac:spMk id="3" creationId="{684AAF5C-E6B8-4A47-944F-905C6AF235FE}"/>
          </ac:spMkLst>
        </pc:spChg>
      </pc:sldChg>
      <pc:sldChg chg="modSp mod modTransition">
        <pc:chgData name="RISHABH SINGH" userId="e6fc52a0065c5f23" providerId="LiveId" clId="{63983FC6-4829-42EB-817E-1120D3CCACD6}" dt="2024-10-05T09:24:27.098" v="170"/>
        <pc:sldMkLst>
          <pc:docMk/>
          <pc:sldMk cId="1602235983" sldId="265"/>
        </pc:sldMkLst>
        <pc:spChg chg="mod">
          <ac:chgData name="RISHABH SINGH" userId="e6fc52a0065c5f23" providerId="LiveId" clId="{63983FC6-4829-42EB-817E-1120D3CCACD6}" dt="2024-10-05T04:47:37.484" v="67" actId="1076"/>
          <ac:spMkLst>
            <pc:docMk/>
            <pc:sldMk cId="1602235983" sldId="265"/>
            <ac:spMk id="2" creationId="{B4AC5A56-4515-4E0C-9BB6-1A45D759F949}"/>
          </ac:spMkLst>
        </pc:spChg>
        <pc:spChg chg="mod">
          <ac:chgData name="RISHABH SINGH" userId="e6fc52a0065c5f23" providerId="LiveId" clId="{63983FC6-4829-42EB-817E-1120D3CCACD6}" dt="2024-10-05T09:15:45.954" v="106"/>
          <ac:spMkLst>
            <pc:docMk/>
            <pc:sldMk cId="1602235983" sldId="265"/>
            <ac:spMk id="3" creationId="{B40CAA03-CBF3-4842-8A17-A10519EE2CA7}"/>
          </ac:spMkLst>
        </pc:spChg>
      </pc:sldChg>
      <pc:sldChg chg="modSp mod modTransition">
        <pc:chgData name="RISHABH SINGH" userId="e6fc52a0065c5f23" providerId="LiveId" clId="{63983FC6-4829-42EB-817E-1120D3CCACD6}" dt="2024-10-05T09:19:43.802" v="144"/>
        <pc:sldMkLst>
          <pc:docMk/>
          <pc:sldMk cId="1146051383" sldId="266"/>
        </pc:sldMkLst>
        <pc:spChg chg="mod">
          <ac:chgData name="RISHABH SINGH" userId="e6fc52a0065c5f23" providerId="LiveId" clId="{63983FC6-4829-42EB-817E-1120D3CCACD6}" dt="2024-10-05T09:15:23.627" v="72" actId="27636"/>
          <ac:spMkLst>
            <pc:docMk/>
            <pc:sldMk cId="1146051383" sldId="266"/>
            <ac:spMk id="2" creationId="{0ADF1AFA-ECBB-4B35-848C-6ACF5BAEC8F4}"/>
          </ac:spMkLst>
        </pc:spChg>
      </pc:sldChg>
      <pc:sldMasterChg chg="setBg modSldLayout">
        <pc:chgData name="RISHABH SINGH" userId="e6fc52a0065c5f23" providerId="LiveId" clId="{63983FC6-4829-42EB-817E-1120D3CCACD6}" dt="2024-10-05T09:17:19.727" v="128"/>
        <pc:sldMasterMkLst>
          <pc:docMk/>
          <pc:sldMasterMk cId="256130546" sldId="2147483959"/>
        </pc:sldMasterMkLst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592312789" sldId="2147483960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1158232915" sldId="2147483961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4244960856" sldId="2147483962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455399822" sldId="2147483963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3368149278" sldId="2147483964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404299515" sldId="2147483965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2207845030" sldId="2147483966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664305695" sldId="2147483967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147583878" sldId="2147483968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3851424534" sldId="2147483969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843811960" sldId="2147483970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1289297299" sldId="2147483971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51522746" sldId="2147483972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885144932" sldId="2147483973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1555095162" sldId="2147483974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3156457302" sldId="2147483975"/>
          </pc:sldLayoutMkLst>
        </pc:sldLayoutChg>
        <pc:sldLayoutChg chg="setBg">
          <pc:chgData name="RISHABH SINGH" userId="e6fc52a0065c5f23" providerId="LiveId" clId="{63983FC6-4829-42EB-817E-1120D3CCACD6}" dt="2024-10-05T09:17:19.727" v="128"/>
          <pc:sldLayoutMkLst>
            <pc:docMk/>
            <pc:sldMasterMk cId="256130546" sldId="2147483959"/>
            <pc:sldLayoutMk cId="455007657" sldId="21474839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29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2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5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38BD-8A01-4E28-A629-6C65AC29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388165"/>
          </a:xfrm>
        </p:spPr>
        <p:txBody>
          <a:bodyPr>
            <a:normAutofit/>
          </a:bodyPr>
          <a:lstStyle/>
          <a:p>
            <a:r>
              <a:rPr lang="en-US" b="0">
                <a:latin typeface="Berlin Sans FB" panose="020E0602020502020306" pitchFamily="34" charset="0"/>
              </a:rPr>
              <a:t> Welcome to </a:t>
            </a:r>
            <a:r>
              <a:rPr lang="en-US" err="1">
                <a:latin typeface="Berlin Sans FB" panose="020E0602020502020306" pitchFamily="34" charset="0"/>
              </a:rPr>
              <a:t>s</a:t>
            </a:r>
            <a:r>
              <a:rPr lang="en-US" b="0" err="1">
                <a:latin typeface="Berlin Sans FB" panose="020E0602020502020306" pitchFamily="34" charset="0"/>
              </a:rPr>
              <a:t>erviceGo</a:t>
            </a:r>
            <a:endParaRPr lang="en-US" b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38EF2-B65A-4F64-8A68-351AB447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087757"/>
            <a:ext cx="8767860" cy="3047999"/>
          </a:xfrm>
        </p:spPr>
        <p:txBody>
          <a:bodyPr>
            <a:normAutofit/>
          </a:bodyPr>
          <a:lstStyle/>
          <a:p>
            <a:r>
              <a:rPr lang="en-US" sz="3600"/>
              <a:t>Your gateway to variety of services</a:t>
            </a:r>
          </a:p>
          <a:p>
            <a:endParaRPr lang="en-US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47904-EBF0-4DDC-A999-C6D3A839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61" y="3776869"/>
            <a:ext cx="3473797" cy="26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9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1AFA-ECBB-4B35-848C-6ACF5BAE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65988"/>
            <a:ext cx="5349336" cy="744717"/>
          </a:xfrm>
        </p:spPr>
        <p:txBody>
          <a:bodyPr>
            <a:normAutofit fontScale="90000"/>
          </a:bodyPr>
          <a:lstStyle/>
          <a:p>
            <a:r>
              <a:rPr lang="en-IN" b="1" i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Gantt Chart</a:t>
            </a:r>
            <a:br>
              <a:rPr lang="en-IN" b="1" i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</a:b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0B9DC-9AC1-0F8D-6AAA-BAC15E7D4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2" y="876692"/>
            <a:ext cx="10986564" cy="5771443"/>
          </a:xfrm>
        </p:spPr>
      </p:pic>
    </p:spTree>
    <p:extLst>
      <p:ext uri="{BB962C8B-B14F-4D97-AF65-F5344CB8AC3E}">
        <p14:creationId xmlns:p14="http://schemas.microsoft.com/office/powerpoint/2010/main" val="1146051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5A56-4515-4E0C-9BB6-1A45D759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728" y="609601"/>
            <a:ext cx="9404723" cy="1309821"/>
          </a:xfrm>
        </p:spPr>
        <p:txBody>
          <a:bodyPr/>
          <a:lstStyle/>
          <a:p>
            <a:r>
              <a:rPr lang="en-US" sz="66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AA03-CBF3-4842-8A17-A10519EE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i="1" u="sng">
                <a:latin typeface="Broadway" panose="04040905080B02020502" pitchFamily="82" charset="0"/>
              </a:rPr>
              <a:t>We look forward to encourage the users to visit the </a:t>
            </a:r>
            <a:r>
              <a:rPr lang="en-US" sz="4800" b="1" i="1" u="sng" err="1">
                <a:latin typeface="Broadway" panose="04040905080B02020502" pitchFamily="82" charset="0"/>
              </a:rPr>
              <a:t>serviceGo</a:t>
            </a:r>
            <a:r>
              <a:rPr lang="en-US" sz="4800" b="1" i="1" u="sng">
                <a:latin typeface="Broadway" panose="04040905080B02020502" pitchFamily="82" charset="0"/>
              </a:rPr>
              <a:t> website</a:t>
            </a:r>
            <a:r>
              <a:rPr lang="en-US"/>
              <a:t>.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NOTE: </a:t>
            </a:r>
            <a:r>
              <a:rPr lang="en-US" err="1">
                <a:solidFill>
                  <a:srgbClr val="FF0000"/>
                </a:solidFill>
              </a:rPr>
              <a:t>serviceGo</a:t>
            </a:r>
            <a:r>
              <a:rPr lang="en-US">
                <a:solidFill>
                  <a:srgbClr val="FF0000"/>
                </a:solidFill>
              </a:rPr>
              <a:t> website is under </a:t>
            </a:r>
            <a:r>
              <a:rPr lang="en-IN" b="0" i="0">
                <a:solidFill>
                  <a:srgbClr val="FF0000"/>
                </a:solidFill>
                <a:effectLst/>
                <a:latin typeface="Google Sans"/>
              </a:rPr>
              <a:t>maintenance.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3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45A5-0C6E-482C-B2AD-A522183A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123122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524CD-D151-4171-92F8-8D0FC6A7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973" y="2809461"/>
            <a:ext cx="8825658" cy="35780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err="1"/>
              <a:t>serviceGo</a:t>
            </a:r>
            <a:r>
              <a:rPr lang="en-US"/>
              <a:t> is a platform designed to </a:t>
            </a:r>
            <a:r>
              <a:rPr lang="en-US" b="1"/>
              <a:t>connect service providers with customers </a:t>
            </a:r>
            <a:r>
              <a:rPr lang="en-US"/>
              <a:t>seeking various services.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/>
              <a:t>Service Go can </a:t>
            </a:r>
            <a:r>
              <a:rPr lang="en-US" b="1"/>
              <a:t>enhance market efficiency and reduce the time spent on searching </a:t>
            </a:r>
            <a:r>
              <a:rPr lang="en-US"/>
              <a:t>for services.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/>
              <a:t>A user-friendly interface </a:t>
            </a:r>
            <a:r>
              <a:rPr lang="en-US"/>
              <a:t>can significantly </a:t>
            </a:r>
            <a:r>
              <a:rPr lang="en-US" b="1"/>
              <a:t>improve customer satisfaction</a:t>
            </a:r>
            <a:r>
              <a:rPr lang="en-US"/>
              <a:t>, encouraging repeat use and fostering loyalty.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0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87EE-23DF-4E4A-A79F-10522BD8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068E-E053-4B46-A72B-EB0631F9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Rental system services.</a:t>
            </a:r>
          </a:p>
          <a:p>
            <a:r>
              <a:rPr lang="en-US" sz="3600"/>
              <a:t>Electronic services for domestic purposes.</a:t>
            </a:r>
          </a:p>
          <a:p>
            <a:r>
              <a:rPr lang="en-US" sz="3600"/>
              <a:t>Books purchasing.</a:t>
            </a:r>
          </a:p>
          <a:p>
            <a:r>
              <a:rPr lang="en-US" sz="3600"/>
              <a:t>Clothing</a:t>
            </a:r>
            <a:r>
              <a:rPr lang="en-US"/>
              <a:t>.</a:t>
            </a:r>
          </a:p>
          <a:p>
            <a:r>
              <a:rPr lang="en-US" sz="3600"/>
              <a:t>Online Ticket-booking.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46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A073-B8FC-402E-8D3E-EBAC737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4B99-5D9C-4591-9528-AD6DE428A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User-Friendly Process:</a:t>
            </a:r>
          </a:p>
          <a:p>
            <a:r>
              <a:rPr lang="en-US" sz="4000"/>
              <a:t>Step 1: Browse Services</a:t>
            </a:r>
          </a:p>
          <a:p>
            <a:r>
              <a:rPr lang="en-US" sz="4000"/>
              <a:t>Step 2: Choose a Provider</a:t>
            </a:r>
          </a:p>
          <a:p>
            <a:r>
              <a:rPr lang="en-US" sz="4000"/>
              <a:t>Step 3: Book &amp; Confirm</a:t>
            </a:r>
          </a:p>
          <a:p>
            <a:r>
              <a:rPr lang="en-US" sz="4000"/>
              <a:t>Step 4: Enjoy Your Service</a:t>
            </a:r>
          </a:p>
        </p:txBody>
      </p:sp>
    </p:spTree>
    <p:extLst>
      <p:ext uri="{BB962C8B-B14F-4D97-AF65-F5344CB8AC3E}">
        <p14:creationId xmlns:p14="http://schemas.microsoft.com/office/powerpoint/2010/main" val="2324832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316-C9BE-43F6-A76F-BFED849F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Benefits of Using </a:t>
            </a:r>
            <a:r>
              <a:rPr lang="en-US" b="1" i="1" err="1"/>
              <a:t>serviceGo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FF62-3E2F-45F2-B3CD-D31369E8F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Wide selection of services</a:t>
            </a:r>
          </a:p>
          <a:p>
            <a:r>
              <a:rPr lang="en-US" sz="4000"/>
              <a:t>Verified service providers</a:t>
            </a:r>
          </a:p>
          <a:p>
            <a:r>
              <a:rPr lang="en-US" sz="4000"/>
              <a:t>Easy booking system</a:t>
            </a:r>
          </a:p>
          <a:p>
            <a:r>
              <a:rPr lang="en-US" sz="4000"/>
              <a:t>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1298707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C695-9B7B-459B-B645-F76B2F35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7C2C-9EDB-48F4-BC4F-B02F8E95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Testimonials will be determined after the feedback given by the customers.</a:t>
            </a:r>
          </a:p>
          <a:p>
            <a:r>
              <a:rPr lang="en-US" sz="3600"/>
              <a:t>On the basis of feedback, the website will be promoted. </a:t>
            </a:r>
          </a:p>
        </p:txBody>
      </p:sp>
    </p:spTree>
    <p:extLst>
      <p:ext uri="{BB962C8B-B14F-4D97-AF65-F5344CB8AC3E}">
        <p14:creationId xmlns:p14="http://schemas.microsoft.com/office/powerpoint/2010/main" val="2477621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2A0C-EA80-4250-B38B-9A74B09B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39465"/>
            <a:ext cx="9404723" cy="1400530"/>
          </a:xfrm>
        </p:spPr>
        <p:txBody>
          <a:bodyPr/>
          <a:lstStyle/>
          <a:p>
            <a:r>
              <a:rPr lang="en-US" sz="5000"/>
              <a:t>PRICING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1A72-9964-45D6-8BBF-7D3DD6F1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Various subscription plans will be given to customers.</a:t>
            </a:r>
          </a:p>
          <a:p>
            <a:r>
              <a:rPr lang="en-US" sz="3200"/>
              <a:t>Special discount will be given on various festivals.</a:t>
            </a:r>
          </a:p>
          <a:p>
            <a:r>
              <a:rPr lang="en-US" sz="3200"/>
              <a:t>Special offers will be given for specific purchases on services.</a:t>
            </a:r>
          </a:p>
        </p:txBody>
      </p:sp>
    </p:spTree>
    <p:extLst>
      <p:ext uri="{BB962C8B-B14F-4D97-AF65-F5344CB8AC3E}">
        <p14:creationId xmlns:p14="http://schemas.microsoft.com/office/powerpoint/2010/main" val="1975873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2BA0-F349-43B6-8DD6-5AB6E8D8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2790-D484-47C0-A78B-A9B21337A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Call to Action:</a:t>
            </a:r>
          </a:p>
          <a:p>
            <a:r>
              <a:rPr lang="en-US" sz="4400"/>
              <a:t>Sign up for exclusive offers</a:t>
            </a:r>
          </a:p>
          <a:p>
            <a:r>
              <a:rPr lang="en-US" sz="4400"/>
              <a:t>Join our community</a:t>
            </a:r>
          </a:p>
          <a:p>
            <a:r>
              <a:rPr lang="en-US" sz="4400"/>
              <a:t>Follow us on social media</a:t>
            </a:r>
          </a:p>
        </p:txBody>
      </p:sp>
    </p:spTree>
    <p:extLst>
      <p:ext uri="{BB962C8B-B14F-4D97-AF65-F5344CB8AC3E}">
        <p14:creationId xmlns:p14="http://schemas.microsoft.com/office/powerpoint/2010/main" val="1132348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0A4C-A630-42EB-8834-CB04E56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AF5C-E6B8-4A47-944F-905C6AF2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To address these challenges, we propose an </a:t>
            </a:r>
            <a:r>
              <a:rPr lang="en-US" sz="3600" b="1"/>
              <a:t>all-in-one service </a:t>
            </a:r>
            <a:r>
              <a:rPr lang="en-US" sz="3600"/>
              <a:t>website designed specifically for businesses seeking to enhance the </a:t>
            </a:r>
            <a:r>
              <a:rPr lang="en-US" sz="3600" b="1"/>
              <a:t>online visibility and customer interaction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5297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 Welcome to serviceGo</vt:lpstr>
      <vt:lpstr>INTRODUCTION</vt:lpstr>
      <vt:lpstr>SERVICES OFFERED</vt:lpstr>
      <vt:lpstr>HOW IT WORKS ?</vt:lpstr>
      <vt:lpstr>Benefits of Using serviceGo</vt:lpstr>
      <vt:lpstr>TESTIMONIALS</vt:lpstr>
      <vt:lpstr>PRICING STRUCTURE</vt:lpstr>
      <vt:lpstr>USER ENGAGEMENT</vt:lpstr>
      <vt:lpstr>CONCLUSION</vt:lpstr>
      <vt:lpstr>Gantt Chart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service go</dc:title>
  <dc:creator>ADMIN</dc:creator>
  <cp:revision>1</cp:revision>
  <dcterms:created xsi:type="dcterms:W3CDTF">2024-10-02T08:26:35Z</dcterms:created>
  <dcterms:modified xsi:type="dcterms:W3CDTF">2024-10-05T09:26:51Z</dcterms:modified>
</cp:coreProperties>
</file>