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434" r:id="rId2"/>
    <p:sldId id="416" r:id="rId3"/>
    <p:sldId id="436" r:id="rId4"/>
    <p:sldId id="413" r:id="rId5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9"/>
  </p:normalViewPr>
  <p:slideViewPr>
    <p:cSldViewPr snapToGrid="0" showGuides="1">
      <p:cViewPr varScale="1">
        <p:scale>
          <a:sx n="86" d="100"/>
          <a:sy n="86" d="100"/>
        </p:scale>
        <p:origin x="528" y="58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430887"/>
          </a:xfrm>
        </p:spPr>
        <p:txBody>
          <a:bodyPr/>
          <a:lstStyle/>
          <a:p>
            <a:r>
              <a:rPr lang="en-US" dirty="0"/>
              <a:t>Rishabh Gour, EvoraIT solutions</a:t>
            </a:r>
          </a:p>
          <a:p>
            <a:pPr lvl="0"/>
            <a:r>
              <a:rPr lang="en-US" dirty="0"/>
              <a:t>July 4,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</a:t>
            </a:r>
            <a:br>
              <a:rPr lang="en-US" dirty="0"/>
            </a:br>
            <a:r>
              <a:rPr lang="en-US" dirty="0"/>
              <a:t>UI5 WebComponents vs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chemeClr val="accent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&lt;page title&gt;</a:t>
            </a:r>
            <a:br>
              <a:rPr lang="en-US" dirty="0"/>
            </a:br>
            <a:r>
              <a:rPr lang="en-US" sz="1800" b="0" dirty="0"/>
              <a:t>&lt;optional </a:t>
            </a:r>
            <a:r>
              <a:rPr lang="en-US" sz="1800" b="0" dirty="0" err="1"/>
              <a:t>subheadline</a:t>
            </a:r>
            <a:r>
              <a:rPr lang="en-US" sz="18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 name L name&gt;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&lt;contact data&gt;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 2018 16x9 black</Template>
  <TotalTime>5</TotalTime>
  <Words>43</Words>
  <Application>Microsoft Office PowerPoint</Application>
  <PresentationFormat>Custom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Symbol</vt:lpstr>
      <vt:lpstr>Wingdings</vt:lpstr>
      <vt:lpstr>Wingdings</vt:lpstr>
      <vt:lpstr>SAP 2018 16x9 black</vt:lpstr>
      <vt:lpstr>UI5 vs UI5 WebComponents vs Fiori Fundamentals </vt:lpstr>
      <vt:lpstr>Divider page</vt:lpstr>
      <vt:lpstr>&lt;page title&gt; &lt;optional subheadline&gt;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Biswas, Paramita</dc:creator>
  <cp:keywords>2018/16:9/black</cp:keywords>
  <cp:lastModifiedBy>Rishabh Gour</cp:lastModifiedBy>
  <cp:revision>4</cp:revision>
  <dcterms:created xsi:type="dcterms:W3CDTF">2018-07-09T06:58:20Z</dcterms:created>
  <dcterms:modified xsi:type="dcterms:W3CDTF">2019-06-19T09:19:13Z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