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85729"/>
            <a:ext cx="7929618" cy="1071569"/>
          </a:xfrm>
        </p:spPr>
        <p:txBody>
          <a:bodyPr>
            <a:noAutofit/>
          </a:bodyPr>
          <a:lstStyle/>
          <a:p>
            <a:r>
              <a:rPr lang="en-AU" sz="4000" dirty="0" smtClean="0"/>
              <a:t>Trip Planner Automation Framework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00240"/>
            <a:ext cx="8429684" cy="363856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Automates the test cases for the trip planner website.</a:t>
            </a: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Includes test case to search and verify list of trips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between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two stations.</a:t>
            </a: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Test cases takes two station names as input from feature files.</a:t>
            </a: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Test case verifies that the list of trips that have been fetched are between the two stations.</a:t>
            </a:r>
          </a:p>
          <a:p>
            <a:pPr algn="l">
              <a:buFont typeface="Arial" pitchFamily="34" charset="0"/>
              <a:buChar char="•"/>
            </a:pPr>
            <a:endParaRPr lang="en-A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r>
              <a:rPr lang="en-AU" sz="4000" dirty="0" smtClean="0"/>
              <a:t>Key Technologies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Java with Maven Project.</a:t>
            </a:r>
          </a:p>
          <a:p>
            <a:r>
              <a:rPr lang="en-AU" sz="2400" dirty="0" smtClean="0">
                <a:latin typeface="+mj-lt"/>
              </a:rPr>
              <a:t>Page Object Model Design Approach.</a:t>
            </a:r>
          </a:p>
          <a:p>
            <a:r>
              <a:rPr lang="en-AU" sz="2400" dirty="0" smtClean="0">
                <a:latin typeface="+mj-lt"/>
              </a:rPr>
              <a:t>Selenium used for web browser automation.</a:t>
            </a:r>
          </a:p>
          <a:p>
            <a:r>
              <a:rPr lang="en-AU" sz="2400" dirty="0" smtClean="0">
                <a:latin typeface="+mj-lt"/>
              </a:rPr>
              <a:t>Chrome browser used for testing.</a:t>
            </a:r>
          </a:p>
          <a:p>
            <a:r>
              <a:rPr lang="en-AU" sz="2400" dirty="0" err="1" smtClean="0">
                <a:latin typeface="+mj-lt"/>
              </a:rPr>
              <a:t>JUnit</a:t>
            </a:r>
            <a:r>
              <a:rPr lang="en-AU" sz="2400" dirty="0" smtClean="0">
                <a:latin typeface="+mj-lt"/>
              </a:rPr>
              <a:t> for executing test cases.</a:t>
            </a:r>
          </a:p>
          <a:p>
            <a:r>
              <a:rPr lang="en-AU" sz="2400" dirty="0" smtClean="0">
                <a:latin typeface="+mj-lt"/>
              </a:rPr>
              <a:t>Cucumber used for Behaviour driven development.</a:t>
            </a:r>
          </a:p>
          <a:p>
            <a:r>
              <a:rPr lang="en-AU" sz="2400" dirty="0" smtClean="0">
                <a:latin typeface="+mj-lt"/>
              </a:rPr>
              <a:t>Test cases written in feature files with Gherkin.</a:t>
            </a:r>
          </a:p>
          <a:p>
            <a:r>
              <a:rPr lang="en-AU" sz="2400" dirty="0" smtClean="0">
                <a:latin typeface="+mj-lt"/>
              </a:rPr>
              <a:t>Data fetched from properties file.</a:t>
            </a:r>
          </a:p>
          <a:p>
            <a:r>
              <a:rPr lang="en-AU" sz="2400" dirty="0" smtClean="0">
                <a:latin typeface="+mj-lt"/>
              </a:rPr>
              <a:t>Screenshots for errors are taken.</a:t>
            </a:r>
            <a:endParaRPr lang="en-A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Assumptions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The element paths to search the elements on page are assumed to be static.</a:t>
            </a:r>
          </a:p>
          <a:p>
            <a:r>
              <a:rPr lang="en-AU" sz="2400" dirty="0" smtClean="0">
                <a:latin typeface="+mj-lt"/>
              </a:rPr>
              <a:t>BDD used assuming non-technical testers can take part in the future.</a:t>
            </a:r>
          </a:p>
          <a:p>
            <a:r>
              <a:rPr lang="en-AU" sz="2400" dirty="0" smtClean="0">
                <a:latin typeface="+mj-lt"/>
              </a:rPr>
              <a:t>The train/bus timings being fetched are correct.</a:t>
            </a:r>
          </a:p>
          <a:p>
            <a:endParaRPr lang="en-AU" sz="2400" dirty="0" smtClean="0">
              <a:latin typeface="+mj-lt"/>
            </a:endParaRPr>
          </a:p>
          <a:p>
            <a:endParaRPr lang="en-AU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Recommendations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More browsers can be added for testing.</a:t>
            </a:r>
          </a:p>
          <a:p>
            <a:r>
              <a:rPr lang="en-AU" sz="2400" dirty="0" smtClean="0">
                <a:latin typeface="+mj-lt"/>
              </a:rPr>
              <a:t>Parallel execution with different browsers.</a:t>
            </a:r>
          </a:p>
          <a:p>
            <a:r>
              <a:rPr lang="en-AU" sz="2400" dirty="0" smtClean="0">
                <a:latin typeface="+mj-lt"/>
              </a:rPr>
              <a:t>Tools like </a:t>
            </a:r>
            <a:r>
              <a:rPr lang="en-AU" sz="2400" dirty="0" err="1" smtClean="0">
                <a:latin typeface="+mj-lt"/>
              </a:rPr>
              <a:t>Testng</a:t>
            </a:r>
            <a:r>
              <a:rPr lang="en-AU" sz="2400" dirty="0" smtClean="0">
                <a:latin typeface="+mj-lt"/>
              </a:rPr>
              <a:t> for reporting.</a:t>
            </a:r>
          </a:p>
          <a:p>
            <a:r>
              <a:rPr lang="en-AU" sz="2400" dirty="0" smtClean="0">
                <a:latin typeface="+mj-lt"/>
              </a:rPr>
              <a:t>Jenkins for CI and daily runs. </a:t>
            </a:r>
            <a:endParaRPr lang="en-A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1733</TotalTime>
  <Words>186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Trip Planner Automation Framework</vt:lpstr>
      <vt:lpstr>Key Technologies</vt:lpstr>
      <vt:lpstr>Assumptions</vt:lpstr>
      <vt:lpstr>Recommendations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 Automation Framework</dc:title>
  <dc:creator>Ashish Sharma</dc:creator>
  <cp:lastModifiedBy>Ashish Sharma</cp:lastModifiedBy>
  <cp:revision>15</cp:revision>
  <dcterms:created xsi:type="dcterms:W3CDTF">2018-09-22T06:31:00Z</dcterms:created>
  <dcterms:modified xsi:type="dcterms:W3CDTF">2018-09-23T11:29:40Z</dcterms:modified>
</cp:coreProperties>
</file>