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B742C-CCD6-4C5C-97ED-73544A48D6D3}" type="datetimeFigureOut">
              <a:rPr lang="en-US" smtClean="0"/>
              <a:pPr/>
              <a:t>9/22/2018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0701A3-1D84-4AB9-AD31-F68A9285E157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85729"/>
            <a:ext cx="6929486" cy="1071569"/>
          </a:xfrm>
        </p:spPr>
        <p:txBody>
          <a:bodyPr>
            <a:noAutofit/>
          </a:bodyPr>
          <a:lstStyle/>
          <a:p>
            <a:r>
              <a:rPr lang="en-AU" sz="4000" dirty="0" smtClean="0"/>
              <a:t>Services </a:t>
            </a:r>
            <a:r>
              <a:rPr lang="en-AU" sz="4000" dirty="0" smtClean="0"/>
              <a:t>Automation </a:t>
            </a:r>
            <a:r>
              <a:rPr lang="en-AU" sz="4000" dirty="0" smtClean="0"/>
              <a:t>Framework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00240"/>
            <a:ext cx="8429684" cy="363856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Automates the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web services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 the trip planner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website.</a:t>
            </a: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Includes test case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 automation the stop finder service.</a:t>
            </a: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stop finder service takes stop name as input.</a:t>
            </a: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Test case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verifies the stop name is found in the web service output.</a:t>
            </a:r>
          </a:p>
          <a:p>
            <a:pPr algn="l"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Test case also verifies that the number of mode of transport for the stop are more than one.</a:t>
            </a: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endParaRPr lang="en-A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en-AU" sz="4000" dirty="0" smtClean="0"/>
              <a:t>Key Technologies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Java with Maven Project</a:t>
            </a:r>
            <a:r>
              <a:rPr lang="en-AU" sz="2400" dirty="0" smtClean="0">
                <a:latin typeface="+mj-lt"/>
              </a:rPr>
              <a:t>.</a:t>
            </a:r>
          </a:p>
          <a:p>
            <a:r>
              <a:rPr lang="en-AU" sz="2400" dirty="0" smtClean="0">
                <a:latin typeface="+mj-lt"/>
              </a:rPr>
              <a:t>Java </a:t>
            </a:r>
            <a:r>
              <a:rPr lang="en-AU" sz="2400" dirty="0" err="1" smtClean="0">
                <a:latin typeface="+mj-lt"/>
              </a:rPr>
              <a:t>HttpURLConnection</a:t>
            </a:r>
            <a:r>
              <a:rPr lang="en-AU" sz="2400" dirty="0" smtClean="0">
                <a:latin typeface="+mj-lt"/>
              </a:rPr>
              <a:t> library used to call the web service.</a:t>
            </a:r>
          </a:p>
          <a:p>
            <a:r>
              <a:rPr lang="en-AU" sz="2400" dirty="0" smtClean="0">
                <a:latin typeface="+mj-lt"/>
              </a:rPr>
              <a:t>Output is in the form of JSON which is read through JSON libraries.</a:t>
            </a:r>
            <a:endParaRPr lang="en-AU" sz="2400" dirty="0" smtClean="0">
              <a:latin typeface="+mj-lt"/>
            </a:endParaRPr>
          </a:p>
          <a:p>
            <a:r>
              <a:rPr lang="en-AU" sz="2400" dirty="0" err="1" smtClean="0">
                <a:latin typeface="+mj-lt"/>
              </a:rPr>
              <a:t>JUnit</a:t>
            </a:r>
            <a:r>
              <a:rPr lang="en-AU" sz="2400" dirty="0" smtClean="0">
                <a:latin typeface="+mj-lt"/>
              </a:rPr>
              <a:t> </a:t>
            </a:r>
            <a:r>
              <a:rPr lang="en-AU" sz="2400" dirty="0" smtClean="0">
                <a:latin typeface="+mj-lt"/>
              </a:rPr>
              <a:t>for executing test cases.</a:t>
            </a:r>
          </a:p>
          <a:p>
            <a:r>
              <a:rPr lang="en-AU" sz="2400" dirty="0" smtClean="0">
                <a:latin typeface="+mj-lt"/>
              </a:rPr>
              <a:t>Cucumber used for Behaviour driven development.</a:t>
            </a:r>
          </a:p>
          <a:p>
            <a:r>
              <a:rPr lang="en-AU" sz="2400" dirty="0" smtClean="0">
                <a:latin typeface="+mj-lt"/>
              </a:rPr>
              <a:t>Test cases written in feature files with Gherkin</a:t>
            </a:r>
            <a:r>
              <a:rPr lang="en-AU" sz="2400" dirty="0" smtClean="0">
                <a:latin typeface="+mj-lt"/>
              </a:rPr>
              <a:t>.</a:t>
            </a:r>
            <a:endParaRPr lang="en-A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Assumptions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The output of the web service is assumed to be correct. </a:t>
            </a:r>
          </a:p>
          <a:p>
            <a:r>
              <a:rPr lang="en-AU" sz="2400" dirty="0" smtClean="0">
                <a:latin typeface="+mj-lt"/>
              </a:rPr>
              <a:t>BDD used assuming non-technical testers can take part in the future.</a:t>
            </a:r>
            <a:endParaRPr lang="en-AU" sz="2400" dirty="0" smtClean="0">
              <a:latin typeface="+mj-lt"/>
            </a:endParaRPr>
          </a:p>
          <a:p>
            <a:endParaRPr lang="en-A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Recommendations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>
                <a:latin typeface="+mj-lt"/>
              </a:rPr>
              <a:t>Tools </a:t>
            </a:r>
            <a:r>
              <a:rPr lang="en-AU" sz="2400" dirty="0" smtClean="0">
                <a:latin typeface="+mj-lt"/>
              </a:rPr>
              <a:t>like </a:t>
            </a:r>
            <a:r>
              <a:rPr lang="en-AU" sz="2400" dirty="0" err="1" smtClean="0">
                <a:latin typeface="+mj-lt"/>
              </a:rPr>
              <a:t>Testng</a:t>
            </a:r>
            <a:r>
              <a:rPr lang="en-AU" sz="2400" dirty="0" smtClean="0">
                <a:latin typeface="+mj-lt"/>
              </a:rPr>
              <a:t> for reporting.</a:t>
            </a:r>
          </a:p>
          <a:p>
            <a:r>
              <a:rPr lang="en-AU" sz="2400" dirty="0" smtClean="0">
                <a:latin typeface="+mj-lt"/>
              </a:rPr>
              <a:t>Jenkins for CI and daily runs</a:t>
            </a:r>
            <a:r>
              <a:rPr lang="en-AU" sz="2400" dirty="0" smtClean="0">
                <a:latin typeface="+mj-lt"/>
              </a:rPr>
              <a:t>.</a:t>
            </a:r>
          </a:p>
          <a:p>
            <a:r>
              <a:rPr lang="en-AU" sz="2400" smtClean="0">
                <a:latin typeface="+mj-lt"/>
              </a:rPr>
              <a:t>Can integrate with </a:t>
            </a:r>
            <a:r>
              <a:rPr lang="en-AU" sz="2400" dirty="0" smtClean="0">
                <a:latin typeface="+mj-lt"/>
              </a:rPr>
              <a:t>web or mobile automation </a:t>
            </a:r>
            <a:r>
              <a:rPr lang="en-AU" sz="2400" smtClean="0">
                <a:latin typeface="+mj-lt"/>
              </a:rPr>
              <a:t>framework</a:t>
            </a:r>
            <a:r>
              <a:rPr lang="en-AU" sz="2400" smtClean="0">
                <a:latin typeface="+mj-lt"/>
              </a:rPr>
              <a:t> .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1731</TotalTime>
  <Words>170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Services Automation Framework</vt:lpstr>
      <vt:lpstr>Key Technologies</vt:lpstr>
      <vt:lpstr>Assumptions</vt:lpstr>
      <vt:lpstr>Recommendations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 Automation Framework</dc:title>
  <dc:creator>Ashish Sharma</dc:creator>
  <cp:lastModifiedBy>Ashish Sharma</cp:lastModifiedBy>
  <cp:revision>23</cp:revision>
  <dcterms:created xsi:type="dcterms:W3CDTF">2018-09-22T06:31:00Z</dcterms:created>
  <dcterms:modified xsi:type="dcterms:W3CDTF">2018-09-23T11:25:55Z</dcterms:modified>
</cp:coreProperties>
</file>