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MinMax Algorithm &amp; Alpha-Beta Pruning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Key Concepts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MinMax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Decision-making algorithm for two-player games</a:t>
            </a:r>
          </a:p>
          <a:p>
            <a:r>
              <a:t>Tree Representation: Each node represents a game state</a:t>
            </a:r>
          </a:p>
          <a:p>
            <a:r>
              <a:t>Recursion: Alternates between maximizing and minimizing the score</a:t>
            </a:r>
          </a:p>
          <a:p>
            <a:r>
              <a:t>Scoring: Leaf nodes are scored based on outcomes</a:t>
            </a:r>
          </a:p>
          <a:p>
            <a:r>
              <a:t>Backtracking: Chooses the best move based on scores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Optimization for the MinMax algorithm</a:t>
            </a:r>
          </a:p>
          <a:p>
            <a:r>
              <a:t>Reduces the number of nodes evaluated</a:t>
            </a:r>
          </a:p>
          <a:p>
            <a:r>
              <a:t>Alpha: Best value maximizer can guarantee</a:t>
            </a:r>
          </a:p>
          <a:p>
            <a:r>
              <a:t>Beta: Best value minimizer can guarantee</a:t>
            </a:r>
          </a:p>
          <a:p>
            <a:r>
              <a:t>Pruning: Removes branches that can't influence the final decision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