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5087600" cy="10698163"/>
  <p:notesSz cx="6858000" cy="9144000"/>
  <p:defaultTextStyle>
    <a:defPPr lvl="0">
      <a:defRPr lang="en-US"/>
    </a:defPPr>
    <a:lvl1pPr marL="0" lvl="0" algn="l" defTabSz="1280160" rtl="0" eaLnBrk="1" latinLnBrk="0" hangingPunct="1">
      <a:defRPr sz="2500" kern="1200">
        <a:solidFill>
          <a:schemeClr val="tx1"/>
        </a:solidFill>
        <a:latin typeface="+mn-lt"/>
        <a:ea typeface="+mn-ea"/>
        <a:cs typeface="+mn-cs"/>
      </a:defRPr>
    </a:lvl1pPr>
    <a:lvl2pPr marL="640080" lvl="1" algn="l" defTabSz="1280160" rtl="0" eaLnBrk="1" latinLnBrk="0" hangingPunct="1">
      <a:defRPr sz="2500" kern="1200">
        <a:solidFill>
          <a:schemeClr val="tx1"/>
        </a:solidFill>
        <a:latin typeface="+mn-lt"/>
        <a:ea typeface="+mn-ea"/>
        <a:cs typeface="+mn-cs"/>
      </a:defRPr>
    </a:lvl2pPr>
    <a:lvl3pPr marL="1280160" lvl="2" algn="l" defTabSz="1280160" rtl="0" eaLnBrk="1" latinLnBrk="0" hangingPunct="1">
      <a:defRPr sz="2500" kern="1200">
        <a:solidFill>
          <a:schemeClr val="tx1"/>
        </a:solidFill>
        <a:latin typeface="+mn-lt"/>
        <a:ea typeface="+mn-ea"/>
        <a:cs typeface="+mn-cs"/>
      </a:defRPr>
    </a:lvl3pPr>
    <a:lvl4pPr marL="1920240" lvl="3" algn="l" defTabSz="1280160" rtl="0" eaLnBrk="1" latinLnBrk="0" hangingPunct="1">
      <a:defRPr sz="2500" kern="1200">
        <a:solidFill>
          <a:schemeClr val="tx1"/>
        </a:solidFill>
        <a:latin typeface="+mn-lt"/>
        <a:ea typeface="+mn-ea"/>
        <a:cs typeface="+mn-cs"/>
      </a:defRPr>
    </a:lvl4pPr>
    <a:lvl5pPr marL="2560320" lvl="4" algn="l" defTabSz="1280160" rtl="0" eaLnBrk="1" latinLnBrk="0" hangingPunct="1">
      <a:defRPr sz="2500" kern="1200">
        <a:solidFill>
          <a:schemeClr val="tx1"/>
        </a:solidFill>
        <a:latin typeface="+mn-lt"/>
        <a:ea typeface="+mn-ea"/>
        <a:cs typeface="+mn-cs"/>
      </a:defRPr>
    </a:lvl5pPr>
    <a:lvl6pPr marL="3200400" lvl="5" algn="l" defTabSz="1280160" rtl="0" eaLnBrk="1" latinLnBrk="0" hangingPunct="1">
      <a:defRPr sz="2500" kern="1200">
        <a:solidFill>
          <a:schemeClr val="tx1"/>
        </a:solidFill>
        <a:latin typeface="+mn-lt"/>
        <a:ea typeface="+mn-ea"/>
        <a:cs typeface="+mn-cs"/>
      </a:defRPr>
    </a:lvl6pPr>
    <a:lvl7pPr marL="3840480" lvl="6" algn="l" defTabSz="1280160" rtl="0" eaLnBrk="1" latinLnBrk="0" hangingPunct="1">
      <a:defRPr sz="2500" kern="1200">
        <a:solidFill>
          <a:schemeClr val="tx1"/>
        </a:solidFill>
        <a:latin typeface="+mn-lt"/>
        <a:ea typeface="+mn-ea"/>
        <a:cs typeface="+mn-cs"/>
      </a:defRPr>
    </a:lvl7pPr>
    <a:lvl8pPr marL="4480560" lvl="7" algn="l" defTabSz="1280160" rtl="0" eaLnBrk="1" latinLnBrk="0" hangingPunct="1">
      <a:defRPr sz="2500" kern="1200">
        <a:solidFill>
          <a:schemeClr val="tx1"/>
        </a:solidFill>
        <a:latin typeface="+mn-lt"/>
        <a:ea typeface="+mn-ea"/>
        <a:cs typeface="+mn-cs"/>
      </a:defRPr>
    </a:lvl8pPr>
    <a:lvl9pPr marL="5120640" lvl="8"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0">
          <p15:clr>
            <a:srgbClr val="000000"/>
          </p15:clr>
        </p15:guide>
        <p15:guide id="2" pos="475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4" y="-1387"/>
      </p:cViewPr>
      <p:guideLst>
        <p:guide orient="horz" pos="3370"/>
        <p:guide pos="47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38C44-1032-4BFC-B1E2-DD8DDBE0F881}" type="datetimeFigureOut">
              <a:rPr lang="en-IN" smtClean="0"/>
              <a:t>10-04-2019</a:t>
            </a:fld>
            <a:endParaRPr lang="en-IN"/>
          </a:p>
        </p:txBody>
      </p:sp>
      <p:sp>
        <p:nvSpPr>
          <p:cNvPr id="4" name="Slide Image Placeholder 3"/>
          <p:cNvSpPr>
            <a:spLocks noGrp="1" noRot="1" noChangeAspect="1"/>
          </p:cNvSpPr>
          <p:nvPr>
            <p:ph type="sldImg" idx="2"/>
          </p:nvPr>
        </p:nvSpPr>
        <p:spPr>
          <a:xfrm>
            <a:off x="1252538" y="1143000"/>
            <a:ext cx="43529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D878C-30D3-4722-9E9B-47CC063F8A8E}" type="slidenum">
              <a:rPr lang="en-IN" smtClean="0"/>
              <a:t>‹#›</a:t>
            </a:fld>
            <a:endParaRPr lang="en-IN"/>
          </a:p>
        </p:txBody>
      </p:sp>
    </p:spTree>
    <p:extLst>
      <p:ext uri="{BB962C8B-B14F-4D97-AF65-F5344CB8AC3E}">
        <p14:creationId xmlns:p14="http://schemas.microsoft.com/office/powerpoint/2010/main" val="115165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4D878C-30D3-4722-9E9B-47CC063F8A8E}" type="slidenum">
              <a:rPr lang="en-IN" smtClean="0"/>
              <a:t>1</a:t>
            </a:fld>
            <a:endParaRPr lang="en-IN"/>
          </a:p>
        </p:txBody>
      </p:sp>
    </p:spTree>
    <p:extLst>
      <p:ext uri="{BB962C8B-B14F-4D97-AF65-F5344CB8AC3E}">
        <p14:creationId xmlns:p14="http://schemas.microsoft.com/office/powerpoint/2010/main" val="19017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323367"/>
            <a:ext cx="12824460" cy="2293171"/>
          </a:xfrm>
        </p:spPr>
        <p:txBody>
          <a:bodyPr/>
          <a:lstStyle/>
          <a:p>
            <a:r>
              <a:rPr lang="en-US"/>
              <a:t>Click to edit Master title style</a:t>
            </a:r>
          </a:p>
        </p:txBody>
      </p:sp>
      <p:sp>
        <p:nvSpPr>
          <p:cNvPr id="3" name="Subtitle 2"/>
          <p:cNvSpPr>
            <a:spLocks noGrp="1"/>
          </p:cNvSpPr>
          <p:nvPr>
            <p:ph type="subTitle" idx="1"/>
          </p:nvPr>
        </p:nvSpPr>
        <p:spPr>
          <a:xfrm>
            <a:off x="2263140" y="6062292"/>
            <a:ext cx="10561320" cy="2733975"/>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522A7F-D688-499B-B201-FD01F311A71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428219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22A7F-D688-499B-B201-FD01F311A71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389440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5488" y="599297"/>
            <a:ext cx="4751546" cy="12780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5608" y="599297"/>
            <a:ext cx="14008418" cy="12780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22A7F-D688-499B-B201-FD01F311A71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206724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22A7F-D688-499B-B201-FD01F311A71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77077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1816" y="6874563"/>
            <a:ext cx="12824460" cy="2124774"/>
          </a:xfrm>
        </p:spPr>
        <p:txBody>
          <a:bodyPr anchor="t"/>
          <a:lstStyle>
            <a:lvl1pPr algn="l">
              <a:defRPr sz="5600" b="1" cap="all"/>
            </a:lvl1pPr>
          </a:lstStyle>
          <a:p>
            <a:r>
              <a:rPr lang="en-US"/>
              <a:t>Click to edit Master title style</a:t>
            </a:r>
          </a:p>
        </p:txBody>
      </p:sp>
      <p:sp>
        <p:nvSpPr>
          <p:cNvPr id="3" name="Text Placeholder 2"/>
          <p:cNvSpPr>
            <a:spLocks noGrp="1"/>
          </p:cNvSpPr>
          <p:nvPr>
            <p:ph type="body" idx="1"/>
          </p:nvPr>
        </p:nvSpPr>
        <p:spPr>
          <a:xfrm>
            <a:off x="1191816" y="4534339"/>
            <a:ext cx="12824460" cy="2340223"/>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22A7F-D688-499B-B201-FD01F311A71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91392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5611" y="3494239"/>
            <a:ext cx="9379981" cy="9885895"/>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87051" y="3494239"/>
            <a:ext cx="9379982" cy="9885895"/>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522A7F-D688-499B-B201-FD01F311A71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56875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80" y="428422"/>
            <a:ext cx="13578840" cy="17830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4381" y="2394707"/>
            <a:ext cx="6666310" cy="997999"/>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754381" y="3392706"/>
            <a:ext cx="6666310" cy="6163826"/>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64294" y="2394707"/>
            <a:ext cx="6668929" cy="997999"/>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7664294" y="3392706"/>
            <a:ext cx="6668929" cy="6163826"/>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522A7F-D688-499B-B201-FD01F311A714}"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153868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522A7F-D688-499B-B201-FD01F311A714}"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339952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22A7F-D688-499B-B201-FD01F311A714}"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265036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4381" y="425946"/>
            <a:ext cx="4963716" cy="1812744"/>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898832" y="425946"/>
            <a:ext cx="8434388" cy="9130586"/>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4381" y="2238691"/>
            <a:ext cx="4963716" cy="731784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7522A7F-D688-499B-B201-FD01F311A71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429479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7275" y="7488716"/>
            <a:ext cx="9052560" cy="884085"/>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957275" y="955901"/>
            <a:ext cx="9052560" cy="6418898"/>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a:p>
        </p:txBody>
      </p:sp>
      <p:sp>
        <p:nvSpPr>
          <p:cNvPr id="4" name="Text Placeholder 3"/>
          <p:cNvSpPr>
            <a:spLocks noGrp="1"/>
          </p:cNvSpPr>
          <p:nvPr>
            <p:ph type="body" sz="half" idx="2"/>
          </p:nvPr>
        </p:nvSpPr>
        <p:spPr>
          <a:xfrm>
            <a:off x="2957275" y="8372801"/>
            <a:ext cx="9052560" cy="125554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7522A7F-D688-499B-B201-FD01F311A71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2E9B8-3089-43E3-89F9-4E8C1A43BCF4}" type="slidenum">
              <a:rPr lang="en-US" smtClean="0"/>
              <a:t>‹#›</a:t>
            </a:fld>
            <a:endParaRPr lang="en-US"/>
          </a:p>
        </p:txBody>
      </p:sp>
    </p:spTree>
    <p:extLst>
      <p:ext uri="{BB962C8B-B14F-4D97-AF65-F5344CB8AC3E}">
        <p14:creationId xmlns:p14="http://schemas.microsoft.com/office/powerpoint/2010/main" val="64482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428422"/>
            <a:ext cx="13578840" cy="1783027"/>
          </a:xfrm>
          <a:prstGeom prst="rect">
            <a:avLst/>
          </a:prstGeom>
        </p:spPr>
        <p:txBody>
          <a:bodyPr vert="horz" lIns="128016" tIns="64008" rIns="128016" bIns="64008" rtlCol="0" anchor="ctr">
            <a:normAutofit/>
          </a:bodyPr>
          <a:lstStyle/>
          <a:p>
            <a:r>
              <a:rPr lang="en-US"/>
              <a:t>Click to edit Master title style</a:t>
            </a:r>
          </a:p>
        </p:txBody>
      </p:sp>
      <p:sp>
        <p:nvSpPr>
          <p:cNvPr id="3" name="Text Placeholder 2"/>
          <p:cNvSpPr>
            <a:spLocks noGrp="1"/>
          </p:cNvSpPr>
          <p:nvPr>
            <p:ph type="body" idx="1"/>
          </p:nvPr>
        </p:nvSpPr>
        <p:spPr>
          <a:xfrm>
            <a:off x="754380" y="2496239"/>
            <a:ext cx="13578840" cy="7060293"/>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4380" y="9915615"/>
            <a:ext cx="3520440" cy="569578"/>
          </a:xfrm>
          <a:prstGeom prst="rect">
            <a:avLst/>
          </a:prstGeom>
        </p:spPr>
        <p:txBody>
          <a:bodyPr vert="horz" lIns="128016" tIns="64008" rIns="128016" bIns="64008" rtlCol="0" anchor="ctr"/>
          <a:lstStyle>
            <a:lvl1pPr algn="l">
              <a:defRPr sz="1700">
                <a:solidFill>
                  <a:schemeClr val="tx1">
                    <a:tint val="75000"/>
                  </a:schemeClr>
                </a:solidFill>
              </a:defRPr>
            </a:lvl1pPr>
          </a:lstStyle>
          <a:p>
            <a:fld id="{27522A7F-D688-499B-B201-FD01F311A714}" type="datetimeFigureOut">
              <a:rPr lang="en-US" smtClean="0"/>
              <a:t>4/10/2019</a:t>
            </a:fld>
            <a:endParaRPr lang="en-US"/>
          </a:p>
        </p:txBody>
      </p:sp>
      <p:sp>
        <p:nvSpPr>
          <p:cNvPr id="5" name="Footer Placeholder 4"/>
          <p:cNvSpPr>
            <a:spLocks noGrp="1"/>
          </p:cNvSpPr>
          <p:nvPr>
            <p:ph type="ftr" sz="quarter" idx="3"/>
          </p:nvPr>
        </p:nvSpPr>
        <p:spPr>
          <a:xfrm>
            <a:off x="5154930" y="9915615"/>
            <a:ext cx="4777740" cy="569578"/>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12780" y="9915615"/>
            <a:ext cx="3520440" cy="569578"/>
          </a:xfrm>
          <a:prstGeom prst="rect">
            <a:avLst/>
          </a:prstGeom>
        </p:spPr>
        <p:txBody>
          <a:bodyPr vert="horz" lIns="128016" tIns="64008" rIns="128016" bIns="64008" rtlCol="0" anchor="ctr"/>
          <a:lstStyle>
            <a:lvl1pPr algn="r">
              <a:defRPr sz="1700">
                <a:solidFill>
                  <a:schemeClr val="tx1">
                    <a:tint val="75000"/>
                  </a:schemeClr>
                </a:solidFill>
              </a:defRPr>
            </a:lvl1pPr>
          </a:lstStyle>
          <a:p>
            <a:fld id="{51B2E9B8-3089-43E3-89F9-4E8C1A43BCF4}" type="slidenum">
              <a:rPr lang="en-US" smtClean="0"/>
              <a:t>‹#›</a:t>
            </a:fld>
            <a:endParaRPr lang="en-US"/>
          </a:p>
        </p:txBody>
      </p:sp>
    </p:spTree>
    <p:extLst>
      <p:ext uri="{BB962C8B-B14F-4D97-AF65-F5344CB8AC3E}">
        <p14:creationId xmlns:p14="http://schemas.microsoft.com/office/powerpoint/2010/main" val="80448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geeksforgeeks.org/references-in-c/" TargetMode="External"/><Relationship Id="rId3" Type="http://schemas.openxmlformats.org/officeDocument/2006/relationships/image" Target="../media/image1.png"/><Relationship Id="rId7" Type="http://schemas.openxmlformats.org/officeDocument/2006/relationships/hyperlink" Target="http://www.udemy.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w3school.com/" TargetMode="External"/><Relationship Id="rId5" Type="http://schemas.openxmlformats.org/officeDocument/2006/relationships/hyperlink" Target="https://en.wikipedia.org/wiki/Banking" TargetMode="External"/><Relationship Id="rId4" Type="http://schemas.openxmlformats.org/officeDocument/2006/relationships/image" Target="../media/image2.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rot="5400000" flipH="1">
            <a:off x="6687317" y="-6708801"/>
            <a:ext cx="1712963" cy="15087600"/>
          </a:xfrm>
          <a:prstGeom prst="rect">
            <a:avLst/>
          </a:prstGeom>
          <a:solidFill>
            <a:srgbClr val="294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56" dirty="0"/>
          </a:p>
        </p:txBody>
      </p:sp>
      <p:pic>
        <p:nvPicPr>
          <p:cNvPr id="1030" name="Picture 6" descr="C:\Users\HP PC\Desktop\Inspark\nm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505" y="200587"/>
            <a:ext cx="6707578" cy="8907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707505" y="1034014"/>
            <a:ext cx="6960495" cy="477054"/>
          </a:xfrm>
          <a:prstGeom prst="rect">
            <a:avLst/>
          </a:prstGeom>
          <a:noFill/>
        </p:spPr>
        <p:txBody>
          <a:bodyPr wrap="none" rtlCol="0">
            <a:spAutoFit/>
          </a:bodyPr>
          <a:lstStyle/>
          <a:p>
            <a:r>
              <a:rPr lang="en-US" dirty="0">
                <a:solidFill>
                  <a:schemeClr val="bg1"/>
                </a:solidFill>
              </a:rPr>
              <a:t>Department of Information Science and Engineering</a:t>
            </a:r>
          </a:p>
        </p:txBody>
      </p:sp>
      <p:sp>
        <p:nvSpPr>
          <p:cNvPr id="9" name="TextBox 8"/>
          <p:cNvSpPr txBox="1"/>
          <p:nvPr/>
        </p:nvSpPr>
        <p:spPr>
          <a:xfrm>
            <a:off x="12110217" y="385663"/>
            <a:ext cx="2618024" cy="1077218"/>
          </a:xfrm>
          <a:prstGeom prst="rect">
            <a:avLst/>
          </a:prstGeom>
          <a:noFill/>
        </p:spPr>
        <p:txBody>
          <a:bodyPr wrap="none" rtlCol="0">
            <a:spAutoFit/>
          </a:bodyPr>
          <a:lstStyle/>
          <a:p>
            <a:pPr algn="ctr"/>
            <a:r>
              <a:rPr lang="en-US" sz="4400" b="1" dirty="0">
                <a:solidFill>
                  <a:schemeClr val="bg1"/>
                </a:solidFill>
                <a:latin typeface="High Tower Text" pitchFamily="18" charset="0"/>
              </a:rPr>
              <a:t>Inspark’19</a:t>
            </a:r>
          </a:p>
          <a:p>
            <a:pPr algn="ctr"/>
            <a:r>
              <a:rPr lang="en-US" sz="2000" b="1" dirty="0">
                <a:solidFill>
                  <a:schemeClr val="bg1"/>
                </a:solidFill>
                <a:latin typeface="High Tower Text" pitchFamily="18" charset="0"/>
              </a:rPr>
              <a:t>An event of IIGNIS</a:t>
            </a:r>
          </a:p>
        </p:txBody>
      </p:sp>
      <p:pic>
        <p:nvPicPr>
          <p:cNvPr id="1031" name="Picture 7" descr="C:\Users\HP PC\Downloads\nitte ryt white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91281"/>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7178"/>
          <p:cNvSpPr/>
          <p:nvPr/>
        </p:nvSpPr>
        <p:spPr>
          <a:xfrm>
            <a:off x="299865" y="7482681"/>
            <a:ext cx="3471900" cy="2895600"/>
          </a:xfrm>
          <a:prstGeom prst="rect">
            <a:avLst/>
          </a:prstGeom>
          <a:solidFill>
            <a:schemeClr val="lt1"/>
          </a:solidFill>
          <a:ln>
            <a:noFill/>
          </a:ln>
        </p:spPr>
        <p:txBody>
          <a:bodyPr wrap="square" lIns="25100" tIns="12550" rIns="25100" bIns="12550" anchor="t" anchorCtr="0">
            <a:noAutofit/>
          </a:bodyPr>
          <a:lstStyle/>
          <a:p>
            <a:pPr marL="0" marR="0" lvl="0" indent="0" algn="l" rtl="0">
              <a:spcBef>
                <a:spcPts val="0"/>
              </a:spcBef>
              <a:spcAft>
                <a:spcPts val="0"/>
              </a:spcAft>
              <a:buNone/>
            </a:pPr>
            <a:endParaRPr sz="820" b="0" i="0" u="none" strike="noStrike" cap="none">
              <a:solidFill>
                <a:schemeClr val="dk1"/>
              </a:solidFill>
              <a:latin typeface="Times New Roman"/>
              <a:ea typeface="Times New Roman"/>
              <a:cs typeface="Times New Roman"/>
              <a:sym typeface="Times New Roman"/>
            </a:endParaRPr>
          </a:p>
        </p:txBody>
      </p:sp>
      <p:sp>
        <p:nvSpPr>
          <p:cNvPr id="23" name="Shape 7179"/>
          <p:cNvSpPr/>
          <p:nvPr/>
        </p:nvSpPr>
        <p:spPr>
          <a:xfrm>
            <a:off x="11086965" y="3328812"/>
            <a:ext cx="3695400" cy="4222349"/>
          </a:xfrm>
          <a:prstGeom prst="rect">
            <a:avLst/>
          </a:prstGeom>
          <a:solidFill>
            <a:schemeClr val="lt1"/>
          </a:solidFill>
          <a:ln>
            <a:noFill/>
          </a:ln>
        </p:spPr>
        <p:txBody>
          <a:bodyPr wrap="square" lIns="25100" tIns="12550" rIns="25100" bIns="12550" anchor="t" anchorCtr="0">
            <a:noAutofit/>
          </a:bodyPr>
          <a:lstStyle/>
          <a:p>
            <a:pPr marL="0" marR="0" lvl="0" indent="0" algn="l" rtl="0">
              <a:spcBef>
                <a:spcPts val="0"/>
              </a:spcBef>
              <a:spcAft>
                <a:spcPts val="0"/>
              </a:spcAft>
              <a:buNone/>
            </a:pPr>
            <a:endParaRPr sz="820" b="0" i="0" u="none" strike="noStrike" cap="none" dirty="0">
              <a:solidFill>
                <a:schemeClr val="dk1"/>
              </a:solidFill>
              <a:latin typeface="Times New Roman"/>
              <a:ea typeface="Times New Roman"/>
              <a:cs typeface="Times New Roman"/>
              <a:sym typeface="Times New Roman"/>
            </a:endParaRPr>
          </a:p>
        </p:txBody>
      </p:sp>
      <p:sp>
        <p:nvSpPr>
          <p:cNvPr id="24" name="Shape 7180"/>
          <p:cNvSpPr/>
          <p:nvPr/>
        </p:nvSpPr>
        <p:spPr>
          <a:xfrm>
            <a:off x="11086965" y="8205260"/>
            <a:ext cx="3695835" cy="2173021"/>
          </a:xfrm>
          <a:prstGeom prst="rect">
            <a:avLst/>
          </a:prstGeom>
          <a:solidFill>
            <a:schemeClr val="lt1"/>
          </a:solidFill>
          <a:ln>
            <a:noFill/>
          </a:ln>
        </p:spPr>
        <p:txBody>
          <a:bodyPr wrap="square" lIns="25100" tIns="12550" rIns="25100" bIns="12550" anchor="t" anchorCtr="0">
            <a:noAutofit/>
          </a:bodyPr>
          <a:lstStyle/>
          <a:p>
            <a:pPr marL="285750" indent="-285750">
              <a:buFont typeface="Arial" panose="020B0604020202020204" pitchFamily="34" charset="0"/>
              <a:buChar char="•"/>
            </a:pPr>
            <a:r>
              <a:rPr lang="en-IN" sz="1600" dirty="0"/>
              <a:t> </a:t>
            </a:r>
            <a:r>
              <a:rPr lang="en-IN" sz="1600" u="sng" dirty="0">
                <a:hlinkClick r:id="rId5"/>
              </a:rPr>
              <a:t>https://en.wikipedia.org/wiki/Banking</a:t>
            </a:r>
            <a:endParaRPr lang="en-IN" sz="1600" u="sng" dirty="0"/>
          </a:p>
          <a:p>
            <a:pPr marL="285750" indent="-285750">
              <a:buFont typeface="Arial" panose="020B0604020202020204" pitchFamily="34" charset="0"/>
              <a:buChar char="•"/>
            </a:pPr>
            <a:r>
              <a:rPr lang="en-IN" sz="1600" u="sng" dirty="0">
                <a:hlinkClick r:id="rId6"/>
              </a:rPr>
              <a:t>www.w3school.com</a:t>
            </a:r>
            <a:endParaRPr lang="en-IN" sz="1600" u="sng" dirty="0"/>
          </a:p>
          <a:p>
            <a:pPr marL="285750" indent="-285750">
              <a:buFont typeface="Arial" panose="020B0604020202020204" pitchFamily="34" charset="0"/>
              <a:buChar char="•"/>
            </a:pPr>
            <a:r>
              <a:rPr lang="en-IN" sz="1600" u="sng" dirty="0">
                <a:hlinkClick r:id="rId7"/>
              </a:rPr>
              <a:t>www.udemy.com</a:t>
            </a:r>
            <a:endParaRPr lang="en-IN" sz="1600" u="sng" dirty="0"/>
          </a:p>
          <a:p>
            <a:pPr marL="285750" indent="-285750">
              <a:buFont typeface="Arial" panose="020B0604020202020204" pitchFamily="34" charset="0"/>
              <a:buChar char="•"/>
            </a:pPr>
            <a:r>
              <a:rPr lang="en-IN" sz="1600" dirty="0">
                <a:hlinkClick r:id="rId8"/>
              </a:rPr>
              <a:t>www.geeksforgeeks.org/references-in-c/</a:t>
            </a:r>
            <a:endParaRPr lang="en-IN" sz="1600" u="sng" dirty="0"/>
          </a:p>
          <a:p>
            <a:pPr marL="285750" indent="-285750">
              <a:buFont typeface="Arial" panose="020B0604020202020204" pitchFamily="34" charset="0"/>
              <a:buChar char="•"/>
            </a:pPr>
            <a:endParaRPr lang="en-IN" sz="1600" dirty="0"/>
          </a:p>
          <a:p>
            <a:pPr marL="0" marR="0" lvl="0" indent="0" algn="l" rtl="0">
              <a:spcBef>
                <a:spcPts val="0"/>
              </a:spcBef>
              <a:spcAft>
                <a:spcPts val="0"/>
              </a:spcAft>
              <a:buNone/>
            </a:pPr>
            <a:endParaRPr sz="820" b="0" i="0" u="none" strike="noStrike" cap="none" dirty="0">
              <a:solidFill>
                <a:schemeClr val="dk1"/>
              </a:solidFill>
              <a:latin typeface="Times New Roman"/>
              <a:ea typeface="Times New Roman"/>
              <a:cs typeface="Times New Roman"/>
              <a:sym typeface="Times New Roman"/>
            </a:endParaRPr>
          </a:p>
        </p:txBody>
      </p:sp>
      <p:sp>
        <p:nvSpPr>
          <p:cNvPr id="25" name="Shape 7181"/>
          <p:cNvSpPr/>
          <p:nvPr/>
        </p:nvSpPr>
        <p:spPr>
          <a:xfrm>
            <a:off x="299865" y="3328812"/>
            <a:ext cx="3471900" cy="3342462"/>
          </a:xfrm>
          <a:prstGeom prst="rect">
            <a:avLst/>
          </a:prstGeom>
          <a:solidFill>
            <a:schemeClr val="lt1"/>
          </a:solidFill>
          <a:ln>
            <a:noFill/>
          </a:ln>
        </p:spPr>
        <p:txBody>
          <a:bodyPr wrap="square" lIns="25100" tIns="12550" rIns="25100" bIns="12550" anchor="t" anchorCtr="0">
            <a:noAutofit/>
          </a:bodyPr>
          <a:lstStyle/>
          <a:p>
            <a:pPr marL="0" marR="0" lvl="0" indent="0" algn="l" rtl="0">
              <a:spcBef>
                <a:spcPts val="0"/>
              </a:spcBef>
              <a:spcAft>
                <a:spcPts val="0"/>
              </a:spcAft>
              <a:buNone/>
            </a:pPr>
            <a:endParaRPr sz="820" b="0" i="0" u="none" strike="noStrike" cap="none">
              <a:solidFill>
                <a:schemeClr val="dk1"/>
              </a:solidFill>
              <a:latin typeface="Times New Roman"/>
              <a:ea typeface="Times New Roman"/>
              <a:cs typeface="Times New Roman"/>
              <a:sym typeface="Times New Roman"/>
            </a:endParaRPr>
          </a:p>
        </p:txBody>
      </p:sp>
      <p:sp>
        <p:nvSpPr>
          <p:cNvPr id="26" name="Shape 7182"/>
          <p:cNvSpPr/>
          <p:nvPr/>
        </p:nvSpPr>
        <p:spPr>
          <a:xfrm>
            <a:off x="3886644" y="3328812"/>
            <a:ext cx="3460054" cy="7049469"/>
          </a:xfrm>
          <a:prstGeom prst="rect">
            <a:avLst/>
          </a:prstGeom>
          <a:solidFill>
            <a:schemeClr val="lt1"/>
          </a:solidFill>
          <a:ln>
            <a:noFill/>
          </a:ln>
        </p:spPr>
        <p:txBody>
          <a:bodyPr wrap="square" lIns="25100" tIns="12550" rIns="25100" bIns="12550" anchor="t" anchorCtr="0">
            <a:noAutofit/>
          </a:bodyPr>
          <a:lstStyle/>
          <a:p>
            <a:pPr marL="0" marR="0" lvl="0" indent="0" algn="l" rtl="0">
              <a:spcBef>
                <a:spcPts val="0"/>
              </a:spcBef>
              <a:spcAft>
                <a:spcPts val="0"/>
              </a:spcAft>
              <a:buNone/>
            </a:pPr>
            <a:endParaRPr sz="820" b="0" i="0" u="none" strike="noStrike" cap="none">
              <a:solidFill>
                <a:schemeClr val="dk1"/>
              </a:solidFill>
              <a:latin typeface="Times New Roman"/>
              <a:ea typeface="Times New Roman"/>
              <a:cs typeface="Times New Roman"/>
              <a:sym typeface="Times New Roman"/>
            </a:endParaRPr>
          </a:p>
        </p:txBody>
      </p:sp>
      <p:sp>
        <p:nvSpPr>
          <p:cNvPr id="27" name="Shape 7183"/>
          <p:cNvSpPr/>
          <p:nvPr/>
        </p:nvSpPr>
        <p:spPr>
          <a:xfrm>
            <a:off x="7474436" y="3328812"/>
            <a:ext cx="3498364" cy="7049469"/>
          </a:xfrm>
          <a:prstGeom prst="rect">
            <a:avLst/>
          </a:prstGeom>
          <a:solidFill>
            <a:schemeClr val="lt1"/>
          </a:solidFill>
          <a:ln>
            <a:noFill/>
          </a:ln>
        </p:spPr>
        <p:txBody>
          <a:bodyPr wrap="square" lIns="25100" tIns="12550" rIns="25100" bIns="12550" anchor="t" anchorCtr="0">
            <a:noAutofit/>
          </a:bodyPr>
          <a:lstStyle/>
          <a:p>
            <a:pPr marL="0" marR="0" lvl="0" indent="0" algn="l" rtl="0">
              <a:spcBef>
                <a:spcPts val="0"/>
              </a:spcBef>
              <a:spcAft>
                <a:spcPts val="0"/>
              </a:spcAft>
              <a:buNone/>
            </a:pPr>
            <a:endParaRPr sz="820" b="0" i="0" u="none" strike="noStrike" cap="none">
              <a:solidFill>
                <a:schemeClr val="dk1"/>
              </a:solidFill>
              <a:latin typeface="Times New Roman"/>
              <a:ea typeface="Times New Roman"/>
              <a:cs typeface="Times New Roman"/>
              <a:sym typeface="Times New Roman"/>
            </a:endParaRPr>
          </a:p>
        </p:txBody>
      </p:sp>
      <p:sp>
        <p:nvSpPr>
          <p:cNvPr id="28" name="Shape 7184"/>
          <p:cNvSpPr txBox="1"/>
          <p:nvPr/>
        </p:nvSpPr>
        <p:spPr>
          <a:xfrm>
            <a:off x="299865" y="2790981"/>
            <a:ext cx="3471900" cy="4407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dirty="0">
                <a:solidFill>
                  <a:schemeClr val="lt1"/>
                </a:solidFill>
                <a:latin typeface="Arial"/>
                <a:ea typeface="Arial"/>
                <a:cs typeface="Arial"/>
                <a:sym typeface="Arial"/>
              </a:rPr>
              <a:t>Abstract/ Introduction</a:t>
            </a:r>
            <a:endParaRPr lang="en-US" sz="1312" b="1" i="0" u="none" strike="noStrike" cap="none" dirty="0">
              <a:solidFill>
                <a:schemeClr val="lt1"/>
              </a:solidFill>
              <a:latin typeface="Arial"/>
              <a:ea typeface="Arial"/>
              <a:cs typeface="Arial"/>
              <a:sym typeface="Arial"/>
            </a:endParaRPr>
          </a:p>
        </p:txBody>
      </p:sp>
      <p:sp>
        <p:nvSpPr>
          <p:cNvPr id="29" name="Shape 7185"/>
          <p:cNvSpPr txBox="1"/>
          <p:nvPr/>
        </p:nvSpPr>
        <p:spPr>
          <a:xfrm>
            <a:off x="3886200" y="2770131"/>
            <a:ext cx="3469438" cy="4824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i="0" u="none" strike="noStrike" cap="none" dirty="0">
                <a:solidFill>
                  <a:schemeClr val="lt1"/>
                </a:solidFill>
                <a:latin typeface="Arial"/>
                <a:ea typeface="Arial"/>
                <a:cs typeface="Arial"/>
                <a:sym typeface="Arial"/>
              </a:rPr>
              <a:t>Methodology/ Architecture</a:t>
            </a:r>
          </a:p>
        </p:txBody>
      </p:sp>
      <p:sp>
        <p:nvSpPr>
          <p:cNvPr id="30" name="Shape 7186"/>
          <p:cNvSpPr txBox="1"/>
          <p:nvPr/>
        </p:nvSpPr>
        <p:spPr>
          <a:xfrm>
            <a:off x="7467600" y="2769831"/>
            <a:ext cx="3505117" cy="4830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i="0" u="none" strike="noStrike" cap="none">
                <a:solidFill>
                  <a:schemeClr val="lt1"/>
                </a:solidFill>
                <a:latin typeface="Arial"/>
                <a:ea typeface="Arial"/>
                <a:cs typeface="Arial"/>
                <a:sym typeface="Arial"/>
              </a:rPr>
              <a:t>Results</a:t>
            </a:r>
          </a:p>
        </p:txBody>
      </p:sp>
      <p:sp>
        <p:nvSpPr>
          <p:cNvPr id="31" name="Shape 7187"/>
          <p:cNvSpPr txBox="1"/>
          <p:nvPr/>
        </p:nvSpPr>
        <p:spPr>
          <a:xfrm>
            <a:off x="11086965" y="2758281"/>
            <a:ext cx="3695400" cy="4734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i="0" u="none" strike="noStrike" cap="none">
                <a:solidFill>
                  <a:schemeClr val="lt1"/>
                </a:solidFill>
                <a:latin typeface="Arial"/>
                <a:ea typeface="Arial"/>
                <a:cs typeface="Arial"/>
                <a:sym typeface="Arial"/>
              </a:rPr>
              <a:t>Conclusions</a:t>
            </a:r>
          </a:p>
        </p:txBody>
      </p:sp>
      <p:sp>
        <p:nvSpPr>
          <p:cNvPr id="32" name="Shape 7188"/>
          <p:cNvSpPr txBox="1"/>
          <p:nvPr/>
        </p:nvSpPr>
        <p:spPr>
          <a:xfrm>
            <a:off x="11086965" y="7671860"/>
            <a:ext cx="3684900" cy="4200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i="0" u="none" strike="noStrike" cap="none" dirty="0">
                <a:solidFill>
                  <a:schemeClr val="lt1"/>
                </a:solidFill>
                <a:latin typeface="Arial"/>
                <a:ea typeface="Arial"/>
                <a:cs typeface="Arial"/>
                <a:sym typeface="Arial"/>
              </a:rPr>
              <a:t>References</a:t>
            </a:r>
          </a:p>
        </p:txBody>
      </p:sp>
      <p:sp>
        <p:nvSpPr>
          <p:cNvPr id="33" name="Shape 7202"/>
          <p:cNvSpPr txBox="1"/>
          <p:nvPr/>
        </p:nvSpPr>
        <p:spPr>
          <a:xfrm>
            <a:off x="299865" y="6861273"/>
            <a:ext cx="3471900" cy="502800"/>
          </a:xfrm>
          <a:prstGeom prst="rect">
            <a:avLst/>
          </a:prstGeom>
          <a:solidFill>
            <a:schemeClr val="tx2">
              <a:lumMod val="75000"/>
            </a:schemeClr>
          </a:solidFill>
          <a:ln>
            <a:noFill/>
          </a:ln>
          <a:effectLst>
            <a:outerShdw blurRad="40000" dist="23000" dir="5400000" rotWithShape="0">
              <a:srgbClr val="000000">
                <a:alpha val="34900"/>
              </a:srgbClr>
            </a:outerShdw>
          </a:effectLst>
        </p:spPr>
        <p:txBody>
          <a:bodyPr wrap="square" lIns="75350" tIns="75350" rIns="75350" bIns="75350" anchor="ctr" anchorCtr="0">
            <a:normAutofit/>
          </a:bodyPr>
          <a:lstStyle/>
          <a:p>
            <a:pPr marL="0" marR="0" lvl="0" indent="0" algn="ctr" rtl="0">
              <a:spcBef>
                <a:spcPts val="0"/>
              </a:spcBef>
              <a:spcAft>
                <a:spcPts val="0"/>
              </a:spcAft>
              <a:buSzPct val="25000"/>
              <a:buNone/>
            </a:pPr>
            <a:r>
              <a:rPr lang="en-US" sz="1312" b="1">
                <a:solidFill>
                  <a:schemeClr val="lt1"/>
                </a:solidFill>
                <a:latin typeface="Arial"/>
                <a:ea typeface="Arial"/>
                <a:cs typeface="Arial"/>
                <a:sym typeface="Arial"/>
              </a:rPr>
              <a:t>Objectives</a:t>
            </a:r>
          </a:p>
        </p:txBody>
      </p:sp>
      <p:sp>
        <p:nvSpPr>
          <p:cNvPr id="10" name="TextBox 9"/>
          <p:cNvSpPr txBox="1"/>
          <p:nvPr/>
        </p:nvSpPr>
        <p:spPr>
          <a:xfrm>
            <a:off x="317499" y="1843881"/>
            <a:ext cx="14464865" cy="754053"/>
          </a:xfrm>
          <a:prstGeom prst="rect">
            <a:avLst/>
          </a:prstGeom>
          <a:noFill/>
        </p:spPr>
        <p:txBody>
          <a:bodyPr wrap="square" rtlCol="0">
            <a:spAutoFit/>
          </a:bodyPr>
          <a:lstStyle/>
          <a:p>
            <a:r>
              <a:rPr lang="en-US" dirty="0"/>
              <a:t>Project Title: Excalibur-Bank Management System</a:t>
            </a:r>
          </a:p>
          <a:p>
            <a:r>
              <a:rPr lang="en-US" sz="1800" dirty="0"/>
              <a:t>Team Members: </a:t>
            </a:r>
            <a:r>
              <a:rPr lang="en-US" sz="1800" dirty="0" err="1"/>
              <a:t>Pranjal</a:t>
            </a:r>
            <a:r>
              <a:rPr lang="en-US" sz="1800" dirty="0"/>
              <a:t> Prateek, Rishabh Kumar, Suyash Agrawal, </a:t>
            </a:r>
            <a:r>
              <a:rPr lang="en-US" sz="1800" dirty="0" err="1"/>
              <a:t>Sarad</a:t>
            </a:r>
            <a:r>
              <a:rPr lang="en-US" sz="1800" dirty="0"/>
              <a:t> Chhetri</a:t>
            </a:r>
          </a:p>
        </p:txBody>
      </p:sp>
      <p:sp>
        <p:nvSpPr>
          <p:cNvPr id="11" name="TextBox 10"/>
          <p:cNvSpPr txBox="1"/>
          <p:nvPr/>
        </p:nvSpPr>
        <p:spPr>
          <a:xfrm>
            <a:off x="299865" y="3328812"/>
            <a:ext cx="3471900" cy="3754874"/>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The Bank Account Management System is an application for maintaining a person's account in a bank. In this project I tried to show the working of a banking account system and cover the basic functionality of a Bank Account Management System through C programming . To develop a project for solving financial applications of a customer in banking environment in order to nurture the needs of an end banking user by providing various ways to perform banking tasks. Also to enable the user’s workspace to have additional functionalities which are not provided under a conventional banking project.</a:t>
            </a:r>
          </a:p>
          <a:p>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317500" y="7533360"/>
            <a:ext cx="3471900" cy="2246769"/>
          </a:xfrm>
          <a:prstGeom prst="rect">
            <a:avLst/>
          </a:prstGeom>
          <a:noFill/>
        </p:spPr>
        <p:txBody>
          <a:bodyPr wrap="square" rtlCol="0">
            <a:spAutoFit/>
          </a:bodyPr>
          <a:lstStyle/>
          <a:p>
            <a:r>
              <a:rPr lang="en-US" altLang="en-US" sz="1400" dirty="0">
                <a:latin typeface="Arial" panose="020B0604020202020204" pitchFamily="34" charset="0"/>
                <a:cs typeface="Arial" panose="020B0604020202020204" pitchFamily="34" charset="0"/>
              </a:rPr>
              <a:t>To develop a software for solving financial applications of a customer in banking environment in order to nurture the needs of an end banking user by providing various ways to perform banking tasks. Also to enable the user’s workspace to have additional functionalities which are not provided under a conventional banking software.</a:t>
            </a:r>
          </a:p>
          <a:p>
            <a:endParaRPr lang="en-US" sz="1400" dirty="0">
              <a:latin typeface="Arial" panose="020B0604020202020204" pitchFamily="34" charset="0"/>
              <a:cs typeface="Arial" panose="020B0604020202020204" pitchFamily="34" charset="0"/>
            </a:endParaRPr>
          </a:p>
        </p:txBody>
      </p:sp>
      <p:sp>
        <p:nvSpPr>
          <p:cNvPr id="38" name="TextBox 37"/>
          <p:cNvSpPr txBox="1"/>
          <p:nvPr/>
        </p:nvSpPr>
        <p:spPr>
          <a:xfrm>
            <a:off x="3899344" y="3368323"/>
            <a:ext cx="3471900" cy="276999"/>
          </a:xfrm>
          <a:prstGeom prst="rect">
            <a:avLst/>
          </a:prstGeom>
          <a:noFill/>
        </p:spPr>
        <p:txBody>
          <a:bodyPr wrap="square" rtlCol="0">
            <a:spAutoFit/>
          </a:bodyPr>
          <a:lstStyle/>
          <a:p>
            <a:endParaRPr lang="en-US" sz="1200" dirty="0"/>
          </a:p>
        </p:txBody>
      </p:sp>
      <p:sp>
        <p:nvSpPr>
          <p:cNvPr id="39" name="TextBox 38"/>
          <p:cNvSpPr txBox="1"/>
          <p:nvPr/>
        </p:nvSpPr>
        <p:spPr>
          <a:xfrm>
            <a:off x="7461736" y="3342923"/>
            <a:ext cx="3471900" cy="3139321"/>
          </a:xfrm>
          <a:prstGeom prst="rect">
            <a:avLst/>
          </a:prstGeom>
          <a:noFill/>
        </p:spPr>
        <p:txBody>
          <a:bodyPr wrap="square" rtlCol="0">
            <a:spAutoFit/>
          </a:bodyPr>
          <a:lstStyle/>
          <a:p>
            <a:r>
              <a:rPr lang="en-US" sz="1800" dirty="0"/>
              <a:t>The program will be able to perform the following functions.</a:t>
            </a:r>
          </a:p>
          <a:p>
            <a:endParaRPr lang="en-US" sz="1800" dirty="0"/>
          </a:p>
          <a:p>
            <a:pPr marL="285750" indent="-285750">
              <a:buFont typeface="Wingdings" panose="05000000000000000000" pitchFamily="2" charset="2"/>
              <a:buChar char="§"/>
            </a:pPr>
            <a:r>
              <a:rPr lang="en-IN" sz="1800" dirty="0"/>
              <a:t>Administrator And Staff </a:t>
            </a:r>
          </a:p>
          <a:p>
            <a:pPr marL="285750" indent="-285750">
              <a:buFont typeface="Wingdings" panose="05000000000000000000" pitchFamily="2" charset="2"/>
              <a:buChar char="§"/>
            </a:pPr>
            <a:r>
              <a:rPr lang="en-IN" sz="1800" dirty="0"/>
              <a:t>Login/Logout.</a:t>
            </a:r>
          </a:p>
          <a:p>
            <a:pPr marL="285750" indent="-285750">
              <a:buFont typeface="Wingdings" panose="05000000000000000000" pitchFamily="2" charset="2"/>
              <a:buChar char="§"/>
            </a:pPr>
            <a:r>
              <a:rPr lang="en-IN" sz="1800" dirty="0"/>
              <a:t>Add/Delete Users (Staff).</a:t>
            </a:r>
          </a:p>
          <a:p>
            <a:pPr marL="285750" indent="-285750">
              <a:buFont typeface="Wingdings" panose="05000000000000000000" pitchFamily="2" charset="2"/>
              <a:buChar char="§"/>
            </a:pPr>
            <a:r>
              <a:rPr lang="en-IN" sz="1800" dirty="0"/>
              <a:t>Open New Accounts.</a:t>
            </a:r>
          </a:p>
          <a:p>
            <a:pPr marL="285750" indent="-285750">
              <a:buFont typeface="Wingdings" panose="05000000000000000000" pitchFamily="2" charset="2"/>
              <a:buChar char="§"/>
            </a:pPr>
            <a:r>
              <a:rPr lang="en-IN" sz="1800" dirty="0"/>
              <a:t>Cash Deposit, Withdrawal, Fund Transfer.</a:t>
            </a:r>
          </a:p>
          <a:p>
            <a:pPr marL="285750" indent="-285750">
              <a:buFont typeface="Wingdings" panose="05000000000000000000" pitchFamily="2" charset="2"/>
              <a:buChar char="§"/>
            </a:pPr>
            <a:r>
              <a:rPr lang="en-IN" sz="1800" dirty="0"/>
              <a:t>Check Balance, Account Details.</a:t>
            </a:r>
          </a:p>
          <a:p>
            <a:endParaRPr lang="en-US" sz="1800" dirty="0"/>
          </a:p>
        </p:txBody>
      </p:sp>
      <p:sp>
        <p:nvSpPr>
          <p:cNvPr id="40" name="TextBox 39"/>
          <p:cNvSpPr txBox="1"/>
          <p:nvPr/>
        </p:nvSpPr>
        <p:spPr>
          <a:xfrm>
            <a:off x="11125065" y="3381234"/>
            <a:ext cx="3471900" cy="4062651"/>
          </a:xfrm>
          <a:prstGeom prst="rect">
            <a:avLst/>
          </a:prstGeom>
          <a:noFill/>
        </p:spPr>
        <p:txBody>
          <a:bodyPr wrap="square" rtlCol="0">
            <a:spAutoFit/>
          </a:bodyPr>
          <a:lstStyle/>
          <a:p>
            <a:pPr marL="171450" indent="-171450">
              <a:buFont typeface="Arial" panose="020B0604020202020204" pitchFamily="34" charset="0"/>
              <a:buChar char="•"/>
            </a:pPr>
            <a:r>
              <a:rPr lang="en-US" altLang="en-US" sz="1800" dirty="0">
                <a:latin typeface="Arial" panose="020B0604020202020204" pitchFamily="34" charset="0"/>
                <a:cs typeface="Arial" panose="020B0604020202020204" pitchFamily="34" charset="0"/>
              </a:rPr>
              <a:t>This project is developed to nurture the needs of a user in a banking sector by embedding all the tasks of transactions taking place in a bank.</a:t>
            </a:r>
          </a:p>
          <a:p>
            <a:pPr marL="171450" indent="-171450">
              <a:buFont typeface="Arial" panose="020B0604020202020204" pitchFamily="34" charset="0"/>
              <a:buChar char="•"/>
            </a:pPr>
            <a:endParaRPr lang="en-US" altLang="en-US" sz="18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altLang="en-US" sz="1800" dirty="0">
                <a:latin typeface="Arial" panose="020B0604020202020204" pitchFamily="34" charset="0"/>
                <a:cs typeface="Arial" panose="020B0604020202020204" pitchFamily="34" charset="0"/>
              </a:rPr>
              <a:t>Future version of this software will still be much enhanced than the current version. Thus the Bank Management System it is developed and executed successfully.</a:t>
            </a:r>
          </a:p>
          <a:p>
            <a:endParaRPr lang="en-IN"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E069C-3318-4211-8C00-2DE2D2CB10F6}"/>
              </a:ext>
            </a:extLst>
          </p:cNvPr>
          <p:cNvPicPr>
            <a:picLocks noChangeAspect="1"/>
          </p:cNvPicPr>
          <p:nvPr/>
        </p:nvPicPr>
        <p:blipFill>
          <a:blip r:embed="rId9"/>
          <a:stretch>
            <a:fillRect/>
          </a:stretch>
        </p:blipFill>
        <p:spPr>
          <a:xfrm>
            <a:off x="3923555" y="3342923"/>
            <a:ext cx="3352781" cy="7049469"/>
          </a:xfrm>
          <a:prstGeom prst="rect">
            <a:avLst/>
          </a:prstGeom>
        </p:spPr>
      </p:pic>
    </p:spTree>
    <p:extLst>
      <p:ext uri="{BB962C8B-B14F-4D97-AF65-F5344CB8AC3E}">
        <p14:creationId xmlns:p14="http://schemas.microsoft.com/office/powerpoint/2010/main" val="172861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324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High Tower Text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Suyash Agrawal</cp:lastModifiedBy>
  <cp:revision>5</cp:revision>
  <dcterms:modified xsi:type="dcterms:W3CDTF">2019-04-10T14:38:30Z</dcterms:modified>
</cp:coreProperties>
</file>