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1319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8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4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20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2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44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713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6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5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80DF-6D5C-4C73-A17D-F50E0F57C882}" type="datetimeFigureOut">
              <a:rPr lang="en-IN" smtClean="0"/>
              <a:t>11-04-2019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C3FA36-1F9E-4DC6-A2EC-A49D6ED70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67B07-5666-4A8E-8FDB-393A243A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76" y="592348"/>
            <a:ext cx="7698915" cy="11933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6000" dirty="0"/>
              <a:t>Project </a:t>
            </a:r>
            <a:r>
              <a:rPr lang="en-IN" sz="6000" dirty="0" smtClean="0"/>
              <a:t>INSPARK........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01F6C-88F2-4805-A033-47C512B0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462" y="4728940"/>
            <a:ext cx="7673810" cy="156071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-Excalibur-Bank </a:t>
            </a:r>
            <a:r>
              <a:rPr lang="en-IN" sz="3600" dirty="0"/>
              <a:t>Management </a:t>
            </a:r>
            <a:r>
              <a:rPr lang="en-IN" sz="3600" dirty="0" smtClean="0"/>
              <a:t>System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53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961">
        <p14:reveal/>
      </p:transition>
    </mc:Choice>
    <mc:Fallback xmlns="">
      <p:transition spd="slow" advTm="9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42F03A-2BF5-42D6-8893-B61148A95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0" y="642892"/>
            <a:ext cx="4871646" cy="4545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97D3859-0E69-47BA-AD2F-1887C48FD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36" y="719091"/>
            <a:ext cx="6513072" cy="45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456">
        <p14:reveal/>
      </p:transition>
    </mc:Choice>
    <mc:Fallback xmlns="">
      <p:transition spd="slow" advTm="24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637485-2F18-472C-992B-61963342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9" y="516754"/>
            <a:ext cx="9098260" cy="5672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516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215">
        <p14:reveal/>
      </p:transition>
    </mc:Choice>
    <mc:Fallback xmlns="">
      <p:transition spd="slow" advTm="32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263233-6735-4ED6-853B-8EE31C99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0" y="150919"/>
            <a:ext cx="9618495" cy="56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532">
        <p14:reveal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68CCD-439B-4502-A459-ED68DF38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7670"/>
            <a:ext cx="8596668" cy="1320800"/>
          </a:xfrm>
        </p:spPr>
        <p:txBody>
          <a:bodyPr/>
          <a:lstStyle/>
          <a:p>
            <a:r>
              <a:rPr lang="en-IN" dirty="0"/>
              <a:t>Future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E7BAFA-0F65-4DB9-B30B-91460756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More branches of the bank, maybe it will be international.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 issues development based on their needs, so the help desk will be aware of their needs and easy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Developing a mobile app for banking system that help user to do his/her operations without going to the bank, the user only needs to sign in using his/her A/C number, and password and then set your own pin. Finally the system will update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6396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8586">
        <p14:reveal/>
      </p:transition>
    </mc:Choice>
    <mc:Fallback xmlns="">
      <p:transition spd="slow" advTm="85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289252-B95C-4A5D-A755-25CB9492CD94}"/>
              </a:ext>
            </a:extLst>
          </p:cNvPr>
          <p:cNvSpPr/>
          <p:nvPr/>
        </p:nvSpPr>
        <p:spPr>
          <a:xfrm>
            <a:off x="2433960" y="2441614"/>
            <a:ext cx="5887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You…</a:t>
            </a:r>
            <a:endParaRPr lang="en-IN" sz="72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2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960">
        <p14:reveal/>
      </p:transition>
    </mc:Choice>
    <mc:Fallback xmlns="">
      <p:transition spd="slow" advTm="19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AB342-75B8-4312-BD87-0AFF2E17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851" y="1255861"/>
            <a:ext cx="8534400" cy="1507067"/>
          </a:xfrm>
        </p:spPr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TEAM MEMBER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106925-5AB5-4BA8-B3ED-1BE435E7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51" y="2606787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Pranjal Prateek	</a:t>
            </a:r>
            <a:r>
              <a:rPr lang="en-IN" dirty="0" smtClean="0">
                <a:latin typeface="Arial Rounded MT Bold" panose="020F0704030504030204" pitchFamily="34" charset="0"/>
              </a:rPr>
              <a:t>1NT18IS114</a:t>
            </a:r>
            <a:endParaRPr lang="en-IN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Rishabh Kumar	1NT18IS124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Suyash Agrawal	1NT18IS168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Rounded MT Bold" panose="020F0704030504030204" pitchFamily="34" charset="0"/>
              </a:rPr>
              <a:t>Sarad Chhetri	1NT18IS200</a:t>
            </a:r>
          </a:p>
        </p:txBody>
      </p:sp>
    </p:spTree>
    <p:extLst>
      <p:ext uri="{BB962C8B-B14F-4D97-AF65-F5344CB8AC3E}">
        <p14:creationId xmlns:p14="http://schemas.microsoft.com/office/powerpoint/2010/main" val="16569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215">
        <p14:reveal/>
      </p:transition>
    </mc:Choice>
    <mc:Fallback xmlns="">
      <p:transition spd="slow" advTm="12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01E21-2A5E-48F5-B56E-3B92D894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3069"/>
            <a:ext cx="5132031" cy="1303867"/>
          </a:xfrm>
        </p:spPr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24A4B6-5EAC-4925-B3C7-F87CA9FE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develop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software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solving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applications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customer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banking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environment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order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nurture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needs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banking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user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providing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various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ways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perform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banking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tasks.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Also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user’s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workspace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have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additional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functionalities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provided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under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conventional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banking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3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252">
        <p14:reveal/>
      </p:transition>
    </mc:Choice>
    <mc:Fallback xmlns="">
      <p:transition spd="slow" advTm="52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68CF8C-8B8C-4CA4-A800-9E8EA268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36234"/>
            <a:ext cx="8770571" cy="1560716"/>
          </a:xfrm>
        </p:spPr>
        <p:txBody>
          <a:bodyPr>
            <a:normAutofit/>
          </a:bodyPr>
          <a:lstStyle/>
          <a:p>
            <a:r>
              <a:rPr lang="en-IN" spc="500" dirty="0">
                <a:latin typeface="Times New Roman"/>
                <a:cs typeface="Times New Roman"/>
              </a:rPr>
              <a:t>Problem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16234A-78A2-4057-A8E8-76BE3C80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bank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application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maintaining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person’s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account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bank.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provides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customer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account,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deposit/withdraw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cash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his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account,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also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view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reports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accounts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present.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following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presentation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provides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specification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3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059">
        <p14:reveal/>
      </p:transition>
    </mc:Choice>
    <mc:Fallback xmlns="">
      <p:transition spd="slow" advTm="60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07449-72F0-4E26-8070-FF766220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1844"/>
            <a:ext cx="8770571" cy="1560716"/>
          </a:xfrm>
        </p:spPr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892072-59E3-437C-B522-4F6F42B3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Administrator And Staff Login/Logout.</a:t>
            </a:r>
          </a:p>
          <a:p>
            <a:r>
              <a:rPr lang="en-IN" dirty="0"/>
              <a:t>Add/Delete Users (Staff).</a:t>
            </a:r>
          </a:p>
          <a:p>
            <a:r>
              <a:rPr lang="en-IN" dirty="0"/>
              <a:t>Open New Accounts.</a:t>
            </a:r>
          </a:p>
          <a:p>
            <a:r>
              <a:rPr lang="en-IN" dirty="0"/>
              <a:t>Cash Deposit, Withdrawal, Fund Transfer.</a:t>
            </a:r>
          </a:p>
          <a:p>
            <a:r>
              <a:rPr lang="en-IN" dirty="0"/>
              <a:t>Check Balance, Account Details.</a:t>
            </a:r>
          </a:p>
        </p:txBody>
      </p:sp>
    </p:spTree>
    <p:extLst>
      <p:ext uri="{BB962C8B-B14F-4D97-AF65-F5344CB8AC3E}">
        <p14:creationId xmlns:p14="http://schemas.microsoft.com/office/powerpoint/2010/main" val="25026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735">
        <p14:reveal/>
      </p:transition>
    </mc:Choice>
    <mc:Fallback xmlns="">
      <p:transition spd="slow" advTm="37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D8062-F818-4740-B99A-FA7413BA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63149"/>
            <a:ext cx="8770571" cy="156071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0DF26-2689-43F5-903F-416AC22C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This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project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is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developed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to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nurture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needs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of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a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user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in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a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banking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sector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by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embedding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all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tasks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of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transactions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taking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place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in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a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bank.</a:t>
            </a:r>
          </a:p>
          <a:p>
            <a:pPr algn="just"/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Future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version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of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this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software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will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still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be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much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enhanced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than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current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Bodoni MT" panose="02070603080606020203" pitchFamily="18" charset="0"/>
                <a:cs typeface="Tahoma" panose="020B0604030504040204" pitchFamily="34" charset="0"/>
              </a:rPr>
              <a:t>version</a:t>
            </a:r>
            <a:r>
              <a:rPr lang="en-US" altLang="en-US">
                <a:latin typeface="Bodoni MT" panose="02070603080606020203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>
                <a:latin typeface="Bodoni MT" panose="02070603080606020203" pitchFamily="18" charset="0"/>
                <a:cs typeface="Tahoma" panose="020B0604030504040204" pitchFamily="34" charset="0"/>
              </a:rPr>
              <a:t>Thus</a:t>
            </a:r>
            <a:r>
              <a:rPr lang="en-US" altLang="en-US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the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Bank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Management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System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it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is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developed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and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executed</a:t>
            </a:r>
            <a:r>
              <a:rPr lang="en-US" altLang="en-US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Bodoni MT" panose="02070603080606020203" pitchFamily="18" charset="0"/>
                <a:cs typeface="Tahoma" panose="020B0604030504040204" pitchFamily="34" charset="0"/>
              </a:rPr>
              <a:t>successfully.</a:t>
            </a:r>
          </a:p>
          <a:p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501">
        <p14:reveal/>
      </p:transition>
    </mc:Choice>
    <mc:Fallback xmlns="">
      <p:transition spd="slow" advTm="450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C7374-8C9B-43A3-AC94-FD54E3F4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562" y="2438401"/>
            <a:ext cx="9850438" cy="1905812"/>
          </a:xfrm>
        </p:spPr>
        <p:txBody>
          <a:bodyPr/>
          <a:lstStyle/>
          <a:p>
            <a:r>
              <a:rPr lang="en-IN" sz="7200" dirty="0">
                <a:latin typeface="Lucida Fax" panose="02060602050505020204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3687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39">
        <p14:reveal/>
      </p:transition>
    </mc:Choice>
    <mc:Fallback xmlns="">
      <p:transition spd="slow" advTm="10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2AFA2E-7825-4BF9-8D63-8991A18A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9" y="97656"/>
            <a:ext cx="9579006" cy="56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155">
        <p14:reveal/>
      </p:transition>
    </mc:Choice>
    <mc:Fallback xmlns="">
      <p:transition spd="slow" advTm="31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0E291B5-6BAE-4F25-982C-158F3FED8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6" y="213063"/>
            <a:ext cx="9524346" cy="5575177"/>
          </a:xfrm>
        </p:spPr>
      </p:pic>
    </p:spTree>
    <p:extLst>
      <p:ext uri="{BB962C8B-B14F-4D97-AF65-F5344CB8AC3E}">
        <p14:creationId xmlns:p14="http://schemas.microsoft.com/office/powerpoint/2010/main" val="27772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418">
        <p14:reveal/>
      </p:transition>
    </mc:Choice>
    <mc:Fallback xmlns="">
      <p:transition spd="slow" advTm="34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297</Words>
  <Application>Microsoft Office PowerPoint</Application>
  <PresentationFormat>Custom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Project INSPARK........</vt:lpstr>
      <vt:lpstr>TEAM MEMBER</vt:lpstr>
      <vt:lpstr>AIM</vt:lpstr>
      <vt:lpstr>Problem Description</vt:lpstr>
      <vt:lpstr>Functions</vt:lpstr>
      <vt:lpstr>Conclusion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Look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INSPARK</dc:title>
  <dc:creator>Suyash Agrawal</dc:creator>
  <cp:lastModifiedBy>rishabh</cp:lastModifiedBy>
  <cp:revision>17</cp:revision>
  <dcterms:created xsi:type="dcterms:W3CDTF">2019-04-09T15:49:16Z</dcterms:created>
  <dcterms:modified xsi:type="dcterms:W3CDTF">2019-04-11T02:21:42Z</dcterms:modified>
</cp:coreProperties>
</file>