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9" roundtripDataSignature="AMtx7mjN4rnMkt7GyvAkmiekL4NwF62A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64c389e4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64c389e4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964c389e4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64c389e4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964c389e4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p:nvPr>
            <p:ph idx="2" type="pic"/>
          </p:nvPr>
        </p:nvSpPr>
        <p:spPr>
          <a:xfrm>
            <a:off x="5183188" y="987425"/>
            <a:ext cx="6172200" cy="4873625"/>
          </a:xfrm>
          <a:prstGeom prst="rect">
            <a:avLst/>
          </a:prstGeom>
          <a:noFill/>
          <a:ln>
            <a:noFill/>
          </a:ln>
        </p:spPr>
      </p:sp>
      <p:sp>
        <p:nvSpPr>
          <p:cNvPr id="57" name="Google Shape;57;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nvSpPr>
        <p:spPr>
          <a:xfrm>
            <a:off x="1023902" y="-548518"/>
            <a:ext cx="10529739" cy="203330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dk1"/>
                </a:solidFill>
                <a:latin typeface="Times New Roman"/>
                <a:ea typeface="Times New Roman"/>
                <a:cs typeface="Times New Roman"/>
                <a:sym typeface="Times New Roman"/>
              </a:rPr>
              <a:t>J.A.R.V.I.S</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0" i="0" sz="2400" u="none" cap="none" strike="noStrike">
              <a:solidFill>
                <a:schemeClr val="dk1"/>
              </a:solidFill>
              <a:latin typeface="Arial"/>
              <a:ea typeface="Arial"/>
              <a:cs typeface="Arial"/>
              <a:sym typeface="Arial"/>
            </a:endParaRPr>
          </a:p>
        </p:txBody>
      </p:sp>
      <p:sp>
        <p:nvSpPr>
          <p:cNvPr id="78" name="Google Shape;78;p1"/>
          <p:cNvSpPr txBox="1"/>
          <p:nvPr/>
        </p:nvSpPr>
        <p:spPr>
          <a:xfrm>
            <a:off x="636575" y="3966547"/>
            <a:ext cx="3322800" cy="1900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Presen</a:t>
            </a:r>
            <a:r>
              <a:rPr b="1" lang="en-US" sz="1800">
                <a:solidFill>
                  <a:schemeClr val="dk1"/>
                </a:solidFill>
                <a:latin typeface="Times New Roman"/>
                <a:ea typeface="Times New Roman"/>
                <a:cs typeface="Times New Roman"/>
                <a:sym typeface="Times New Roman"/>
              </a:rPr>
              <a:t>tation By</a:t>
            </a:r>
            <a:r>
              <a:rPr b="1" i="0" lang="en-US" sz="1800" u="none" cap="none" strike="noStrike">
                <a:solidFill>
                  <a:schemeClr val="dk1"/>
                </a:solidFill>
                <a:latin typeface="Times New Roman"/>
                <a:ea typeface="Times New Roman"/>
                <a:cs typeface="Times New Roman"/>
                <a:sym typeface="Times New Roman"/>
              </a:rPr>
              <a:t>:</a:t>
            </a:r>
            <a:endParaRPr/>
          </a:p>
          <a:p>
            <a:pPr indent="0" lvl="0" marL="0" marR="0" rtl="0" algn="ctr">
              <a:lnSpc>
                <a:spcPct val="90000"/>
              </a:lnSpc>
              <a:spcBef>
                <a:spcPts val="0"/>
              </a:spcBef>
              <a:spcAft>
                <a:spcPts val="0"/>
              </a:spcAft>
              <a:buClr>
                <a:schemeClr val="dk1"/>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None/>
            </a:pPr>
            <a:r>
              <a:rPr lang="en-US" sz="1600">
                <a:solidFill>
                  <a:schemeClr val="dk1"/>
                </a:solidFill>
                <a:latin typeface="Times New Roman"/>
                <a:ea typeface="Times New Roman"/>
                <a:cs typeface="Times New Roman"/>
                <a:sym typeface="Times New Roman"/>
              </a:rPr>
              <a:t>Rishabh Singh Manhas</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None/>
            </a:pPr>
            <a:r>
              <a:rPr b="0" i="0" lang="en-US" sz="1600" u="none" cap="none" strike="noStrike">
                <a:solidFill>
                  <a:schemeClr val="dk1"/>
                </a:solidFill>
                <a:latin typeface="Times New Roman"/>
                <a:ea typeface="Times New Roman"/>
                <a:cs typeface="Times New Roman"/>
                <a:sym typeface="Times New Roman"/>
              </a:rPr>
              <a:t>(2020a1r</a:t>
            </a:r>
            <a:r>
              <a:rPr lang="en-US" sz="1600">
                <a:solidFill>
                  <a:schemeClr val="dk1"/>
                </a:solidFill>
                <a:latin typeface="Times New Roman"/>
                <a:ea typeface="Times New Roman"/>
                <a:cs typeface="Times New Roman"/>
                <a:sym typeface="Times New Roman"/>
              </a:rPr>
              <a:t>082</a:t>
            </a:r>
            <a:r>
              <a:rPr b="0" i="0" lang="en-US" sz="1600" u="none" cap="none" strike="noStrike">
                <a:solidFill>
                  <a:schemeClr val="dk1"/>
                </a:solidFill>
                <a:latin typeface="Times New Roman"/>
                <a:ea typeface="Times New Roman"/>
                <a:cs typeface="Times New Roman"/>
                <a:sym typeface="Times New Roman"/>
              </a:rPr>
              <a:t>)</a:t>
            </a:r>
            <a:endParaRPr/>
          </a:p>
          <a:p>
            <a:pPr indent="0" lvl="0" marL="0" marR="0" rtl="0" algn="ctr">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9" name="Google Shape;79;p1"/>
          <p:cNvSpPr txBox="1"/>
          <p:nvPr/>
        </p:nvSpPr>
        <p:spPr>
          <a:xfrm>
            <a:off x="1808871" y="5943601"/>
            <a:ext cx="88392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MIET(Autonomous), JAMMU</a:t>
            </a:r>
            <a:endParaRPr b="1" i="0" sz="1600" u="none" cap="none" strike="noStrike">
              <a:solidFill>
                <a:schemeClr val="dk1"/>
              </a:solidFill>
              <a:latin typeface="Times New Roman"/>
              <a:ea typeface="Times New Roman"/>
              <a:cs typeface="Times New Roman"/>
              <a:sym typeface="Times New Roman"/>
            </a:endParaRPr>
          </a:p>
        </p:txBody>
      </p:sp>
      <p:sp>
        <p:nvSpPr>
          <p:cNvPr id="80" name="Google Shape;80;p1"/>
          <p:cNvSpPr txBox="1"/>
          <p:nvPr/>
        </p:nvSpPr>
        <p:spPr>
          <a:xfrm>
            <a:off x="2418471" y="1268760"/>
            <a:ext cx="7620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Evaluation</a:t>
            </a:r>
            <a:endParaRPr b="0" i="0" sz="1400" u="none" cap="none" strike="noStrike">
              <a:solidFill>
                <a:srgbClr val="000000"/>
              </a:solidFill>
              <a:latin typeface="Arial"/>
              <a:ea typeface="Arial"/>
              <a:cs typeface="Arial"/>
              <a:sym typeface="Arial"/>
            </a:endParaRPr>
          </a:p>
        </p:txBody>
      </p:sp>
      <p:pic>
        <p:nvPicPr>
          <p:cNvPr descr="https://lh4.googleusercontent.com/ZKYbnYgfHu_V-sRm525LWasYe90coY8yVI-sqXyC5QETb30_E_GdSRPh_iJtz5xtVkZhZt3NOxJyfJM5tYPAZHQ0t1NeYwGMjbehRKir7-E8ZM9-BHNOdsEa5H5zxd8fmLQ13SjYhkKqhDVv" id="81" name="Google Shape;81;p1"/>
          <p:cNvPicPr preferRelativeResize="0"/>
          <p:nvPr/>
        </p:nvPicPr>
        <p:blipFill rotWithShape="1">
          <a:blip r:embed="rId3">
            <a:alphaModFix/>
          </a:blip>
          <a:srcRect b="0" l="0" r="0" t="0"/>
          <a:stretch/>
        </p:blipFill>
        <p:spPr>
          <a:xfrm>
            <a:off x="4310050" y="2216264"/>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65" name="Google Shape;16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66" name="Google Shape;16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12"/>
          <p:cNvSpPr txBox="1"/>
          <p:nvPr/>
        </p:nvSpPr>
        <p:spPr>
          <a:xfrm>
            <a:off x="908999" y="116627"/>
            <a:ext cx="8650500" cy="922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Times New Roman"/>
              <a:buNone/>
            </a:pPr>
            <a:r>
              <a:rPr b="1" lang="en-US" sz="3200" u="sng">
                <a:solidFill>
                  <a:schemeClr val="dk1"/>
                </a:solidFill>
                <a:latin typeface="Times New Roman"/>
                <a:ea typeface="Times New Roman"/>
                <a:cs typeface="Times New Roman"/>
                <a:sym typeface="Times New Roman"/>
              </a:rPr>
              <a:t>The code defined</a:t>
            </a:r>
            <a:r>
              <a:rPr b="1" i="0" lang="en-US" sz="3200" u="sng" cap="none" strike="noStrike">
                <a:solidFill>
                  <a:schemeClr val="dk1"/>
                </a:solidFill>
                <a:latin typeface="Times New Roman"/>
                <a:ea typeface="Times New Roman"/>
                <a:cs typeface="Times New Roman"/>
                <a:sym typeface="Times New Roman"/>
              </a:rPr>
              <a:t> :</a:t>
            </a:r>
            <a:endParaRPr u="sng"/>
          </a:p>
        </p:txBody>
      </p:sp>
      <p:pic>
        <p:nvPicPr>
          <p:cNvPr id="168" name="Google Shape;168;p12"/>
          <p:cNvPicPr preferRelativeResize="0"/>
          <p:nvPr/>
        </p:nvPicPr>
        <p:blipFill>
          <a:blip r:embed="rId3">
            <a:alphaModFix/>
          </a:blip>
          <a:stretch>
            <a:fillRect/>
          </a:stretch>
        </p:blipFill>
        <p:spPr>
          <a:xfrm>
            <a:off x="909000" y="1039126"/>
            <a:ext cx="7000325" cy="2011825"/>
          </a:xfrm>
          <a:prstGeom prst="rect">
            <a:avLst/>
          </a:prstGeom>
          <a:noFill/>
          <a:ln>
            <a:noFill/>
          </a:ln>
        </p:spPr>
      </p:pic>
      <p:pic>
        <p:nvPicPr>
          <p:cNvPr id="169" name="Google Shape;169;p12"/>
          <p:cNvPicPr preferRelativeResize="0"/>
          <p:nvPr/>
        </p:nvPicPr>
        <p:blipFill>
          <a:blip r:embed="rId4">
            <a:alphaModFix/>
          </a:blip>
          <a:stretch>
            <a:fillRect/>
          </a:stretch>
        </p:blipFill>
        <p:spPr>
          <a:xfrm>
            <a:off x="909000" y="3109550"/>
            <a:ext cx="7000326" cy="980784"/>
          </a:xfrm>
          <a:prstGeom prst="rect">
            <a:avLst/>
          </a:prstGeom>
          <a:noFill/>
          <a:ln>
            <a:noFill/>
          </a:ln>
        </p:spPr>
      </p:pic>
      <p:pic>
        <p:nvPicPr>
          <p:cNvPr id="170" name="Google Shape;170;p12"/>
          <p:cNvPicPr preferRelativeResize="0"/>
          <p:nvPr/>
        </p:nvPicPr>
        <p:blipFill rotWithShape="1">
          <a:blip r:embed="rId5">
            <a:alphaModFix/>
          </a:blip>
          <a:srcRect b="0" l="0" r="0" t="0"/>
          <a:stretch/>
        </p:blipFill>
        <p:spPr>
          <a:xfrm>
            <a:off x="909000" y="4148925"/>
            <a:ext cx="7000326" cy="184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964c389e48_1_0"/>
          <p:cNvSpPr txBox="1"/>
          <p:nvPr>
            <p:ph type="title"/>
          </p:nvPr>
        </p:nvSpPr>
        <p:spPr>
          <a:xfrm>
            <a:off x="838200" y="201175"/>
            <a:ext cx="10515600" cy="100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u="sng"/>
              <a:t>Workflow:</a:t>
            </a:r>
            <a:endParaRPr b="1" u="sng"/>
          </a:p>
        </p:txBody>
      </p:sp>
      <p:sp>
        <p:nvSpPr>
          <p:cNvPr id="177" name="Google Shape;177;g1964c389e48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8" name="Google Shape;178;g1964c389e48_1_0"/>
          <p:cNvPicPr preferRelativeResize="0"/>
          <p:nvPr/>
        </p:nvPicPr>
        <p:blipFill>
          <a:blip r:embed="rId3">
            <a:alphaModFix/>
          </a:blip>
          <a:stretch>
            <a:fillRect/>
          </a:stretch>
        </p:blipFill>
        <p:spPr>
          <a:xfrm>
            <a:off x="1505725" y="1207078"/>
            <a:ext cx="8991575" cy="523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452800" y="2766225"/>
            <a:ext cx="5563200" cy="132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u="sng"/>
              <a:t>DEMONSTRATION:</a:t>
            </a:r>
            <a:endParaRPr b="1" u="sng">
              <a:solidFill>
                <a:schemeClr val="dk1"/>
              </a:solidFill>
            </a:endParaRPr>
          </a:p>
        </p:txBody>
      </p:sp>
      <p:sp>
        <p:nvSpPr>
          <p:cNvPr id="184" name="Google Shape;18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5" name="Google Shape;18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86" name="Google Shape;18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7"/>
          <p:cNvPicPr preferRelativeResize="0"/>
          <p:nvPr/>
        </p:nvPicPr>
        <p:blipFill rotWithShape="1">
          <a:blip r:embed="rId3">
            <a:alphaModFix/>
          </a:blip>
          <a:srcRect b="0" l="0" r="0" t="0"/>
          <a:stretch/>
        </p:blipFill>
        <p:spPr>
          <a:xfrm>
            <a:off x="2220516" y="1869282"/>
            <a:ext cx="7750969" cy="3119437"/>
          </a:xfrm>
          <a:prstGeom prst="rect">
            <a:avLst/>
          </a:prstGeom>
          <a:noFill/>
          <a:ln>
            <a:noFill/>
          </a:ln>
        </p:spPr>
      </p:pic>
      <p:sp>
        <p:nvSpPr>
          <p:cNvPr id="192" name="Google Shape;19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93" name="Google Shape;1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500" u="sng"/>
              <a:t>Contents:</a:t>
            </a:r>
            <a:endParaRPr sz="4700" u="sng"/>
          </a:p>
        </p:txBody>
      </p:sp>
      <p:sp>
        <p:nvSpPr>
          <p:cNvPr id="87" name="Google Shape;87;p2"/>
          <p:cNvSpPr txBox="1"/>
          <p:nvPr>
            <p:ph idx="1" type="body"/>
          </p:nvPr>
        </p:nvSpPr>
        <p:spPr>
          <a:xfrm>
            <a:off x="838200" y="2005150"/>
            <a:ext cx="10844100" cy="4351200"/>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150000"/>
              </a:lnSpc>
              <a:spcBef>
                <a:spcPts val="1000"/>
              </a:spcBef>
              <a:spcAft>
                <a:spcPts val="0"/>
              </a:spcAft>
              <a:buSzPts val="2400"/>
              <a:buChar char="•"/>
            </a:pPr>
            <a:r>
              <a:rPr lang="en-US" sz="2400"/>
              <a:t>Problem Statement</a:t>
            </a:r>
            <a:endParaRPr/>
          </a:p>
          <a:p>
            <a:pPr indent="-393356" lvl="0" marL="457200" rtl="0" algn="l">
              <a:lnSpc>
                <a:spcPct val="150000"/>
              </a:lnSpc>
              <a:spcBef>
                <a:spcPts val="1000"/>
              </a:spcBef>
              <a:spcAft>
                <a:spcPts val="0"/>
              </a:spcAft>
              <a:buSzPts val="2595"/>
              <a:buFont typeface="Arial"/>
              <a:buChar char="•"/>
            </a:pPr>
            <a:r>
              <a:rPr lang="en-US" sz="2400"/>
              <a:t>Problem statement is based on?</a:t>
            </a:r>
            <a:endParaRPr/>
          </a:p>
          <a:p>
            <a:pPr indent="-393356" lvl="0" marL="457200" rtl="0" algn="l">
              <a:lnSpc>
                <a:spcPct val="150000"/>
              </a:lnSpc>
              <a:spcBef>
                <a:spcPts val="1000"/>
              </a:spcBef>
              <a:spcAft>
                <a:spcPts val="0"/>
              </a:spcAft>
              <a:buSzPts val="2595"/>
              <a:buFont typeface="Arial"/>
              <a:buChar char="•"/>
            </a:pPr>
            <a:r>
              <a:rPr lang="en-US" sz="2400"/>
              <a:t>Tech Stack</a:t>
            </a:r>
            <a:endParaRPr/>
          </a:p>
          <a:p>
            <a:pPr indent="-393356" lvl="0" marL="457200" rtl="0" algn="l">
              <a:lnSpc>
                <a:spcPct val="150000"/>
              </a:lnSpc>
              <a:spcBef>
                <a:spcPts val="1000"/>
              </a:spcBef>
              <a:spcAft>
                <a:spcPts val="0"/>
              </a:spcAft>
              <a:buSzPts val="2595"/>
              <a:buFont typeface="Arial"/>
              <a:buChar char="•"/>
            </a:pPr>
            <a:r>
              <a:rPr lang="en-US" sz="2400"/>
              <a:t>Features</a:t>
            </a:r>
            <a:endParaRPr sz="2400"/>
          </a:p>
          <a:p>
            <a:pPr indent="-381000" lvl="0" marL="457200" rtl="0" algn="l">
              <a:lnSpc>
                <a:spcPct val="150000"/>
              </a:lnSpc>
              <a:spcBef>
                <a:spcPts val="1000"/>
              </a:spcBef>
              <a:spcAft>
                <a:spcPts val="0"/>
              </a:spcAft>
              <a:buSzPts val="2400"/>
              <a:buChar char="•"/>
            </a:pPr>
            <a:r>
              <a:rPr lang="en-US" sz="2400"/>
              <a:t>Workflow</a:t>
            </a:r>
            <a:endParaRPr sz="2400"/>
          </a:p>
          <a:p>
            <a:pPr indent="-393356" lvl="0" marL="457200" rtl="0" algn="l">
              <a:lnSpc>
                <a:spcPct val="150000"/>
              </a:lnSpc>
              <a:spcBef>
                <a:spcPts val="1000"/>
              </a:spcBef>
              <a:spcAft>
                <a:spcPts val="0"/>
              </a:spcAft>
              <a:buSzPts val="2595"/>
              <a:buFont typeface="Arial"/>
              <a:buChar char="•"/>
            </a:pPr>
            <a:r>
              <a:rPr lang="en-US" sz="2400"/>
              <a:t>Demonstration</a:t>
            </a:r>
            <a:endParaRPr sz="2400"/>
          </a:p>
          <a:p>
            <a:pPr indent="-228600" lvl="0" marL="457200" rtl="0" algn="l">
              <a:lnSpc>
                <a:spcPct val="100000"/>
              </a:lnSpc>
              <a:spcBef>
                <a:spcPts val="1000"/>
              </a:spcBef>
              <a:spcAft>
                <a:spcPts val="0"/>
              </a:spcAft>
              <a:buSzPts val="1946"/>
              <a:buFont typeface="Arial"/>
              <a:buNone/>
            </a:pPr>
            <a:r>
              <a:t/>
            </a:r>
            <a:endParaRPr sz="2000"/>
          </a:p>
        </p:txBody>
      </p:sp>
      <p:sp>
        <p:nvSpPr>
          <p:cNvPr id="88" name="Google Shape;8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9" name="Google Shape;8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18/11/2022</a:t>
            </a:r>
            <a:endParaRPr/>
          </a:p>
        </p:txBody>
      </p:sp>
      <p:sp>
        <p:nvSpPr>
          <p:cNvPr id="90" name="Google Shape;9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US"/>
              <a:t>J.A.R.V.I.S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964c389e48_1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t>What my Internship was based on?</a:t>
            </a:r>
            <a:endParaRPr sz="4800"/>
          </a:p>
        </p:txBody>
      </p:sp>
      <p:sp>
        <p:nvSpPr>
          <p:cNvPr id="96" name="Google Shape;96;g1964c389e48_1_8"/>
          <p:cNvSpPr txBox="1"/>
          <p:nvPr>
            <p:ph idx="1" type="body"/>
          </p:nvPr>
        </p:nvSpPr>
        <p:spPr>
          <a:xfrm>
            <a:off x="838200" y="1719250"/>
            <a:ext cx="108441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1000"/>
              </a:spcBef>
              <a:spcAft>
                <a:spcPts val="0"/>
              </a:spcAft>
              <a:buNone/>
            </a:pPr>
            <a:r>
              <a:t/>
            </a:r>
            <a:endParaRPr sz="3500"/>
          </a:p>
          <a:p>
            <a:pPr indent="-450850" lvl="0" marL="457200" rtl="0" algn="l">
              <a:lnSpc>
                <a:spcPct val="100000"/>
              </a:lnSpc>
              <a:spcBef>
                <a:spcPts val="1000"/>
              </a:spcBef>
              <a:spcAft>
                <a:spcPts val="0"/>
              </a:spcAft>
              <a:buSzPts val="3500"/>
              <a:buChar char="➔"/>
            </a:pPr>
            <a:r>
              <a:rPr lang="en-US" sz="3500"/>
              <a:t>Python: it’s applications and uses.</a:t>
            </a:r>
            <a:endParaRPr sz="3500"/>
          </a:p>
          <a:p>
            <a:pPr indent="0" lvl="0" marL="457200" rtl="0" algn="l">
              <a:lnSpc>
                <a:spcPct val="100000"/>
              </a:lnSpc>
              <a:spcBef>
                <a:spcPts val="1000"/>
              </a:spcBef>
              <a:spcAft>
                <a:spcPts val="0"/>
              </a:spcAft>
              <a:buNone/>
            </a:pPr>
            <a:r>
              <a:t/>
            </a:r>
            <a:endParaRPr sz="3300"/>
          </a:p>
        </p:txBody>
      </p:sp>
      <p:sp>
        <p:nvSpPr>
          <p:cNvPr id="97" name="Google Shape;97;g1964c389e48_1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 name="Google Shape;98;g1964c389e48_1_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18</a:t>
            </a:r>
            <a:r>
              <a:rPr lang="en-US"/>
              <a:t>/11/2022</a:t>
            </a:r>
            <a:endParaRPr/>
          </a:p>
        </p:txBody>
      </p:sp>
      <p:sp>
        <p:nvSpPr>
          <p:cNvPr id="99" name="Google Shape;99;g1964c389e48_1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US"/>
              <a:t>J.A.R.V.I.S</a:t>
            </a:r>
            <a:endParaRPr/>
          </a:p>
        </p:txBody>
      </p:sp>
      <p:pic>
        <p:nvPicPr>
          <p:cNvPr id="100" name="Google Shape;100;g1964c389e48_1_8"/>
          <p:cNvPicPr preferRelativeResize="0"/>
          <p:nvPr/>
        </p:nvPicPr>
        <p:blipFill>
          <a:blip r:embed="rId3">
            <a:alphaModFix/>
          </a:blip>
          <a:stretch>
            <a:fillRect/>
          </a:stretch>
        </p:blipFill>
        <p:spPr>
          <a:xfrm>
            <a:off x="7002600" y="2286000"/>
            <a:ext cx="4351201" cy="4351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838200" y="365126"/>
            <a:ext cx="10515600" cy="881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t>Problem Statement:</a:t>
            </a:r>
            <a:endParaRPr b="1" sz="3200" u="sng"/>
          </a:p>
        </p:txBody>
      </p:sp>
      <p:sp>
        <p:nvSpPr>
          <p:cNvPr id="106" name="Google Shape;106;p6"/>
          <p:cNvSpPr txBox="1"/>
          <p:nvPr>
            <p:ph idx="1" type="body"/>
          </p:nvPr>
        </p:nvSpPr>
        <p:spPr>
          <a:xfrm>
            <a:off x="823900" y="1121318"/>
            <a:ext cx="10544100" cy="15006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0"/>
              </a:spcBef>
              <a:spcAft>
                <a:spcPts val="0"/>
              </a:spcAft>
              <a:buSzPts val="450"/>
              <a:buNone/>
            </a:pPr>
            <a:r>
              <a:t/>
            </a:r>
            <a:endParaRPr sz="2749">
              <a:highlight>
                <a:srgbClr val="FFFFFF"/>
              </a:highlight>
            </a:endParaRPr>
          </a:p>
          <a:p>
            <a:pPr indent="0" lvl="0" marL="0" rtl="0" algn="just">
              <a:lnSpc>
                <a:spcPct val="130000"/>
              </a:lnSpc>
              <a:spcBef>
                <a:spcPts val="0"/>
              </a:spcBef>
              <a:spcAft>
                <a:spcPts val="0"/>
              </a:spcAft>
              <a:buSzPts val="450"/>
              <a:buNone/>
            </a:pPr>
            <a:r>
              <a:rPr lang="en-US" sz="2749">
                <a:highlight>
                  <a:srgbClr val="FFFFFF"/>
                </a:highlight>
              </a:rPr>
              <a:t>A </a:t>
            </a:r>
            <a:r>
              <a:rPr lang="en-US" sz="2749">
                <a:highlight>
                  <a:srgbClr val="FFFFFF"/>
                </a:highlight>
              </a:rPr>
              <a:t>voice</a:t>
            </a:r>
            <a:r>
              <a:rPr lang="en-US" sz="2749">
                <a:highlight>
                  <a:srgbClr val="FFFFFF"/>
                </a:highlight>
              </a:rPr>
              <a:t> assistant called J.A.R.V.I.S.</a:t>
            </a:r>
            <a:endParaRPr sz="2749"/>
          </a:p>
          <a:p>
            <a:pPr indent="0" lvl="0" marL="0" rtl="0" algn="just">
              <a:lnSpc>
                <a:spcPct val="130000"/>
              </a:lnSpc>
              <a:spcBef>
                <a:spcPts val="0"/>
              </a:spcBef>
              <a:spcAft>
                <a:spcPts val="0"/>
              </a:spcAft>
              <a:buSzPts val="450"/>
              <a:buNone/>
            </a:pPr>
            <a:r>
              <a:t/>
            </a:r>
            <a:endParaRPr sz="800"/>
          </a:p>
          <a:p>
            <a:pPr indent="0" lvl="0" marL="0" rtl="0" algn="just">
              <a:lnSpc>
                <a:spcPct val="130000"/>
              </a:lnSpc>
              <a:spcBef>
                <a:spcPts val="400"/>
              </a:spcBef>
              <a:spcAft>
                <a:spcPts val="0"/>
              </a:spcAft>
              <a:buSzPts val="450"/>
              <a:buNone/>
            </a:pPr>
            <a:r>
              <a:t/>
            </a:r>
            <a:endParaRPr sz="800">
              <a:highlight>
                <a:srgbClr val="FFFFFF"/>
              </a:highlight>
            </a:endParaRPr>
          </a:p>
          <a:p>
            <a:pPr indent="0" lvl="0" marL="0" rtl="0" algn="just">
              <a:lnSpc>
                <a:spcPct val="130000"/>
              </a:lnSpc>
              <a:spcBef>
                <a:spcPts val="0"/>
              </a:spcBef>
              <a:spcAft>
                <a:spcPts val="0"/>
              </a:spcAft>
              <a:buSzPts val="450"/>
              <a:buNone/>
            </a:pPr>
            <a:r>
              <a:t/>
            </a:r>
            <a:endParaRPr sz="800">
              <a:highlight>
                <a:srgbClr val="FFFFFF"/>
              </a:highlight>
            </a:endParaRPr>
          </a:p>
          <a:p>
            <a:pPr indent="0" lvl="0" marL="0" rtl="0" algn="just">
              <a:lnSpc>
                <a:spcPct val="130000"/>
              </a:lnSpc>
              <a:spcBef>
                <a:spcPts val="133"/>
              </a:spcBef>
              <a:spcAft>
                <a:spcPts val="0"/>
              </a:spcAft>
              <a:buSzPts val="450"/>
              <a:buNone/>
            </a:pPr>
            <a:r>
              <a:t/>
            </a:r>
            <a:endParaRPr sz="800">
              <a:highlight>
                <a:srgbClr val="FFFFFF"/>
              </a:highlight>
            </a:endParaRPr>
          </a:p>
          <a:p>
            <a:pPr indent="-381000" lvl="0" marL="457200" rtl="0" algn="l">
              <a:lnSpc>
                <a:spcPct val="130000"/>
              </a:lnSpc>
              <a:spcBef>
                <a:spcPts val="133"/>
              </a:spcBef>
              <a:spcAft>
                <a:spcPts val="0"/>
              </a:spcAft>
              <a:buSzPts val="600"/>
              <a:buNone/>
            </a:pPr>
            <a:r>
              <a:t/>
            </a:r>
            <a:endParaRPr sz="800"/>
          </a:p>
        </p:txBody>
      </p:sp>
      <p:sp>
        <p:nvSpPr>
          <p:cNvPr id="107" name="Google Shape;10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 name="Google Shape;10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09" name="Google Shape;10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10" name="Google Shape;110;p6"/>
          <p:cNvSpPr txBox="1"/>
          <p:nvPr/>
        </p:nvSpPr>
        <p:spPr>
          <a:xfrm>
            <a:off x="911424" y="2924944"/>
            <a:ext cx="10515600" cy="88178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sng" cap="none" strike="noStrike">
                <a:solidFill>
                  <a:schemeClr val="dk1"/>
                </a:solidFill>
                <a:latin typeface="Times New Roman"/>
                <a:ea typeface="Times New Roman"/>
                <a:cs typeface="Times New Roman"/>
                <a:sym typeface="Times New Roman"/>
              </a:rPr>
              <a:t>Main Objective:</a:t>
            </a:r>
            <a:endParaRPr u="sng"/>
          </a:p>
        </p:txBody>
      </p:sp>
      <p:sp>
        <p:nvSpPr>
          <p:cNvPr id="111" name="Google Shape;111;p6"/>
          <p:cNvSpPr txBox="1"/>
          <p:nvPr/>
        </p:nvSpPr>
        <p:spPr>
          <a:xfrm>
            <a:off x="911424" y="3806728"/>
            <a:ext cx="10544212" cy="2430584"/>
          </a:xfrm>
          <a:prstGeom prst="rect">
            <a:avLst/>
          </a:prstGeom>
          <a:noFill/>
          <a:ln>
            <a:noFill/>
          </a:ln>
        </p:spPr>
        <p:txBody>
          <a:bodyPr anchorCtr="0" anchor="t" bIns="45700" lIns="91425" spcFirstLastPara="1" rIns="91425" wrap="square" tIns="45700">
            <a:normAutofit/>
          </a:bodyPr>
          <a:lstStyle/>
          <a:p>
            <a:pPr indent="-406400" lvl="0" marL="457200" marR="0" rtl="0" algn="l">
              <a:lnSpc>
                <a:spcPct val="150000"/>
              </a:lnSpc>
              <a:spcBef>
                <a:spcPts val="133"/>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This model is a virtual voice assistant, just like the Google assistant or Siri. This model is named after Jarvis, the one that was introduced in the first iron man movie.</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838188" y="634927"/>
            <a:ext cx="10515600" cy="79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3200"/>
              <a:t>So, what is J.A.R.V.I.S based on?	</a:t>
            </a:r>
            <a:endParaRPr b="1" sz="3200"/>
          </a:p>
        </p:txBody>
      </p:sp>
      <p:sp>
        <p:nvSpPr>
          <p:cNvPr id="117" name="Google Shape;1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18" name="Google Shape;1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19" name="Google Shape;1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7"/>
          <p:cNvSpPr txBox="1"/>
          <p:nvPr>
            <p:ph idx="1" type="body"/>
          </p:nvPr>
        </p:nvSpPr>
        <p:spPr>
          <a:xfrm>
            <a:off x="838200" y="1600881"/>
            <a:ext cx="10515600" cy="4351200"/>
          </a:xfrm>
          <a:prstGeom prst="rect">
            <a:avLst/>
          </a:prstGeom>
          <a:noFill/>
          <a:ln>
            <a:noFill/>
          </a:ln>
        </p:spPr>
        <p:txBody>
          <a:bodyPr anchorCtr="0" anchor="t" bIns="45700" lIns="91425" spcFirstLastPara="1" rIns="91425" wrap="square" tIns="45700">
            <a:noAutofit/>
          </a:bodyPr>
          <a:lstStyle/>
          <a:p>
            <a:pPr indent="-486822" lvl="0" marL="609584" rtl="0" algn="just">
              <a:lnSpc>
                <a:spcPct val="140000"/>
              </a:lnSpc>
              <a:spcBef>
                <a:spcPts val="0"/>
              </a:spcBef>
              <a:spcAft>
                <a:spcPts val="0"/>
              </a:spcAft>
              <a:buSzPts val="2400"/>
              <a:buChar char="●"/>
            </a:pPr>
            <a:r>
              <a:rPr lang="en-US" sz="2400"/>
              <a:t>It is a virtual voice assistant using Python.</a:t>
            </a:r>
            <a:endParaRPr sz="2400"/>
          </a:p>
          <a:p>
            <a:pPr indent="-486823" lvl="0" marL="609585" rtl="0" algn="l">
              <a:lnSpc>
                <a:spcPct val="140000"/>
              </a:lnSpc>
              <a:spcBef>
                <a:spcPts val="0"/>
              </a:spcBef>
              <a:spcAft>
                <a:spcPts val="0"/>
              </a:spcAft>
              <a:buSzPts val="2400"/>
              <a:buChar char="●"/>
            </a:pPr>
            <a:r>
              <a:rPr lang="en-US" sz="2400"/>
              <a:t>This project is aiming for improving the ease of access for the users.</a:t>
            </a:r>
            <a:endParaRPr sz="2400"/>
          </a:p>
          <a:p>
            <a:pPr indent="-486823" lvl="0" marL="609585" rtl="0" algn="l">
              <a:lnSpc>
                <a:spcPct val="140000"/>
              </a:lnSpc>
              <a:spcBef>
                <a:spcPts val="1600"/>
              </a:spcBef>
              <a:spcAft>
                <a:spcPts val="0"/>
              </a:spcAft>
              <a:buSzPts val="2400"/>
              <a:buChar char="●"/>
            </a:pPr>
            <a:r>
              <a:rPr lang="en-US" sz="2400">
                <a:highlight>
                  <a:srgbClr val="FFFFFF"/>
                </a:highlight>
              </a:rPr>
              <a:t>This is in an early stage of development, so it just runs on the terminal..</a:t>
            </a:r>
            <a:endParaRPr sz="2400"/>
          </a:p>
          <a:p>
            <a:pPr indent="-486822" lvl="0" marL="609584" rtl="0" algn="l">
              <a:lnSpc>
                <a:spcPct val="140000"/>
              </a:lnSpc>
              <a:spcBef>
                <a:spcPts val="1600"/>
              </a:spcBef>
              <a:spcAft>
                <a:spcPts val="0"/>
              </a:spcAft>
              <a:buSzPts val="2400"/>
              <a:buChar char="●"/>
            </a:pPr>
            <a:r>
              <a:rPr lang="en-US" sz="2400">
                <a:highlight>
                  <a:srgbClr val="FFFFFF"/>
                </a:highlight>
              </a:rPr>
              <a:t>This project uses various modules like, pyttsx3, speech recognition, wikipedia, smtplib, etc.</a:t>
            </a:r>
            <a:r>
              <a:rPr lang="en-US" sz="2400"/>
              <a:t> for performing various functions like converting text to speech, searching on wikipedia, and sending and receiving emails.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09588" y="402652"/>
            <a:ext cx="10515600" cy="79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3200"/>
              <a:t>	</a:t>
            </a:r>
            <a:endParaRPr b="1" sz="3200"/>
          </a:p>
        </p:txBody>
      </p:sp>
      <p:sp>
        <p:nvSpPr>
          <p:cNvPr id="126" name="Google Shape;1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27" name="Google Shape;1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28" name="Google Shape;1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p8"/>
          <p:cNvSpPr txBox="1"/>
          <p:nvPr>
            <p:ph idx="1" type="body"/>
          </p:nvPr>
        </p:nvSpPr>
        <p:spPr>
          <a:xfrm>
            <a:off x="838200" y="977976"/>
            <a:ext cx="10515600" cy="47553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600">
                <a:solidFill>
                  <a:srgbClr val="0D1940"/>
                </a:solidFill>
                <a:highlight>
                  <a:srgbClr val="FFFFFF"/>
                </a:highlight>
                <a:latin typeface="Arial"/>
                <a:ea typeface="Arial"/>
                <a:cs typeface="Arial"/>
                <a:sym typeface="Arial"/>
              </a:rPr>
              <a:t>We all know how a voice assistant works, but here’s a summary of what this project is and how it’ll be used:</a:t>
            </a:r>
            <a:endParaRPr sz="2600">
              <a:solidFill>
                <a:srgbClr val="0D1940"/>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2600">
              <a:solidFill>
                <a:srgbClr val="0D1940"/>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2600">
              <a:solidFill>
                <a:srgbClr val="0D1940"/>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0D1940"/>
              </a:buClr>
              <a:buSzPts val="2400"/>
              <a:buFont typeface="Arial"/>
              <a:buChar char="➔"/>
            </a:pPr>
            <a:r>
              <a:rPr lang="en-US" sz="2400">
                <a:solidFill>
                  <a:srgbClr val="0D1940"/>
                </a:solidFill>
                <a:highlight>
                  <a:srgbClr val="FFFFFF"/>
                </a:highlight>
                <a:latin typeface="Arial"/>
                <a:ea typeface="Arial"/>
                <a:cs typeface="Arial"/>
                <a:sym typeface="Arial"/>
              </a:rPr>
              <a:t>JARVIS (Just a rather very intelligent system) is a digital assistant that uses voice recognition, language processing algorithms, and voice synthesis to listen to specific voice commands and return relevant information or perform specific functions as requested by the user.</a:t>
            </a:r>
            <a:endParaRPr sz="2400">
              <a:solidFill>
                <a:srgbClr val="0D1940"/>
              </a:solidFill>
              <a:highlight>
                <a:srgbClr val="FFFFFF"/>
              </a:highlight>
              <a:latin typeface="Arial"/>
              <a:ea typeface="Arial"/>
              <a:cs typeface="Arial"/>
              <a:sym typeface="Arial"/>
            </a:endParaRPr>
          </a:p>
          <a:p>
            <a:pPr indent="-381000" lvl="0" marL="457200" rtl="0" algn="just">
              <a:lnSpc>
                <a:spcPct val="90000"/>
              </a:lnSpc>
              <a:spcBef>
                <a:spcPts val="0"/>
              </a:spcBef>
              <a:spcAft>
                <a:spcPts val="0"/>
              </a:spcAft>
              <a:buClr>
                <a:srgbClr val="0D1940"/>
              </a:buClr>
              <a:buSzPts val="2400"/>
              <a:buFont typeface="Arial"/>
              <a:buChar char="➔"/>
            </a:pPr>
            <a:r>
              <a:rPr lang="en-US" sz="2400">
                <a:solidFill>
                  <a:srgbClr val="0D1940"/>
                </a:solidFill>
                <a:highlight>
                  <a:srgbClr val="FFFFFF"/>
                </a:highlight>
                <a:latin typeface="Arial"/>
                <a:ea typeface="Arial"/>
                <a:cs typeface="Arial"/>
                <a:sym typeface="Arial"/>
              </a:rPr>
              <a:t>Based on specific commands, sometimes called intents, spoken by the user, it can return relevant information by listening for specific keywords and filtering out the ambient noise.</a:t>
            </a:r>
            <a:endParaRPr sz="2400">
              <a:solidFill>
                <a:srgbClr val="0D194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35" name="Google Shape;1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9"/>
          <p:cNvSpPr txBox="1"/>
          <p:nvPr>
            <p:ph type="title"/>
          </p:nvPr>
        </p:nvSpPr>
        <p:spPr>
          <a:xfrm>
            <a:off x="809588" y="28572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u="sng">
                <a:solidFill>
                  <a:schemeClr val="dk1"/>
                </a:solidFill>
              </a:rPr>
              <a:t>Tech Stack:</a:t>
            </a:r>
            <a:endParaRPr sz="3200" u="sng">
              <a:solidFill>
                <a:schemeClr val="dk1"/>
              </a:solidFill>
            </a:endParaRPr>
          </a:p>
        </p:txBody>
      </p:sp>
      <p:sp>
        <p:nvSpPr>
          <p:cNvPr id="137" name="Google Shape;1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38" name="Google Shape;138;p9"/>
          <p:cNvSpPr/>
          <p:nvPr/>
        </p:nvSpPr>
        <p:spPr>
          <a:xfrm>
            <a:off x="892400" y="1500175"/>
            <a:ext cx="9009600" cy="4092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t>This is a project solely built using Python, but other technologies involved are:</a:t>
            </a:r>
            <a:endParaRPr sz="2400"/>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Operating System: </a:t>
            </a:r>
            <a:r>
              <a:rPr lang="en-US" sz="2400"/>
              <a:t> Windows 11</a:t>
            </a:r>
            <a:endParaRPr sz="2400"/>
          </a:p>
          <a:p>
            <a:pPr indent="-381000" lvl="0" marL="4572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Back-End: - PYTHON </a:t>
            </a:r>
            <a:endParaRPr sz="2400"/>
          </a:p>
          <a:p>
            <a:pPr indent="-381000" lvl="0" marL="457200" marR="0" rtl="0" algn="l">
              <a:lnSpc>
                <a:spcPct val="150000"/>
              </a:lnSpc>
              <a:spcBef>
                <a:spcPts val="0"/>
              </a:spcBef>
              <a:spcAft>
                <a:spcPts val="0"/>
              </a:spcAft>
              <a:buClr>
                <a:srgbClr val="000000"/>
              </a:buClr>
              <a:buSzPts val="2400"/>
              <a:buFont typeface="Arial"/>
              <a:buChar char="•"/>
            </a:pPr>
            <a:r>
              <a:rPr lang="en-US" sz="2400"/>
              <a:t>Automatic speech recognition (ASR)</a:t>
            </a:r>
            <a:endParaRPr sz="2400"/>
          </a:p>
          <a:p>
            <a:pPr indent="-381000" lvl="0" marL="457200" marR="0" rtl="0" algn="l">
              <a:lnSpc>
                <a:spcPct val="150000"/>
              </a:lnSpc>
              <a:spcBef>
                <a:spcPts val="0"/>
              </a:spcBef>
              <a:spcAft>
                <a:spcPts val="0"/>
              </a:spcAft>
              <a:buSzPts val="2400"/>
              <a:buChar char="•"/>
            </a:pPr>
            <a:r>
              <a:rPr lang="en-US" sz="2400"/>
              <a:t>Natural Language generation (NLG)</a:t>
            </a:r>
            <a:endParaRPr sz="2400"/>
          </a:p>
          <a:p>
            <a:pPr indent="-381000" lvl="0" marL="457200" marR="0" rtl="0" algn="l">
              <a:lnSpc>
                <a:spcPct val="150000"/>
              </a:lnSpc>
              <a:spcBef>
                <a:spcPts val="0"/>
              </a:spcBef>
              <a:spcAft>
                <a:spcPts val="0"/>
              </a:spcAft>
              <a:buSzPts val="2400"/>
              <a:buChar char="•"/>
            </a:pPr>
            <a:r>
              <a:rPr lang="en-US" sz="2400"/>
              <a:t>Speech synthesis</a:t>
            </a:r>
            <a:r>
              <a:rPr b="0" i="0" lang="en-US" sz="2400" u="none" cap="none" strike="noStrike">
                <a:solidFill>
                  <a:srgbClr val="000000"/>
                </a:solidFill>
                <a:latin typeface="Arial"/>
                <a:ea typeface="Arial"/>
                <a:cs typeface="Arial"/>
                <a:sym typeface="Arial"/>
              </a:rPr>
              <a:t> </a:t>
            </a:r>
            <a:endParaRPr sz="2400"/>
          </a:p>
          <a:p>
            <a:pPr indent="-381000" lvl="0" marL="457200" marR="0" rtl="0" algn="l">
              <a:lnSpc>
                <a:spcPct val="150000"/>
              </a:lnSpc>
              <a:spcBef>
                <a:spcPts val="0"/>
              </a:spcBef>
              <a:spcAft>
                <a:spcPts val="0"/>
              </a:spcAft>
              <a:buSzPts val="2400"/>
              <a:buChar char="•"/>
            </a:pPr>
            <a:r>
              <a:rPr lang="en-US" sz="2400"/>
              <a:t>Artificial Intelligence (AI)</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16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u="sng"/>
              <a:t>Features:</a:t>
            </a:r>
            <a:endParaRPr u="sng"/>
          </a:p>
        </p:txBody>
      </p:sp>
      <p:sp>
        <p:nvSpPr>
          <p:cNvPr id="144" name="Google Shape;144;p10"/>
          <p:cNvSpPr txBox="1"/>
          <p:nvPr>
            <p:ph idx="1" type="body"/>
          </p:nvPr>
        </p:nvSpPr>
        <p:spPr>
          <a:xfrm>
            <a:off x="838200" y="1332475"/>
            <a:ext cx="10515600" cy="4217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2400"/>
              <a:t>J.A.R.V.I.S can perform any simple operations like a simple voice assistant, some of </a:t>
            </a:r>
            <a:r>
              <a:rPr lang="en-US" sz="2400"/>
              <a:t>its</a:t>
            </a:r>
            <a:r>
              <a:rPr lang="en-US" sz="2400"/>
              <a:t> key features are:</a:t>
            </a:r>
            <a:endParaRPr sz="2400"/>
          </a:p>
          <a:p>
            <a:pPr indent="-434115" lvl="0" marL="609584" rtl="0" algn="just">
              <a:lnSpc>
                <a:spcPct val="150000"/>
              </a:lnSpc>
              <a:spcBef>
                <a:spcPts val="0"/>
              </a:spcBef>
              <a:spcAft>
                <a:spcPts val="0"/>
              </a:spcAft>
              <a:buSzPts val="2300"/>
              <a:buFont typeface="Times New Roman"/>
              <a:buChar char="●"/>
            </a:pPr>
            <a:r>
              <a:rPr lang="en-US" sz="2300"/>
              <a:t>It can send emails on your behalf</a:t>
            </a:r>
            <a:endParaRPr sz="2300"/>
          </a:p>
          <a:p>
            <a:pPr indent="-434115" lvl="0" marL="609584" rtl="0" algn="just">
              <a:lnSpc>
                <a:spcPct val="150000"/>
              </a:lnSpc>
              <a:spcBef>
                <a:spcPts val="0"/>
              </a:spcBef>
              <a:spcAft>
                <a:spcPts val="0"/>
              </a:spcAft>
              <a:buSzPts val="2300"/>
              <a:buChar char="●"/>
            </a:pPr>
            <a:r>
              <a:rPr lang="en-US" sz="2300"/>
              <a:t>It can play music for </a:t>
            </a:r>
            <a:r>
              <a:rPr lang="en-US" sz="2300"/>
              <a:t>you.</a:t>
            </a:r>
            <a:endParaRPr sz="2300"/>
          </a:p>
          <a:p>
            <a:pPr indent="-434115" lvl="0" marL="609584" rtl="0" algn="just">
              <a:lnSpc>
                <a:spcPct val="150000"/>
              </a:lnSpc>
              <a:spcBef>
                <a:spcPts val="0"/>
              </a:spcBef>
              <a:spcAft>
                <a:spcPts val="0"/>
              </a:spcAft>
              <a:buSzPts val="2300"/>
              <a:buChar char="●"/>
            </a:pPr>
            <a:r>
              <a:rPr lang="en-US" sz="2300"/>
              <a:t>It can do wikipedia searches for you.</a:t>
            </a:r>
            <a:endParaRPr sz="2300"/>
          </a:p>
          <a:p>
            <a:pPr indent="-434115" lvl="0" marL="609584" rtl="0" algn="just">
              <a:lnSpc>
                <a:spcPct val="150000"/>
              </a:lnSpc>
              <a:spcBef>
                <a:spcPts val="0"/>
              </a:spcBef>
              <a:spcAft>
                <a:spcPts val="0"/>
              </a:spcAft>
              <a:buSzPts val="2300"/>
              <a:buChar char="●"/>
            </a:pPr>
            <a:r>
              <a:rPr lang="en-US" sz="2300"/>
              <a:t>It is capable of opening websites like Google, YouTube etc. in a web browser.</a:t>
            </a:r>
            <a:endParaRPr sz="2300"/>
          </a:p>
          <a:p>
            <a:pPr indent="-434115" lvl="0" marL="609584" rtl="0" algn="just">
              <a:lnSpc>
                <a:spcPct val="150000"/>
              </a:lnSpc>
              <a:spcBef>
                <a:spcPts val="0"/>
              </a:spcBef>
              <a:spcAft>
                <a:spcPts val="0"/>
              </a:spcAft>
              <a:buSzPts val="2300"/>
              <a:buChar char="●"/>
            </a:pPr>
            <a:r>
              <a:rPr lang="en-US" sz="2300"/>
              <a:t>It is capable of opening code editor IDE with a single voice command on your device.</a:t>
            </a:r>
            <a:endParaRPr sz="2300"/>
          </a:p>
          <a:p>
            <a:pPr indent="0" lvl="0" marL="169119" rtl="0" algn="just">
              <a:lnSpc>
                <a:spcPct val="150000"/>
              </a:lnSpc>
              <a:spcBef>
                <a:spcPts val="0"/>
              </a:spcBef>
              <a:spcAft>
                <a:spcPts val="0"/>
              </a:spcAft>
              <a:buSzPts val="2595"/>
              <a:buNone/>
            </a:pPr>
            <a:r>
              <a:t/>
            </a:r>
            <a:endParaRPr sz="2400"/>
          </a:p>
          <a:p>
            <a:pPr indent="0" lvl="0" marL="0" rtl="0" algn="l">
              <a:lnSpc>
                <a:spcPct val="190000"/>
              </a:lnSpc>
              <a:spcBef>
                <a:spcPts val="133"/>
              </a:spcBef>
              <a:spcAft>
                <a:spcPts val="0"/>
              </a:spcAft>
              <a:buSzPts val="1946"/>
              <a:buNone/>
            </a:pPr>
            <a:r>
              <a:t/>
            </a:r>
            <a:endParaRPr sz="2400"/>
          </a:p>
          <a:p>
            <a:pPr indent="-228600" lvl="0" marL="457200" rtl="0" algn="l">
              <a:lnSpc>
                <a:spcPct val="90000"/>
              </a:lnSpc>
              <a:spcBef>
                <a:spcPts val="2600"/>
              </a:spcBef>
              <a:spcAft>
                <a:spcPts val="0"/>
              </a:spcAft>
              <a:buClr>
                <a:schemeClr val="dk1"/>
              </a:buClr>
              <a:buSzPts val="1946"/>
              <a:buNone/>
            </a:pPr>
            <a:r>
              <a:t/>
            </a:r>
            <a:endParaRPr sz="2400"/>
          </a:p>
        </p:txBody>
      </p:sp>
      <p:sp>
        <p:nvSpPr>
          <p:cNvPr id="145" name="Google Shape;14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46" name="Google Shape;14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47" name="Google Shape;1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146701"/>
            <a:ext cx="10515600" cy="1112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u="sng"/>
              <a:t>The code defined</a:t>
            </a:r>
            <a:r>
              <a:rPr b="1" lang="en-US" sz="3200" u="sng"/>
              <a:t> :-</a:t>
            </a:r>
            <a:endParaRPr u="sng"/>
          </a:p>
        </p:txBody>
      </p:sp>
      <p:sp>
        <p:nvSpPr>
          <p:cNvPr id="153" name="Google Shape;15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18</a:t>
            </a:r>
            <a:r>
              <a:rPr lang="en-US"/>
              <a:t>/11/2022</a:t>
            </a:r>
            <a:endParaRPr/>
          </a:p>
        </p:txBody>
      </p:sp>
      <p:sp>
        <p:nvSpPr>
          <p:cNvPr id="154" name="Google Shape;15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J.A.R.V.I.S</a:t>
            </a:r>
            <a:endParaRPr/>
          </a:p>
          <a:p>
            <a:pPr indent="0" lvl="0" marL="0" rtl="0" algn="ctr">
              <a:lnSpc>
                <a:spcPct val="100000"/>
              </a:lnSpc>
              <a:spcBef>
                <a:spcPts val="0"/>
              </a:spcBef>
              <a:spcAft>
                <a:spcPts val="0"/>
              </a:spcAft>
              <a:buSzPts val="1400"/>
              <a:buNone/>
            </a:pPr>
            <a:r>
              <a:t/>
            </a:r>
            <a:endParaRPr/>
          </a:p>
        </p:txBody>
      </p:sp>
      <p:sp>
        <p:nvSpPr>
          <p:cNvPr id="155" name="Google Shape;1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6" name="Google Shape;156;p11"/>
          <p:cNvSpPr txBox="1"/>
          <p:nvPr/>
        </p:nvSpPr>
        <p:spPr>
          <a:xfrm>
            <a:off x="908992" y="947117"/>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Times New Roman"/>
              <a:buNone/>
            </a:pPr>
            <a:r>
              <a:t/>
            </a:r>
            <a:endParaRPr/>
          </a:p>
        </p:txBody>
      </p:sp>
      <p:pic>
        <p:nvPicPr>
          <p:cNvPr id="157" name="Google Shape;157;p11"/>
          <p:cNvPicPr preferRelativeResize="0"/>
          <p:nvPr/>
        </p:nvPicPr>
        <p:blipFill>
          <a:blip r:embed="rId3">
            <a:alphaModFix/>
          </a:blip>
          <a:stretch>
            <a:fillRect/>
          </a:stretch>
        </p:blipFill>
        <p:spPr>
          <a:xfrm>
            <a:off x="909000" y="1259100"/>
            <a:ext cx="6302200" cy="815275"/>
          </a:xfrm>
          <a:prstGeom prst="rect">
            <a:avLst/>
          </a:prstGeom>
          <a:noFill/>
          <a:ln>
            <a:noFill/>
          </a:ln>
        </p:spPr>
      </p:pic>
      <p:pic>
        <p:nvPicPr>
          <p:cNvPr id="158" name="Google Shape;158;p11"/>
          <p:cNvPicPr preferRelativeResize="0"/>
          <p:nvPr/>
        </p:nvPicPr>
        <p:blipFill>
          <a:blip r:embed="rId4">
            <a:alphaModFix/>
          </a:blip>
          <a:stretch>
            <a:fillRect/>
          </a:stretch>
        </p:blipFill>
        <p:spPr>
          <a:xfrm>
            <a:off x="909000" y="2212149"/>
            <a:ext cx="6302199" cy="1216858"/>
          </a:xfrm>
          <a:prstGeom prst="rect">
            <a:avLst/>
          </a:prstGeom>
          <a:noFill/>
          <a:ln>
            <a:noFill/>
          </a:ln>
        </p:spPr>
      </p:pic>
      <p:pic>
        <p:nvPicPr>
          <p:cNvPr id="159" name="Google Shape;159;p11"/>
          <p:cNvPicPr preferRelativeResize="0"/>
          <p:nvPr/>
        </p:nvPicPr>
        <p:blipFill>
          <a:blip r:embed="rId5">
            <a:alphaModFix/>
          </a:blip>
          <a:stretch>
            <a:fillRect/>
          </a:stretch>
        </p:blipFill>
        <p:spPr>
          <a:xfrm>
            <a:off x="909000" y="3566776"/>
            <a:ext cx="6302200" cy="18652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0x0101004E54BC433BDB1D43B0BD1C8CD6F17E8C</vt:lpwstr>
  </property>
</Properties>
</file>