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9"/>
  </p:notesMasterIdLst>
  <p:sldIdLst>
    <p:sldId id="288" r:id="rId2"/>
    <p:sldId id="289" r:id="rId3"/>
    <p:sldId id="257" r:id="rId4"/>
    <p:sldId id="273" r:id="rId5"/>
    <p:sldId id="258" r:id="rId6"/>
    <p:sldId id="272" r:id="rId7"/>
    <p:sldId id="265" r:id="rId8"/>
    <p:sldId id="266" r:id="rId9"/>
    <p:sldId id="267" r:id="rId10"/>
    <p:sldId id="260" r:id="rId11"/>
    <p:sldId id="259" r:id="rId12"/>
    <p:sldId id="262" r:id="rId13"/>
    <p:sldId id="286" r:id="rId14"/>
    <p:sldId id="261" r:id="rId15"/>
    <p:sldId id="268" r:id="rId16"/>
    <p:sldId id="284" r:id="rId17"/>
    <p:sldId id="285" r:id="rId18"/>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FFFF66"/>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88"/>
    <p:restoredTop sz="94778"/>
  </p:normalViewPr>
  <p:slideViewPr>
    <p:cSldViewPr showGuides="1">
      <p:cViewPr>
        <p:scale>
          <a:sx n="76" d="100"/>
          <a:sy n="76" d="100"/>
        </p:scale>
        <p:origin x="-97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2A3A77F-1899-4205-9B9A-4B3435E5DBD3}" type="datetimeFigureOut">
              <a:rPr kumimoji="0" lang="en-US" sz="1200" b="0" i="0" u="none" strike="noStrike" kern="1200" cap="none" spc="0" normalizeH="0" baseline="0" noProof="0">
                <a:ln>
                  <a:noFill/>
                </a:ln>
                <a:solidFill>
                  <a:schemeClr val="tx1"/>
                </a:solidFill>
                <a:effectLst/>
                <a:uLnTx/>
                <a:uFillTx/>
                <a:latin typeface="+mn-lt"/>
                <a:ea typeface="+mn-ea"/>
                <a:cs typeface="+mn-cs"/>
              </a:rPr>
              <a:t>18-Aug-21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hangingPunct="1"/>
            <a:fld id="{9A0DB2DC-4C9A-4742-B13C-FB6460FD3503}" type="slidenum">
              <a:rPr lang="en-US" sz="1200" dirty="0">
                <a:latin typeface="Calibri" panose="020F0502020204030204" pitchFamily="34" charset="0"/>
              </a:rPr>
              <a:t>‹#›</a:t>
            </a:fld>
            <a:endParaRPr lang="en-US" sz="1200" dirty="0">
              <a:latin typeface="Calibri" panose="020F0502020204030204" pitchFamily="34" charset="0"/>
            </a:endParaRPr>
          </a:p>
        </p:txBody>
      </p:sp>
    </p:spTree>
    <p:extLst>
      <p:ext uri="{BB962C8B-B14F-4D97-AF65-F5344CB8AC3E}">
        <p14:creationId xmlns:p14="http://schemas.microsoft.com/office/powerpoint/2010/main" val="423692885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a:solidFill>
              <a:srgbClr val="000000">
                <a:alpha val="100000"/>
              </a:srgbClr>
            </a:solidFill>
            <a:miter lim="800000"/>
          </a:ln>
        </p:spPr>
      </p:sp>
      <p:sp>
        <p:nvSpPr>
          <p:cNvPr id="23555" name="Notes Placeholder 2"/>
          <p:cNvSpPr>
            <a:spLocks noGrp="1"/>
          </p:cNvSpPr>
          <p:nvPr>
            <p:ph type="body" idx="1"/>
          </p:nvPr>
        </p:nvSpPr>
        <p:spPr>
          <a:noFill/>
          <a:ln>
            <a:noFill/>
          </a:ln>
        </p:spPr>
        <p:txBody>
          <a:bodyPr wrap="square" lIns="91440" tIns="45720" rIns="91440" bIns="45720" anchor="t"/>
          <a:lstStyle/>
          <a:p>
            <a:pPr lvl="0" eaLnBrk="1" hangingPunct="1"/>
            <a:endParaRPr dirty="0"/>
          </a:p>
        </p:txBody>
      </p:sp>
      <p:sp>
        <p:nvSpPr>
          <p:cNvPr id="4" name="Slide Number Placeholder 3"/>
          <p:cNvSpPr txBox="1">
            <a:spLocks noGrp="1"/>
          </p:cNvSpPr>
          <p:nvPr>
            <p:ph type="sldNum" sz="quarter"/>
          </p:nvPr>
        </p:nvSpPr>
        <p:spPr>
          <a:noFill/>
        </p:spPr>
        <p:txBody>
          <a:bodyPr lIns="91440" tIns="45720" rIns="91440" bIns="45720" rtlCol="0" anchor="b"/>
          <a:lstStyle/>
          <a:p>
            <a:pPr lvl="0" algn="r" eaLnBrk="1" hangingPunct="1"/>
            <a:fld id="{9A0DB2DC-4C9A-4742-B13C-FB6460FD3503}" type="slidenum">
              <a:rPr lang="en-US" sz="1200" dirty="0">
                <a:latin typeface="Calibri" panose="020F0502020204030204" pitchFamily="34" charset="0"/>
              </a:rPr>
              <a:t>3</a:t>
            </a:fld>
            <a:endParaRPr lang="en-US" sz="1200"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a:solidFill>
              <a:srgbClr val="000000">
                <a:alpha val="100000"/>
              </a:srgbClr>
            </a:solidFill>
            <a:miter lim="800000"/>
          </a:ln>
        </p:spPr>
      </p:sp>
      <p:sp>
        <p:nvSpPr>
          <p:cNvPr id="34819" name="Notes Placeholder 2"/>
          <p:cNvSpPr>
            <a:spLocks noGrp="1"/>
          </p:cNvSpPr>
          <p:nvPr>
            <p:ph type="body" idx="1"/>
          </p:nvPr>
        </p:nvSpPr>
        <p:spPr>
          <a:noFill/>
          <a:ln>
            <a:noFill/>
          </a:ln>
        </p:spPr>
        <p:txBody>
          <a:bodyPr wrap="square" lIns="91440" tIns="45720" rIns="91440" bIns="45720" anchor="t"/>
          <a:lstStyle/>
          <a:p>
            <a:pPr lvl="0"/>
            <a:endParaRPr dirty="0"/>
          </a:p>
        </p:txBody>
      </p:sp>
      <p:sp>
        <p:nvSpPr>
          <p:cNvPr id="4" name="Slide Number Placeholder 3"/>
          <p:cNvSpPr txBox="1">
            <a:spLocks noGrp="1"/>
          </p:cNvSpPr>
          <p:nvPr>
            <p:ph type="sldNum" sz="quarter"/>
          </p:nvPr>
        </p:nvSpPr>
        <p:spPr>
          <a:noFill/>
        </p:spPr>
        <p:txBody>
          <a:bodyPr lIns="91440" tIns="45720" rIns="91440" bIns="45720" rtlCol="0" anchor="b"/>
          <a:lstStyle/>
          <a:p>
            <a:pPr lvl="0" algn="r" eaLnBrk="1" hangingPunct="1"/>
            <a:fld id="{9A0DB2DC-4C9A-4742-B13C-FB6460FD3503}" type="slidenum">
              <a:rPr lang="en-US" sz="1200" dirty="0">
                <a:latin typeface="Calibri" panose="020F0502020204030204" pitchFamily="34" charset="0"/>
              </a:rPr>
              <a:t>12</a:t>
            </a:fld>
            <a:endParaRPr lang="en-US" sz="1200" dirty="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a:solidFill>
              <a:srgbClr val="000000">
                <a:alpha val="100000"/>
              </a:srgbClr>
            </a:solidFill>
            <a:miter lim="800000"/>
          </a:ln>
        </p:spPr>
      </p:sp>
      <p:sp>
        <p:nvSpPr>
          <p:cNvPr id="36867" name="Notes Placeholder 2"/>
          <p:cNvSpPr>
            <a:spLocks noGrp="1"/>
          </p:cNvSpPr>
          <p:nvPr>
            <p:ph type="body" idx="1"/>
          </p:nvPr>
        </p:nvSpPr>
        <p:spPr>
          <a:noFill/>
          <a:ln>
            <a:noFill/>
          </a:ln>
        </p:spPr>
        <p:txBody>
          <a:bodyPr wrap="square" lIns="91440" tIns="45720" rIns="91440" bIns="45720" anchor="t"/>
          <a:lstStyle/>
          <a:p>
            <a:pPr lvl="0"/>
            <a:endParaRPr dirty="0"/>
          </a:p>
        </p:txBody>
      </p:sp>
      <p:sp>
        <p:nvSpPr>
          <p:cNvPr id="4" name="Slide Number Placeholder 3"/>
          <p:cNvSpPr txBox="1">
            <a:spLocks noGrp="1"/>
          </p:cNvSpPr>
          <p:nvPr>
            <p:ph type="sldNum" sz="quarter"/>
          </p:nvPr>
        </p:nvSpPr>
        <p:spPr>
          <a:noFill/>
        </p:spPr>
        <p:txBody>
          <a:bodyPr lIns="91440" tIns="45720" rIns="91440" bIns="45720" rtlCol="0" anchor="b"/>
          <a:lstStyle/>
          <a:p>
            <a:pPr lvl="0" algn="r" eaLnBrk="1" hangingPunct="1"/>
            <a:fld id="{9A0DB2DC-4C9A-4742-B13C-FB6460FD3503}" type="slidenum">
              <a:rPr lang="en-US" sz="1200" dirty="0">
                <a:latin typeface="Calibri" panose="020F0502020204030204" pitchFamily="34" charset="0"/>
              </a:rPr>
              <a:t>14</a:t>
            </a:fld>
            <a:endParaRPr lang="en-US" sz="1200" dirty="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a:solidFill>
              <a:srgbClr val="000000">
                <a:alpha val="100000"/>
              </a:srgbClr>
            </a:solidFill>
            <a:miter lim="800000"/>
          </a:ln>
        </p:spPr>
      </p:sp>
      <p:sp>
        <p:nvSpPr>
          <p:cNvPr id="37891" name="Notes Placeholder 2"/>
          <p:cNvSpPr>
            <a:spLocks noGrp="1"/>
          </p:cNvSpPr>
          <p:nvPr>
            <p:ph type="body" idx="1"/>
          </p:nvPr>
        </p:nvSpPr>
        <p:spPr>
          <a:noFill/>
          <a:ln>
            <a:noFill/>
          </a:ln>
        </p:spPr>
        <p:txBody>
          <a:bodyPr wrap="square" lIns="91440" tIns="45720" rIns="91440" bIns="45720" anchor="t"/>
          <a:lstStyle/>
          <a:p>
            <a:pPr lvl="0"/>
            <a:endParaRPr dirty="0"/>
          </a:p>
        </p:txBody>
      </p:sp>
      <p:sp>
        <p:nvSpPr>
          <p:cNvPr id="4" name="Slide Number Placeholder 3"/>
          <p:cNvSpPr txBox="1">
            <a:spLocks noGrp="1"/>
          </p:cNvSpPr>
          <p:nvPr>
            <p:ph type="sldNum" sz="quarter"/>
          </p:nvPr>
        </p:nvSpPr>
        <p:spPr>
          <a:noFill/>
        </p:spPr>
        <p:txBody>
          <a:bodyPr lIns="91440" tIns="45720" rIns="91440" bIns="45720" rtlCol="0" anchor="b"/>
          <a:lstStyle/>
          <a:p>
            <a:pPr lvl="0" algn="r" eaLnBrk="1" hangingPunct="1"/>
            <a:fld id="{9A0DB2DC-4C9A-4742-B13C-FB6460FD3503}" type="slidenum">
              <a:rPr lang="en-US" sz="1200" dirty="0">
                <a:latin typeface="Calibri" panose="020F0502020204030204" pitchFamily="34" charset="0"/>
              </a:rPr>
              <a:t>15</a:t>
            </a:fld>
            <a:endParaRPr lang="en-US" sz="1200" dirty="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a:solidFill>
              <a:srgbClr val="000000">
                <a:alpha val="100000"/>
              </a:srgbClr>
            </a:solidFill>
            <a:miter lim="800000"/>
          </a:ln>
        </p:spPr>
      </p:sp>
      <p:sp>
        <p:nvSpPr>
          <p:cNvPr id="88067"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dirty="0"/>
          </a:p>
        </p:txBody>
      </p:sp>
      <p:sp>
        <p:nvSpPr>
          <p:cNvPr id="29700" name="Slide Number Placeholder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lstStyle/>
          <a:p>
            <a:pPr lvl="0" algn="r"/>
            <a:fld id="{9A0DB2DC-4C9A-4742-B13C-FB6460FD3503}" type="slidenum">
              <a:rPr lang="en-US" sz="1200" dirty="0">
                <a:latin typeface="Tahoma" panose="020B0604030504040204" pitchFamily="34" charset="0"/>
              </a:rPr>
              <a:t>17</a:t>
            </a:fld>
            <a:endParaRPr lang="en-US" sz="1200" dirty="0">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a:solidFill>
              <a:srgbClr val="000000">
                <a:alpha val="100000"/>
              </a:srgbClr>
            </a:solidFill>
            <a:miter lim="800000"/>
          </a:ln>
        </p:spPr>
      </p:sp>
      <p:sp>
        <p:nvSpPr>
          <p:cNvPr id="67587"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dirty="0"/>
          </a:p>
        </p:txBody>
      </p:sp>
      <p:sp>
        <p:nvSpPr>
          <p:cNvPr id="18436" name="Slide Number Placeholder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lstStyle/>
          <a:p>
            <a:pPr lvl="0" algn="r"/>
            <a:fld id="{9A0DB2DC-4C9A-4742-B13C-FB6460FD3503}" type="slidenum">
              <a:rPr lang="en-US" sz="1200" dirty="0">
                <a:latin typeface="Tahoma" panose="020B0604030504040204" pitchFamily="34" charset="0"/>
              </a:rPr>
              <a:t>4</a:t>
            </a:fld>
            <a:endParaRPr lang="en-US" sz="1200" dirty="0">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a:solidFill>
              <a:srgbClr val="000000">
                <a:alpha val="100000"/>
              </a:srgbClr>
            </a:solidFill>
            <a:miter lim="800000"/>
          </a:ln>
        </p:spPr>
      </p:sp>
      <p:sp>
        <p:nvSpPr>
          <p:cNvPr id="28675"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dirty="0"/>
          </a:p>
        </p:txBody>
      </p:sp>
      <p:sp>
        <p:nvSpPr>
          <p:cNvPr id="12292"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lstStyle/>
          <a:p>
            <a:pPr lvl="0" algn="r" eaLnBrk="1" hangingPunct="1"/>
            <a:fld id="{9A0DB2DC-4C9A-4742-B13C-FB6460FD3503}" type="slidenum">
              <a:rPr lang="en-US" sz="1200" dirty="0">
                <a:latin typeface="Calibri" panose="020F0502020204030204" pitchFamily="34" charset="0"/>
              </a:rPr>
              <a:t>5</a:t>
            </a:fld>
            <a:endParaRPr lang="en-US" sz="12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dirty="0"/>
          </a:p>
        </p:txBody>
      </p:sp>
      <p:sp>
        <p:nvSpPr>
          <p:cNvPr id="23556" name="Slide Number Placeholder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lstStyle/>
          <a:p>
            <a:pPr lvl="0" algn="r"/>
            <a:fld id="{9A0DB2DC-4C9A-4742-B13C-FB6460FD3503}" type="slidenum">
              <a:rPr lang="en-US" sz="1200" dirty="0">
                <a:latin typeface="Tahoma" panose="020B0604030504040204" pitchFamily="34" charset="0"/>
              </a:rPr>
              <a:t>6</a:t>
            </a:fld>
            <a:endParaRPr lang="en-US" sz="1200" dirty="0">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a:solidFill>
              <a:srgbClr val="000000">
                <a:alpha val="100000"/>
              </a:srgbClr>
            </a:solidFill>
            <a:miter lim="800000"/>
          </a:ln>
        </p:spPr>
      </p:sp>
      <p:sp>
        <p:nvSpPr>
          <p:cNvPr id="29699" name="Notes Placeholder 2"/>
          <p:cNvSpPr>
            <a:spLocks noGrp="1"/>
          </p:cNvSpPr>
          <p:nvPr>
            <p:ph type="body" idx="1"/>
          </p:nvPr>
        </p:nvSpPr>
        <p:spPr>
          <a:noFill/>
          <a:ln>
            <a:noFill/>
          </a:ln>
        </p:spPr>
        <p:txBody>
          <a:bodyPr wrap="square" lIns="91440" tIns="45720" rIns="91440" bIns="45720" anchor="t"/>
          <a:lstStyle/>
          <a:p>
            <a:pPr lvl="0"/>
            <a:endParaRPr dirty="0"/>
          </a:p>
        </p:txBody>
      </p:sp>
      <p:sp>
        <p:nvSpPr>
          <p:cNvPr id="4" name="Slide Number Placeholder 3"/>
          <p:cNvSpPr txBox="1">
            <a:spLocks noGrp="1"/>
          </p:cNvSpPr>
          <p:nvPr>
            <p:ph type="sldNum" sz="quarter"/>
          </p:nvPr>
        </p:nvSpPr>
        <p:spPr>
          <a:noFill/>
        </p:spPr>
        <p:txBody>
          <a:bodyPr lIns="91440" tIns="45720" rIns="91440" bIns="45720" rtlCol="0" anchor="b"/>
          <a:lstStyle/>
          <a:p>
            <a:pPr lvl="0" algn="r" eaLnBrk="1" hangingPunct="1"/>
            <a:fld id="{9A0DB2DC-4C9A-4742-B13C-FB6460FD3503}" type="slidenum">
              <a:rPr lang="en-US" sz="1200" dirty="0">
                <a:latin typeface="Calibri" panose="020F0502020204030204" pitchFamily="34" charset="0"/>
              </a:rPr>
              <a:t>7</a:t>
            </a:fld>
            <a:endParaRPr lang="en-US" sz="1200" dirty="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a:solidFill>
              <a:srgbClr val="000000">
                <a:alpha val="100000"/>
              </a:srgbClr>
            </a:solidFill>
            <a:miter lim="800000"/>
          </a:ln>
        </p:spPr>
      </p:sp>
      <p:sp>
        <p:nvSpPr>
          <p:cNvPr id="31747" name="Notes Placeholder 2"/>
          <p:cNvSpPr>
            <a:spLocks noGrp="1"/>
          </p:cNvSpPr>
          <p:nvPr>
            <p:ph type="body" idx="1"/>
          </p:nvPr>
        </p:nvSpPr>
        <p:spPr>
          <a:noFill/>
          <a:ln>
            <a:noFill/>
          </a:ln>
        </p:spPr>
        <p:txBody>
          <a:bodyPr wrap="square" lIns="91440" tIns="45720" rIns="91440" bIns="45720" anchor="t"/>
          <a:lstStyle/>
          <a:p>
            <a:pPr lvl="0"/>
            <a:endParaRPr dirty="0"/>
          </a:p>
        </p:txBody>
      </p:sp>
      <p:sp>
        <p:nvSpPr>
          <p:cNvPr id="4" name="Slide Number Placeholder 3"/>
          <p:cNvSpPr txBox="1">
            <a:spLocks noGrp="1"/>
          </p:cNvSpPr>
          <p:nvPr>
            <p:ph type="sldNum" sz="quarter"/>
          </p:nvPr>
        </p:nvSpPr>
        <p:spPr>
          <a:noFill/>
        </p:spPr>
        <p:txBody>
          <a:bodyPr lIns="91440" tIns="45720" rIns="91440" bIns="45720" rtlCol="0" anchor="b"/>
          <a:lstStyle/>
          <a:p>
            <a:pPr lvl="0" algn="r" eaLnBrk="1" hangingPunct="1"/>
            <a:fld id="{9A0DB2DC-4C9A-4742-B13C-FB6460FD3503}" type="slidenum">
              <a:rPr lang="en-US" sz="1200" dirty="0">
                <a:latin typeface="Calibri" panose="020F0502020204030204" pitchFamily="34" charset="0"/>
              </a:rPr>
              <a:t>8</a:t>
            </a:fld>
            <a:endParaRPr lang="en-US" sz="1200" dirty="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a:solidFill>
              <a:srgbClr val="000000">
                <a:alpha val="100000"/>
              </a:srgbClr>
            </a:solidFill>
            <a:miter lim="800000"/>
          </a:ln>
        </p:spPr>
      </p:sp>
      <p:sp>
        <p:nvSpPr>
          <p:cNvPr id="30723" name="Notes Placeholder 2"/>
          <p:cNvSpPr>
            <a:spLocks noGrp="1"/>
          </p:cNvSpPr>
          <p:nvPr>
            <p:ph type="body" idx="1"/>
          </p:nvPr>
        </p:nvSpPr>
        <p:spPr>
          <a:noFill/>
          <a:ln>
            <a:noFill/>
          </a:ln>
        </p:spPr>
        <p:txBody>
          <a:bodyPr wrap="square" lIns="91440" tIns="45720" rIns="91440" bIns="45720" anchor="t"/>
          <a:lstStyle/>
          <a:p>
            <a:pPr lvl="0"/>
            <a:endParaRPr dirty="0"/>
          </a:p>
        </p:txBody>
      </p:sp>
      <p:sp>
        <p:nvSpPr>
          <p:cNvPr id="4" name="Slide Number Placeholder 3"/>
          <p:cNvSpPr txBox="1">
            <a:spLocks noGrp="1"/>
          </p:cNvSpPr>
          <p:nvPr>
            <p:ph type="sldNum" sz="quarter"/>
          </p:nvPr>
        </p:nvSpPr>
        <p:spPr>
          <a:noFill/>
        </p:spPr>
        <p:txBody>
          <a:bodyPr lIns="91440" tIns="45720" rIns="91440" bIns="45720" rtlCol="0" anchor="b"/>
          <a:lstStyle/>
          <a:p>
            <a:pPr lvl="0" algn="r" eaLnBrk="1" hangingPunct="1"/>
            <a:fld id="{9A0DB2DC-4C9A-4742-B13C-FB6460FD3503}" type="slidenum">
              <a:rPr lang="en-US" sz="1200" dirty="0">
                <a:latin typeface="Calibri" panose="020F0502020204030204" pitchFamily="34" charset="0"/>
              </a:rPr>
              <a:t>9</a:t>
            </a:fld>
            <a:endParaRPr lang="en-US" sz="1200" dirty="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a:solidFill>
              <a:srgbClr val="000000">
                <a:alpha val="100000"/>
              </a:srgbClr>
            </a:solidFill>
            <a:miter lim="800000"/>
          </a:ln>
        </p:spPr>
      </p:sp>
      <p:sp>
        <p:nvSpPr>
          <p:cNvPr id="32771" name="Notes Placeholder 2"/>
          <p:cNvSpPr>
            <a:spLocks noGrp="1"/>
          </p:cNvSpPr>
          <p:nvPr>
            <p:ph type="body" idx="1"/>
          </p:nvPr>
        </p:nvSpPr>
        <p:spPr>
          <a:noFill/>
          <a:ln>
            <a:noFill/>
          </a:ln>
        </p:spPr>
        <p:txBody>
          <a:bodyPr wrap="square" lIns="91440" tIns="45720" rIns="91440" bIns="45720" anchor="t"/>
          <a:lstStyle/>
          <a:p>
            <a:pPr lvl="0" eaLnBrk="1" hangingPunct="1"/>
            <a:endParaRPr dirty="0"/>
          </a:p>
        </p:txBody>
      </p:sp>
      <p:sp>
        <p:nvSpPr>
          <p:cNvPr id="4" name="Slide Number Placeholder 3"/>
          <p:cNvSpPr txBox="1">
            <a:spLocks noGrp="1"/>
          </p:cNvSpPr>
          <p:nvPr>
            <p:ph type="sldNum" sz="quarter"/>
          </p:nvPr>
        </p:nvSpPr>
        <p:spPr>
          <a:noFill/>
        </p:spPr>
        <p:txBody>
          <a:bodyPr lIns="91440" tIns="45720" rIns="91440" bIns="45720" rtlCol="0" anchor="b"/>
          <a:lstStyle/>
          <a:p>
            <a:pPr lvl="0" algn="r" eaLnBrk="1" hangingPunct="1"/>
            <a:fld id="{9A0DB2DC-4C9A-4742-B13C-FB6460FD3503}" type="slidenum">
              <a:rPr lang="en-US" sz="1200" dirty="0">
                <a:latin typeface="Calibri" panose="020F0502020204030204" pitchFamily="34" charset="0"/>
              </a:rPr>
              <a:t>10</a:t>
            </a:fld>
            <a:endParaRPr lang="en-US" sz="1200" dirty="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a:solidFill>
              <a:srgbClr val="000000">
                <a:alpha val="100000"/>
              </a:srgbClr>
            </a:solidFill>
            <a:miter lim="800000"/>
          </a:ln>
        </p:spPr>
      </p:sp>
      <p:sp>
        <p:nvSpPr>
          <p:cNvPr id="33795" name="Notes Placeholder 2"/>
          <p:cNvSpPr>
            <a:spLocks noGrp="1"/>
          </p:cNvSpPr>
          <p:nvPr>
            <p:ph type="body" idx="1"/>
          </p:nvPr>
        </p:nvSpPr>
        <p:spPr>
          <a:noFill/>
          <a:ln>
            <a:noFill/>
          </a:ln>
        </p:spPr>
        <p:txBody>
          <a:bodyPr wrap="square" lIns="91440" tIns="45720" rIns="91440" bIns="45720" anchor="t"/>
          <a:lstStyle/>
          <a:p>
            <a:pPr lvl="0" eaLnBrk="1" hangingPunct="1"/>
            <a:endParaRPr dirty="0"/>
          </a:p>
        </p:txBody>
      </p:sp>
      <p:sp>
        <p:nvSpPr>
          <p:cNvPr id="4" name="Slide Number Placeholder 3"/>
          <p:cNvSpPr txBox="1">
            <a:spLocks noGrp="1"/>
          </p:cNvSpPr>
          <p:nvPr>
            <p:ph type="sldNum" sz="quarter"/>
          </p:nvPr>
        </p:nvSpPr>
        <p:spPr>
          <a:noFill/>
        </p:spPr>
        <p:txBody>
          <a:bodyPr lIns="91440" tIns="45720" rIns="91440" bIns="45720" rtlCol="0" anchor="b"/>
          <a:lstStyle/>
          <a:p>
            <a:pPr lvl="0" algn="r" eaLnBrk="1" hangingPunct="1"/>
            <a:fld id="{9A0DB2DC-4C9A-4742-B13C-FB6460FD3503}" type="slidenum">
              <a:rPr lang="en-US" sz="1200" dirty="0">
                <a:latin typeface="Calibri" panose="020F0502020204030204" pitchFamily="34" charset="0"/>
              </a:rPr>
              <a:t>11</a:t>
            </a:fld>
            <a:endParaRPr 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eaLnBrk="1" hangingPunct="1"/>
            <a:fld id="{BB962C8B-B14F-4D97-AF65-F5344CB8AC3E}" type="datetimeFigureOut">
              <a:rPr lang="en-US" smtClean="0">
                <a:effectLst>
                  <a:outerShdw blurRad="38100" dist="38100" dir="2700000">
                    <a:srgbClr val="000000"/>
                  </a:outerShdw>
                </a:effectLst>
                <a:latin typeface="Arial" panose="020B0604020202020204" pitchFamily="34" charset="0"/>
                <a:ea typeface="+mn-ea"/>
              </a:rPr>
              <a:t>18-Aug-21</a:t>
            </a:fld>
            <a:endParaRPr lang="en-US">
              <a:effectLst>
                <a:outerShdw blurRad="38100" dist="38100" dir="2700000">
                  <a:srgbClr val="000000"/>
                </a:outerShdw>
              </a:effectLst>
              <a:latin typeface="Arial" panose="020B0604020202020204" pitchFamily="34" charset="0"/>
              <a:ea typeface="+mn-ea"/>
            </a:endParaRPr>
          </a:p>
        </p:txBody>
      </p:sp>
      <p:sp>
        <p:nvSpPr>
          <p:cNvPr id="5" name="Footer Placeholder 4"/>
          <p:cNvSpPr>
            <a:spLocks noGrp="1"/>
          </p:cNvSpPr>
          <p:nvPr>
            <p:ph type="ftr" sz="quarter" idx="11"/>
          </p:nvPr>
        </p:nvSpPr>
        <p:spPr/>
        <p:txBody>
          <a:bodyPr/>
          <a:lstStyle/>
          <a:p>
            <a:pPr eaLnBrk="1" hangingPunct="1"/>
            <a:endParaRPr lang="en-US">
              <a:effectLst>
                <a:outerShdw blurRad="38100" dist="38100" dir="2700000">
                  <a:srgbClr val="000000"/>
                </a:outerShdw>
              </a:effectLst>
              <a:latin typeface="Arial" panose="020B0604020202020204" pitchFamily="34" charset="0"/>
              <a:ea typeface="+mn-ea"/>
            </a:endParaRPr>
          </a:p>
        </p:txBody>
      </p:sp>
      <p:sp>
        <p:nvSpPr>
          <p:cNvPr id="6" name="Slide Number Placeholder 5"/>
          <p:cNvSpPr>
            <a:spLocks noGrp="1"/>
          </p:cNvSpPr>
          <p:nvPr>
            <p:ph type="sldNum" sz="quarter" idx="12"/>
          </p:nvPr>
        </p:nvSpPr>
        <p:spPr/>
        <p:txBody>
          <a:bodyPr/>
          <a:lstStyle/>
          <a:p>
            <a:pPr eaLnBrk="1" hangingPunct="1"/>
            <a:fld id="{9A0DB2DC-4C9A-4742-B13C-FB6460FD3503}" type="slidenum">
              <a:rPr lang="en-US" smtClean="0">
                <a:effectLst>
                  <a:outerShdw blurRad="38100" dist="38100" dir="2700000">
                    <a:srgbClr val="000000"/>
                  </a:outerShdw>
                </a:effectLst>
                <a:latin typeface="Arial" panose="020B0604020202020204" pitchFamily="34" charset="0"/>
                <a:ea typeface="+mn-ea"/>
              </a:rPr>
              <a:t>‹#›</a:t>
            </a:fld>
            <a:endParaRPr lang="en-US">
              <a:effectLst>
                <a:outerShdw blurRad="38100" dist="38100" dir="2700000">
                  <a:srgbClr val="000000"/>
                </a:outerShdw>
              </a:effectLst>
              <a:latin typeface="Arial" panose="020B0604020202020204" pitchFamily="34" charset="0"/>
              <a:ea typeface="+mn-ea"/>
            </a:endParaRPr>
          </a:p>
        </p:txBody>
      </p:sp>
    </p:spTree>
    <p:extLst>
      <p:ext uri="{BB962C8B-B14F-4D97-AF65-F5344CB8AC3E}">
        <p14:creationId xmlns:p14="http://schemas.microsoft.com/office/powerpoint/2010/main" val="3258477332"/>
      </p:ext>
    </p:extLst>
  </p:cSld>
  <p:clrMapOvr>
    <a:masterClrMapping/>
  </p:clrMapOvr>
  <p:transition>
    <p:wipe dir="d"/>
  </p:transition>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fld id="{BB962C8B-B14F-4D97-AF65-F5344CB8AC3E}" type="datetimeFigureOut">
              <a:rPr lang="en-US" smtClean="0">
                <a:effectLst>
                  <a:outerShdw blurRad="38100" dist="38100" dir="2700000">
                    <a:srgbClr val="000000"/>
                  </a:outerShdw>
                </a:effectLst>
                <a:latin typeface="Arial" panose="020B0604020202020204" pitchFamily="34" charset="0"/>
                <a:ea typeface="+mn-ea"/>
              </a:rPr>
              <a:t>18-Aug-21</a:t>
            </a:fld>
            <a:endParaRPr lang="en-US">
              <a:effectLst>
                <a:outerShdw blurRad="38100" dist="38100" dir="2700000">
                  <a:srgbClr val="000000"/>
                </a:outerShdw>
              </a:effectLst>
              <a:latin typeface="Arial" panose="020B0604020202020204" pitchFamily="34" charset="0"/>
              <a:ea typeface="+mn-ea"/>
            </a:endParaRPr>
          </a:p>
        </p:txBody>
      </p:sp>
      <p:sp>
        <p:nvSpPr>
          <p:cNvPr id="5" name="Footer Placeholder 4"/>
          <p:cNvSpPr>
            <a:spLocks noGrp="1"/>
          </p:cNvSpPr>
          <p:nvPr>
            <p:ph type="ftr" sz="quarter" idx="11"/>
          </p:nvPr>
        </p:nvSpPr>
        <p:spPr/>
        <p:txBody>
          <a:bodyPr/>
          <a:lstStyle/>
          <a:p>
            <a:pPr lvl="0" eaLnBrk="1" hangingPunct="1"/>
            <a:endParaRPr lang="en-US">
              <a:effectLst>
                <a:outerShdw blurRad="38100" dist="38100" dir="2700000">
                  <a:srgbClr val="000000"/>
                </a:outerShdw>
              </a:effectLst>
              <a:latin typeface="Arial" panose="020B0604020202020204" pitchFamily="34" charset="0"/>
              <a:ea typeface="+mn-ea"/>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smtClean="0">
                <a:effectLst>
                  <a:outerShdw blurRad="38100" dist="38100" dir="2700000">
                    <a:srgbClr val="000000"/>
                  </a:outerShdw>
                </a:effectLst>
                <a:latin typeface="Arial" panose="020B0604020202020204" pitchFamily="34" charset="0"/>
                <a:ea typeface="+mn-ea"/>
              </a:rPr>
              <a:t>‹#›</a:t>
            </a:fld>
            <a:endParaRPr lang="en-US">
              <a:effectLst>
                <a:outerShdw blurRad="38100" dist="38100" dir="2700000">
                  <a:srgbClr val="000000"/>
                </a:outerShdw>
              </a:effectLst>
              <a:latin typeface="Arial" panose="020B0604020202020204" pitchFamily="34" charset="0"/>
              <a:ea typeface="+mn-ea"/>
            </a:endParaRPr>
          </a:p>
        </p:txBody>
      </p:sp>
    </p:spTree>
    <p:extLst>
      <p:ext uri="{BB962C8B-B14F-4D97-AF65-F5344CB8AC3E}">
        <p14:creationId xmlns:p14="http://schemas.microsoft.com/office/powerpoint/2010/main" val="3021667772"/>
      </p:ext>
    </p:extLst>
  </p:cSld>
  <p:clrMapOvr>
    <a:masterClrMapping/>
  </p:clrMapOvr>
  <p:transition>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fld id="{BB962C8B-B14F-4D97-AF65-F5344CB8AC3E}" type="datetimeFigureOut">
              <a:rPr lang="en-US" smtClean="0">
                <a:effectLst>
                  <a:outerShdw blurRad="38100" dist="38100" dir="2700000">
                    <a:srgbClr val="000000"/>
                  </a:outerShdw>
                </a:effectLst>
                <a:latin typeface="Arial" panose="020B0604020202020204" pitchFamily="34" charset="0"/>
                <a:ea typeface="+mn-ea"/>
              </a:rPr>
              <a:t>18-Aug-21</a:t>
            </a:fld>
            <a:endParaRPr lang="en-US">
              <a:effectLst>
                <a:outerShdw blurRad="38100" dist="38100" dir="2700000">
                  <a:srgbClr val="000000"/>
                </a:outerShdw>
              </a:effectLst>
              <a:latin typeface="Arial" panose="020B0604020202020204" pitchFamily="34" charset="0"/>
              <a:ea typeface="+mn-ea"/>
            </a:endParaRPr>
          </a:p>
        </p:txBody>
      </p:sp>
      <p:sp>
        <p:nvSpPr>
          <p:cNvPr id="5" name="Footer Placeholder 4"/>
          <p:cNvSpPr>
            <a:spLocks noGrp="1"/>
          </p:cNvSpPr>
          <p:nvPr>
            <p:ph type="ftr" sz="quarter" idx="11"/>
          </p:nvPr>
        </p:nvSpPr>
        <p:spPr/>
        <p:txBody>
          <a:bodyPr/>
          <a:lstStyle/>
          <a:p>
            <a:pPr lvl="0" eaLnBrk="1" hangingPunct="1"/>
            <a:endParaRPr lang="en-US">
              <a:effectLst>
                <a:outerShdw blurRad="38100" dist="38100" dir="2700000">
                  <a:srgbClr val="000000"/>
                </a:outerShdw>
              </a:effectLst>
              <a:latin typeface="Arial" panose="020B0604020202020204" pitchFamily="34" charset="0"/>
              <a:ea typeface="+mn-ea"/>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smtClean="0">
                <a:effectLst>
                  <a:outerShdw blurRad="38100" dist="38100" dir="2700000">
                    <a:srgbClr val="000000"/>
                  </a:outerShdw>
                </a:effectLst>
                <a:latin typeface="Arial" panose="020B0604020202020204" pitchFamily="34" charset="0"/>
                <a:ea typeface="+mn-ea"/>
              </a:rPr>
              <a:t>‹#›</a:t>
            </a:fld>
            <a:endParaRPr lang="en-US">
              <a:effectLst>
                <a:outerShdw blurRad="38100" dist="38100" dir="2700000">
                  <a:srgbClr val="000000"/>
                </a:outerShdw>
              </a:effectLst>
              <a:latin typeface="Arial" panose="020B0604020202020204" pitchFamily="34" charset="0"/>
              <a:ea typeface="+mn-ea"/>
            </a:endParaRPr>
          </a:p>
        </p:txBody>
      </p:sp>
    </p:spTree>
    <p:extLst>
      <p:ext uri="{BB962C8B-B14F-4D97-AF65-F5344CB8AC3E}">
        <p14:creationId xmlns:p14="http://schemas.microsoft.com/office/powerpoint/2010/main" val="2168569587"/>
      </p:ext>
    </p:extLst>
  </p:cSld>
  <p:clrMapOvr>
    <a:masterClrMapping/>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fld id="{BB962C8B-B14F-4D97-AF65-F5344CB8AC3E}" type="datetime1">
              <a:rPr lang="en-US" smtClean="0">
                <a:effectLst>
                  <a:outerShdw blurRad="38100" dist="38100" dir="2700000">
                    <a:srgbClr val="000000"/>
                  </a:outerShdw>
                </a:effectLst>
                <a:latin typeface="Arial" panose="020B0604020202020204" pitchFamily="34" charset="0"/>
                <a:ea typeface="+mn-ea"/>
              </a:rPr>
              <a:t>18-Aug-21</a:t>
            </a:fld>
            <a:endParaRPr lang="en-US">
              <a:effectLst>
                <a:outerShdw blurRad="38100" dist="38100" dir="2700000">
                  <a:srgbClr val="000000"/>
                </a:outerShdw>
              </a:effectLst>
              <a:latin typeface="Arial" panose="020B0604020202020204" pitchFamily="34" charset="0"/>
              <a:ea typeface="+mn-ea"/>
            </a:endParaRPr>
          </a:p>
        </p:txBody>
      </p:sp>
      <p:sp>
        <p:nvSpPr>
          <p:cNvPr id="5" name="Footer Placeholder 4"/>
          <p:cNvSpPr>
            <a:spLocks noGrp="1"/>
          </p:cNvSpPr>
          <p:nvPr>
            <p:ph type="ftr" sz="quarter" idx="11"/>
          </p:nvPr>
        </p:nvSpPr>
        <p:spPr/>
        <p:txBody>
          <a:bodyPr/>
          <a:lstStyle/>
          <a:p>
            <a:pPr lvl="0" eaLnBrk="1" hangingPunct="1"/>
            <a:endParaRPr lang="en-US">
              <a:effectLst>
                <a:outerShdw blurRad="38100" dist="38100" dir="2700000">
                  <a:srgbClr val="000000"/>
                </a:outerShdw>
              </a:effectLst>
              <a:latin typeface="Arial" panose="020B0604020202020204" pitchFamily="34" charset="0"/>
              <a:ea typeface="+mn-ea"/>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smtClean="0">
                <a:effectLst>
                  <a:outerShdw blurRad="38100" dist="38100" dir="2700000">
                    <a:srgbClr val="000000"/>
                  </a:outerShdw>
                </a:effectLst>
                <a:latin typeface="Arial" panose="020B0604020202020204" pitchFamily="34" charset="0"/>
                <a:ea typeface="+mn-ea"/>
              </a:rPr>
              <a:t>‹#›</a:t>
            </a:fld>
            <a:endParaRPr lang="en-US">
              <a:effectLst>
                <a:outerShdw blurRad="38100" dist="38100" dir="2700000">
                  <a:srgbClr val="000000"/>
                </a:outerShdw>
              </a:effectLst>
              <a:latin typeface="Arial" panose="020B0604020202020204" pitchFamily="34" charset="0"/>
              <a:ea typeface="+mn-ea"/>
            </a:endParaRPr>
          </a:p>
        </p:txBody>
      </p:sp>
    </p:spTree>
    <p:extLst>
      <p:ext uri="{BB962C8B-B14F-4D97-AF65-F5344CB8AC3E}">
        <p14:creationId xmlns:p14="http://schemas.microsoft.com/office/powerpoint/2010/main" val="461205148"/>
      </p:ext>
    </p:extLst>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eaLnBrk="1" hangingPunct="1"/>
            <a:fld id="{BB962C8B-B14F-4D97-AF65-F5344CB8AC3E}" type="datetimeFigureOut">
              <a:rPr lang="en-US" smtClean="0">
                <a:effectLst>
                  <a:outerShdw blurRad="38100" dist="38100" dir="2700000">
                    <a:srgbClr val="000000"/>
                  </a:outerShdw>
                </a:effectLst>
                <a:latin typeface="Arial" panose="020B0604020202020204" pitchFamily="34" charset="0"/>
                <a:ea typeface="+mn-ea"/>
              </a:rPr>
              <a:t>18-Aug-21</a:t>
            </a:fld>
            <a:endParaRPr lang="en-US">
              <a:effectLst>
                <a:outerShdw blurRad="38100" dist="38100" dir="2700000">
                  <a:srgbClr val="000000"/>
                </a:outerShdw>
              </a:effectLst>
              <a:latin typeface="Arial" panose="020B0604020202020204" pitchFamily="34" charset="0"/>
              <a:ea typeface="+mn-ea"/>
            </a:endParaRPr>
          </a:p>
        </p:txBody>
      </p:sp>
      <p:sp>
        <p:nvSpPr>
          <p:cNvPr id="5" name="Footer Placeholder 4"/>
          <p:cNvSpPr>
            <a:spLocks noGrp="1"/>
          </p:cNvSpPr>
          <p:nvPr>
            <p:ph type="ftr" sz="quarter" idx="11"/>
          </p:nvPr>
        </p:nvSpPr>
        <p:spPr/>
        <p:txBody>
          <a:bodyPr/>
          <a:lstStyle/>
          <a:p>
            <a:pPr lvl="0" eaLnBrk="1" hangingPunct="1"/>
            <a:endParaRPr lang="en-US">
              <a:effectLst>
                <a:outerShdw blurRad="38100" dist="38100" dir="2700000">
                  <a:srgbClr val="000000"/>
                </a:outerShdw>
              </a:effectLst>
              <a:latin typeface="Arial" panose="020B0604020202020204" pitchFamily="34" charset="0"/>
              <a:ea typeface="+mn-ea"/>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smtClean="0">
                <a:effectLst>
                  <a:outerShdw blurRad="38100" dist="38100" dir="2700000">
                    <a:srgbClr val="000000"/>
                  </a:outerShdw>
                </a:effectLst>
                <a:latin typeface="Arial" panose="020B0604020202020204" pitchFamily="34" charset="0"/>
                <a:ea typeface="+mn-ea"/>
              </a:rPr>
              <a:t>‹#›</a:t>
            </a:fld>
            <a:endParaRPr lang="en-US">
              <a:effectLst>
                <a:outerShdw blurRad="38100" dist="38100" dir="2700000">
                  <a:srgbClr val="000000"/>
                </a:outerShdw>
              </a:effectLst>
              <a:latin typeface="Arial" panose="020B0604020202020204" pitchFamily="34" charset="0"/>
              <a:ea typeface="+mn-ea"/>
            </a:endParaRPr>
          </a:p>
        </p:txBody>
      </p:sp>
    </p:spTree>
    <p:extLst>
      <p:ext uri="{BB962C8B-B14F-4D97-AF65-F5344CB8AC3E}">
        <p14:creationId xmlns:p14="http://schemas.microsoft.com/office/powerpoint/2010/main" val="3366405865"/>
      </p:ext>
    </p:extLst>
  </p:cSld>
  <p:clrMapOvr>
    <a:masterClrMapping/>
  </p:clrMapOvr>
  <p:transition>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eaLnBrk="1" hangingPunct="1"/>
            <a:fld id="{BB962C8B-B14F-4D97-AF65-F5344CB8AC3E}" type="datetimeFigureOut">
              <a:rPr lang="en-US" smtClean="0">
                <a:effectLst>
                  <a:outerShdw blurRad="38100" dist="38100" dir="2700000">
                    <a:srgbClr val="000000"/>
                  </a:outerShdw>
                </a:effectLst>
                <a:latin typeface="Arial" panose="020B0604020202020204" pitchFamily="34" charset="0"/>
                <a:ea typeface="+mn-ea"/>
              </a:rPr>
              <a:t>18-Aug-21</a:t>
            </a:fld>
            <a:endParaRPr lang="en-US">
              <a:effectLst>
                <a:outerShdw blurRad="38100" dist="38100" dir="2700000">
                  <a:srgbClr val="000000"/>
                </a:outerShdw>
              </a:effectLst>
              <a:latin typeface="Arial" panose="020B0604020202020204" pitchFamily="34" charset="0"/>
              <a:ea typeface="+mn-ea"/>
            </a:endParaRPr>
          </a:p>
        </p:txBody>
      </p:sp>
      <p:sp>
        <p:nvSpPr>
          <p:cNvPr id="6" name="Footer Placeholder 5"/>
          <p:cNvSpPr>
            <a:spLocks noGrp="1"/>
          </p:cNvSpPr>
          <p:nvPr>
            <p:ph type="ftr" sz="quarter" idx="11"/>
          </p:nvPr>
        </p:nvSpPr>
        <p:spPr/>
        <p:txBody>
          <a:bodyPr/>
          <a:lstStyle/>
          <a:p>
            <a:pPr lvl="0" eaLnBrk="1" hangingPunct="1"/>
            <a:endParaRPr lang="en-US">
              <a:effectLst>
                <a:outerShdw blurRad="38100" dist="38100" dir="2700000">
                  <a:srgbClr val="000000"/>
                </a:outerShdw>
              </a:effectLst>
              <a:latin typeface="Arial" panose="020B0604020202020204" pitchFamily="34" charset="0"/>
              <a:ea typeface="+mn-ea"/>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smtClean="0">
                <a:effectLst>
                  <a:outerShdw blurRad="38100" dist="38100" dir="2700000">
                    <a:srgbClr val="000000"/>
                  </a:outerShdw>
                </a:effectLst>
                <a:latin typeface="Arial" panose="020B0604020202020204" pitchFamily="34" charset="0"/>
                <a:ea typeface="+mn-ea"/>
              </a:rPr>
              <a:t>‹#›</a:t>
            </a:fld>
            <a:endParaRPr lang="en-US">
              <a:effectLst>
                <a:outerShdw blurRad="38100" dist="38100" dir="2700000">
                  <a:srgbClr val="000000"/>
                </a:outerShdw>
              </a:effectLst>
              <a:latin typeface="Arial" panose="020B0604020202020204" pitchFamily="34" charset="0"/>
              <a:ea typeface="+mn-ea"/>
            </a:endParaRPr>
          </a:p>
        </p:txBody>
      </p:sp>
    </p:spTree>
    <p:extLst>
      <p:ext uri="{BB962C8B-B14F-4D97-AF65-F5344CB8AC3E}">
        <p14:creationId xmlns:p14="http://schemas.microsoft.com/office/powerpoint/2010/main" val="3461716012"/>
      </p:ext>
    </p:extLst>
  </p:cSld>
  <p:clrMapOvr>
    <a:masterClrMapping/>
  </p:clrMapOvr>
  <p:transition>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eaLnBrk="1" hangingPunct="1"/>
            <a:fld id="{BB962C8B-B14F-4D97-AF65-F5344CB8AC3E}" type="datetimeFigureOut">
              <a:rPr lang="en-US" smtClean="0">
                <a:effectLst>
                  <a:outerShdw blurRad="38100" dist="38100" dir="2700000">
                    <a:srgbClr val="000000"/>
                  </a:outerShdw>
                </a:effectLst>
                <a:latin typeface="Arial" panose="020B0604020202020204" pitchFamily="34" charset="0"/>
                <a:ea typeface="+mn-ea"/>
              </a:rPr>
              <a:t>18-Aug-21</a:t>
            </a:fld>
            <a:endParaRPr lang="en-US">
              <a:effectLst>
                <a:outerShdw blurRad="38100" dist="38100" dir="2700000">
                  <a:srgbClr val="000000"/>
                </a:outerShdw>
              </a:effectLst>
              <a:latin typeface="Arial" panose="020B0604020202020204" pitchFamily="34" charset="0"/>
              <a:ea typeface="+mn-ea"/>
            </a:endParaRPr>
          </a:p>
        </p:txBody>
      </p:sp>
      <p:sp>
        <p:nvSpPr>
          <p:cNvPr id="8" name="Footer Placeholder 7"/>
          <p:cNvSpPr>
            <a:spLocks noGrp="1"/>
          </p:cNvSpPr>
          <p:nvPr>
            <p:ph type="ftr" sz="quarter" idx="11"/>
          </p:nvPr>
        </p:nvSpPr>
        <p:spPr/>
        <p:txBody>
          <a:bodyPr/>
          <a:lstStyle/>
          <a:p>
            <a:pPr lvl="0" eaLnBrk="1" hangingPunct="1"/>
            <a:endParaRPr lang="en-US">
              <a:effectLst>
                <a:outerShdw blurRad="38100" dist="38100" dir="2700000">
                  <a:srgbClr val="000000"/>
                </a:outerShdw>
              </a:effectLst>
              <a:latin typeface="Arial" panose="020B0604020202020204" pitchFamily="34" charset="0"/>
              <a:ea typeface="+mn-ea"/>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en-US" smtClean="0">
                <a:effectLst>
                  <a:outerShdw blurRad="38100" dist="38100" dir="2700000">
                    <a:srgbClr val="000000"/>
                  </a:outerShdw>
                </a:effectLst>
                <a:latin typeface="Arial" panose="020B0604020202020204" pitchFamily="34" charset="0"/>
                <a:ea typeface="+mn-ea"/>
              </a:rPr>
              <a:t>‹#›</a:t>
            </a:fld>
            <a:endParaRPr lang="en-US">
              <a:effectLst>
                <a:outerShdw blurRad="38100" dist="38100" dir="2700000">
                  <a:srgbClr val="000000"/>
                </a:outerShdw>
              </a:effectLst>
              <a:latin typeface="Arial" panose="020B0604020202020204" pitchFamily="34" charset="0"/>
              <a:ea typeface="+mn-ea"/>
            </a:endParaRPr>
          </a:p>
        </p:txBody>
      </p:sp>
    </p:spTree>
    <p:extLst>
      <p:ext uri="{BB962C8B-B14F-4D97-AF65-F5344CB8AC3E}">
        <p14:creationId xmlns:p14="http://schemas.microsoft.com/office/powerpoint/2010/main" val="519387687"/>
      </p:ext>
    </p:extLst>
  </p:cSld>
  <p:clrMapOvr>
    <a:masterClrMapping/>
  </p:clrMapOvr>
  <p:transition>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eaLnBrk="1" hangingPunct="1"/>
            <a:fld id="{BB962C8B-B14F-4D97-AF65-F5344CB8AC3E}" type="datetimeFigureOut">
              <a:rPr lang="en-US" smtClean="0">
                <a:effectLst>
                  <a:outerShdw blurRad="38100" dist="38100" dir="2700000">
                    <a:srgbClr val="000000"/>
                  </a:outerShdw>
                </a:effectLst>
                <a:latin typeface="Arial" panose="020B0604020202020204" pitchFamily="34" charset="0"/>
                <a:ea typeface="+mn-ea"/>
              </a:rPr>
              <a:t>18-Aug-21</a:t>
            </a:fld>
            <a:endParaRPr lang="en-US">
              <a:effectLst>
                <a:outerShdw blurRad="38100" dist="38100" dir="2700000">
                  <a:srgbClr val="000000"/>
                </a:outerShdw>
              </a:effectLst>
              <a:latin typeface="Arial" panose="020B0604020202020204" pitchFamily="34" charset="0"/>
              <a:ea typeface="+mn-ea"/>
            </a:endParaRPr>
          </a:p>
        </p:txBody>
      </p:sp>
      <p:sp>
        <p:nvSpPr>
          <p:cNvPr id="4" name="Footer Placeholder 3"/>
          <p:cNvSpPr>
            <a:spLocks noGrp="1"/>
          </p:cNvSpPr>
          <p:nvPr>
            <p:ph type="ftr" sz="quarter" idx="11"/>
          </p:nvPr>
        </p:nvSpPr>
        <p:spPr/>
        <p:txBody>
          <a:bodyPr/>
          <a:lstStyle/>
          <a:p>
            <a:pPr lvl="0" eaLnBrk="1" hangingPunct="1"/>
            <a:endParaRPr lang="en-US">
              <a:effectLst>
                <a:outerShdw blurRad="38100" dist="38100" dir="2700000">
                  <a:srgbClr val="000000"/>
                </a:outerShdw>
              </a:effectLst>
              <a:latin typeface="Arial" panose="020B0604020202020204" pitchFamily="34" charset="0"/>
              <a:ea typeface="+mn-ea"/>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smtClean="0">
                <a:effectLst>
                  <a:outerShdw blurRad="38100" dist="38100" dir="2700000">
                    <a:srgbClr val="000000"/>
                  </a:outerShdw>
                </a:effectLst>
                <a:latin typeface="Arial" panose="020B0604020202020204" pitchFamily="34" charset="0"/>
                <a:ea typeface="+mn-ea"/>
              </a:rPr>
              <a:t>‹#›</a:t>
            </a:fld>
            <a:endParaRPr lang="en-US">
              <a:effectLst>
                <a:outerShdw blurRad="38100" dist="38100" dir="2700000">
                  <a:srgbClr val="000000"/>
                </a:outerShdw>
              </a:effectLst>
              <a:latin typeface="Arial" panose="020B0604020202020204" pitchFamily="34" charset="0"/>
              <a:ea typeface="+mn-ea"/>
            </a:endParaRPr>
          </a:p>
        </p:txBody>
      </p:sp>
    </p:spTree>
    <p:extLst>
      <p:ext uri="{BB962C8B-B14F-4D97-AF65-F5344CB8AC3E}">
        <p14:creationId xmlns:p14="http://schemas.microsoft.com/office/powerpoint/2010/main" val="1373940547"/>
      </p:ext>
    </p:extLst>
  </p:cSld>
  <p:clrMapOvr>
    <a:masterClrMapping/>
  </p:clrMapOvr>
  <p:transition>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hangingPunct="1"/>
            <a:fld id="{BB962C8B-B14F-4D97-AF65-F5344CB8AC3E}" type="datetimeFigureOut">
              <a:rPr lang="en-US" smtClean="0">
                <a:effectLst>
                  <a:outerShdw blurRad="38100" dist="38100" dir="2700000">
                    <a:srgbClr val="000000"/>
                  </a:outerShdw>
                </a:effectLst>
                <a:latin typeface="Arial" panose="020B0604020202020204" pitchFamily="34" charset="0"/>
                <a:ea typeface="+mn-ea"/>
              </a:rPr>
              <a:t>18-Aug-21</a:t>
            </a:fld>
            <a:endParaRPr lang="en-US">
              <a:effectLst>
                <a:outerShdw blurRad="38100" dist="38100" dir="2700000">
                  <a:srgbClr val="000000"/>
                </a:outerShdw>
              </a:effectLst>
              <a:latin typeface="Arial" panose="020B0604020202020204" pitchFamily="34" charset="0"/>
              <a:ea typeface="+mn-ea"/>
            </a:endParaRPr>
          </a:p>
        </p:txBody>
      </p:sp>
      <p:sp>
        <p:nvSpPr>
          <p:cNvPr id="3" name="Footer Placeholder 2"/>
          <p:cNvSpPr>
            <a:spLocks noGrp="1"/>
          </p:cNvSpPr>
          <p:nvPr>
            <p:ph type="ftr" sz="quarter" idx="11"/>
          </p:nvPr>
        </p:nvSpPr>
        <p:spPr/>
        <p:txBody>
          <a:bodyPr/>
          <a:lstStyle/>
          <a:p>
            <a:pPr lvl="0" eaLnBrk="1" hangingPunct="1"/>
            <a:endParaRPr lang="en-US">
              <a:effectLst>
                <a:outerShdw blurRad="38100" dist="38100" dir="2700000">
                  <a:srgbClr val="000000"/>
                </a:outerShdw>
              </a:effectLst>
              <a:latin typeface="Arial" panose="020B0604020202020204" pitchFamily="34" charset="0"/>
              <a:ea typeface="+mn-ea"/>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US" smtClean="0">
                <a:effectLst>
                  <a:outerShdw blurRad="38100" dist="38100" dir="2700000">
                    <a:srgbClr val="000000"/>
                  </a:outerShdw>
                </a:effectLst>
                <a:latin typeface="Arial" panose="020B0604020202020204" pitchFamily="34" charset="0"/>
                <a:ea typeface="+mn-ea"/>
              </a:rPr>
              <a:t>‹#›</a:t>
            </a:fld>
            <a:endParaRPr lang="en-US">
              <a:effectLst>
                <a:outerShdw blurRad="38100" dist="38100" dir="2700000">
                  <a:srgbClr val="000000"/>
                </a:outerShdw>
              </a:effectLst>
              <a:latin typeface="Arial" panose="020B0604020202020204" pitchFamily="34" charset="0"/>
              <a:ea typeface="+mn-ea"/>
            </a:endParaRPr>
          </a:p>
        </p:txBody>
      </p:sp>
    </p:spTree>
    <p:extLst>
      <p:ext uri="{BB962C8B-B14F-4D97-AF65-F5344CB8AC3E}">
        <p14:creationId xmlns:p14="http://schemas.microsoft.com/office/powerpoint/2010/main" val="2124671556"/>
      </p:ext>
    </p:extLst>
  </p:cSld>
  <p:clrMapOvr>
    <a:masterClrMapping/>
  </p:clrMapOvr>
  <p:transition>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eaLnBrk="1" hangingPunct="1"/>
            <a:fld id="{BB962C8B-B14F-4D97-AF65-F5344CB8AC3E}" type="datetimeFigureOut">
              <a:rPr lang="en-US" smtClean="0">
                <a:effectLst>
                  <a:outerShdw blurRad="38100" dist="38100" dir="2700000">
                    <a:srgbClr val="000000"/>
                  </a:outerShdw>
                </a:effectLst>
                <a:latin typeface="Arial" panose="020B0604020202020204" pitchFamily="34" charset="0"/>
                <a:ea typeface="+mn-ea"/>
              </a:rPr>
              <a:t>18-Aug-21</a:t>
            </a:fld>
            <a:endParaRPr lang="en-US">
              <a:effectLst>
                <a:outerShdw blurRad="38100" dist="38100" dir="2700000">
                  <a:srgbClr val="000000"/>
                </a:outerShdw>
              </a:effectLst>
              <a:latin typeface="Arial" panose="020B0604020202020204" pitchFamily="34" charset="0"/>
              <a:ea typeface="+mn-ea"/>
            </a:endParaRPr>
          </a:p>
        </p:txBody>
      </p:sp>
      <p:sp>
        <p:nvSpPr>
          <p:cNvPr id="6" name="Footer Placeholder 5"/>
          <p:cNvSpPr>
            <a:spLocks noGrp="1"/>
          </p:cNvSpPr>
          <p:nvPr>
            <p:ph type="ftr" sz="quarter" idx="11"/>
          </p:nvPr>
        </p:nvSpPr>
        <p:spPr/>
        <p:txBody>
          <a:bodyPr/>
          <a:lstStyle/>
          <a:p>
            <a:pPr lvl="0" eaLnBrk="1" hangingPunct="1"/>
            <a:endParaRPr lang="en-US">
              <a:effectLst>
                <a:outerShdw blurRad="38100" dist="38100" dir="2700000">
                  <a:srgbClr val="000000"/>
                </a:outerShdw>
              </a:effectLst>
              <a:latin typeface="Arial" panose="020B0604020202020204" pitchFamily="34" charset="0"/>
              <a:ea typeface="+mn-ea"/>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smtClean="0">
                <a:effectLst>
                  <a:outerShdw blurRad="38100" dist="38100" dir="2700000">
                    <a:srgbClr val="000000"/>
                  </a:outerShdw>
                </a:effectLst>
                <a:latin typeface="Arial" panose="020B0604020202020204" pitchFamily="34" charset="0"/>
                <a:ea typeface="+mn-ea"/>
              </a:rPr>
              <a:t>‹#›</a:t>
            </a:fld>
            <a:endParaRPr lang="en-US">
              <a:effectLst>
                <a:outerShdw blurRad="38100" dist="38100" dir="2700000">
                  <a:srgbClr val="000000"/>
                </a:outerShdw>
              </a:effectLst>
              <a:latin typeface="Arial" panose="020B0604020202020204" pitchFamily="34" charset="0"/>
              <a:ea typeface="+mn-ea"/>
            </a:endParaRPr>
          </a:p>
        </p:txBody>
      </p:sp>
    </p:spTree>
    <p:extLst>
      <p:ext uri="{BB962C8B-B14F-4D97-AF65-F5344CB8AC3E}">
        <p14:creationId xmlns:p14="http://schemas.microsoft.com/office/powerpoint/2010/main" val="695820163"/>
      </p:ext>
    </p:extLst>
  </p:cSld>
  <p:clrMapOvr>
    <a:masterClrMapping/>
  </p:clrMapOvr>
  <p:transition>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eaLnBrk="1" hangingPunct="1"/>
            <a:fld id="{BB962C8B-B14F-4D97-AF65-F5344CB8AC3E}" type="datetimeFigureOut">
              <a:rPr lang="en-US" smtClean="0">
                <a:effectLst>
                  <a:outerShdw blurRad="38100" dist="38100" dir="2700000">
                    <a:srgbClr val="000000"/>
                  </a:outerShdw>
                </a:effectLst>
                <a:latin typeface="Arial" panose="020B0604020202020204" pitchFamily="34" charset="0"/>
                <a:ea typeface="+mn-ea"/>
              </a:rPr>
              <a:t>18-Aug-21</a:t>
            </a:fld>
            <a:endParaRPr lang="en-US">
              <a:effectLst>
                <a:outerShdw blurRad="38100" dist="38100" dir="2700000">
                  <a:srgbClr val="000000"/>
                </a:outerShdw>
              </a:effectLst>
              <a:latin typeface="Arial" panose="020B0604020202020204" pitchFamily="34" charset="0"/>
              <a:ea typeface="+mn-ea"/>
            </a:endParaRPr>
          </a:p>
        </p:txBody>
      </p:sp>
      <p:sp>
        <p:nvSpPr>
          <p:cNvPr id="6" name="Footer Placeholder 5"/>
          <p:cNvSpPr>
            <a:spLocks noGrp="1"/>
          </p:cNvSpPr>
          <p:nvPr>
            <p:ph type="ftr" sz="quarter" idx="11"/>
          </p:nvPr>
        </p:nvSpPr>
        <p:spPr/>
        <p:txBody>
          <a:bodyPr/>
          <a:lstStyle/>
          <a:p>
            <a:pPr lvl="0" eaLnBrk="1" hangingPunct="1"/>
            <a:endParaRPr lang="en-US">
              <a:effectLst>
                <a:outerShdw blurRad="38100" dist="38100" dir="2700000">
                  <a:srgbClr val="000000"/>
                </a:outerShdw>
              </a:effectLst>
              <a:latin typeface="Arial" panose="020B0604020202020204" pitchFamily="34" charset="0"/>
              <a:ea typeface="+mn-ea"/>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smtClean="0">
                <a:effectLst>
                  <a:outerShdw blurRad="38100" dist="38100" dir="2700000">
                    <a:srgbClr val="000000"/>
                  </a:outerShdw>
                </a:effectLst>
                <a:latin typeface="Arial" panose="020B0604020202020204" pitchFamily="34" charset="0"/>
                <a:ea typeface="+mn-ea"/>
              </a:rPr>
              <a:t>‹#›</a:t>
            </a:fld>
            <a:endParaRPr lang="en-US">
              <a:effectLst>
                <a:outerShdw blurRad="38100" dist="38100" dir="2700000">
                  <a:srgbClr val="000000"/>
                </a:outerShdw>
              </a:effectLst>
              <a:latin typeface="Arial" panose="020B0604020202020204" pitchFamily="34" charset="0"/>
              <a:ea typeface="+mn-ea"/>
            </a:endParaRPr>
          </a:p>
        </p:txBody>
      </p:sp>
    </p:spTree>
    <p:extLst>
      <p:ext uri="{BB962C8B-B14F-4D97-AF65-F5344CB8AC3E}">
        <p14:creationId xmlns:p14="http://schemas.microsoft.com/office/powerpoint/2010/main" val="4236932018"/>
      </p:ext>
    </p:extLst>
  </p:cSld>
  <p:clrMapOvr>
    <a:masterClrMapping/>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vl="0" eaLnBrk="1" hangingPunct="1"/>
            <a:fld id="{BB962C8B-B14F-4D97-AF65-F5344CB8AC3E}" type="datetime1">
              <a:rPr lang="en-US" smtClean="0">
                <a:effectLst>
                  <a:outerShdw blurRad="38100" dist="38100" dir="2700000">
                    <a:srgbClr val="000000"/>
                  </a:outerShdw>
                </a:effectLst>
                <a:latin typeface="Arial" panose="020B0604020202020204" pitchFamily="34" charset="0"/>
                <a:ea typeface="+mn-ea"/>
              </a:rPr>
              <a:t>18-Aug-21</a:t>
            </a:fld>
            <a:endParaRPr lang="en-US">
              <a:effectLst>
                <a:outerShdw blurRad="38100" dist="38100" dir="2700000">
                  <a:srgbClr val="000000"/>
                </a:outerShdw>
              </a:effectLst>
              <a:latin typeface="Arial" panose="020B0604020202020204" pitchFamily="34" charset="0"/>
              <a:ea typeface="+mn-ea"/>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vl="0" eaLnBrk="1" hangingPunct="1"/>
            <a:endParaRPr lang="en-US">
              <a:effectLst>
                <a:outerShdw blurRad="38100" dist="38100" dir="2700000">
                  <a:srgbClr val="000000"/>
                </a:outerShdw>
              </a:effectLst>
              <a:latin typeface="Arial" panose="020B0604020202020204" pitchFamily="34" charset="0"/>
              <a:ea typeface="+mn-ea"/>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eaLnBrk="1" hangingPunct="1"/>
            <a:fld id="{9A0DB2DC-4C9A-4742-B13C-FB6460FD3503}" type="slidenum">
              <a:rPr lang="en-US" smtClean="0">
                <a:effectLst>
                  <a:outerShdw blurRad="38100" dist="38100" dir="2700000">
                    <a:srgbClr val="000000"/>
                  </a:outerShdw>
                </a:effectLst>
                <a:latin typeface="Arial" panose="020B0604020202020204" pitchFamily="34" charset="0"/>
                <a:ea typeface="+mn-ea"/>
              </a:rPr>
              <a:t>‹#›</a:t>
            </a:fld>
            <a:endParaRPr lang="en-US">
              <a:effectLst>
                <a:outerShdw blurRad="38100" dist="38100" dir="2700000">
                  <a:srgbClr val="000000"/>
                </a:outerShdw>
              </a:effectLst>
              <a:latin typeface="Arial" panose="020B0604020202020204" pitchFamily="34" charset="0"/>
              <a:ea typeface="+mn-ea"/>
            </a:endParaRPr>
          </a:p>
        </p:txBody>
      </p:sp>
    </p:spTree>
    <p:extLst>
      <p:ext uri="{BB962C8B-B14F-4D97-AF65-F5344CB8AC3E}">
        <p14:creationId xmlns:p14="http://schemas.microsoft.com/office/powerpoint/2010/main" val="37453059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dir="d"/>
  </p:transition>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normAutofit fontScale="90000"/>
          </a:bodyPr>
          <a:lstStyle/>
          <a:p>
            <a:r>
              <a:rPr lang="en-US" b="1" dirty="0" smtClean="0"/>
              <a:t>Software Engineering Lab</a:t>
            </a:r>
            <a:br>
              <a:rPr lang="en-US" b="1" dirty="0" smtClean="0"/>
            </a:br>
            <a:r>
              <a:rPr lang="en-US" b="1" dirty="0" smtClean="0"/>
              <a:t>CS 1566</a:t>
            </a:r>
            <a:br>
              <a:rPr lang="en-US" b="1" dirty="0" smtClean="0"/>
            </a:br>
            <a:r>
              <a:rPr lang="en-US" b="1" dirty="0" smtClean="0"/>
              <a:t>5</a:t>
            </a:r>
            <a:r>
              <a:rPr lang="en-US" b="1" baseline="30000" dirty="0" smtClean="0"/>
              <a:t>th</a:t>
            </a:r>
            <a:r>
              <a:rPr lang="en-US" b="1" dirty="0" smtClean="0"/>
              <a:t> Semester, Sec B</a:t>
            </a:r>
            <a:endParaRPr lang="en-US" b="1" dirty="0"/>
          </a:p>
        </p:txBody>
      </p:sp>
      <p:sp>
        <p:nvSpPr>
          <p:cNvPr id="4" name="Rectangle 3"/>
          <p:cNvSpPr/>
          <p:nvPr/>
        </p:nvSpPr>
        <p:spPr>
          <a:xfrm>
            <a:off x="4038600" y="3581400"/>
            <a:ext cx="4572000" cy="1569660"/>
          </a:xfrm>
          <a:prstGeom prst="rect">
            <a:avLst/>
          </a:prstGeom>
        </p:spPr>
        <p:txBody>
          <a:bodyPr>
            <a:spAutoFit/>
          </a:bodyPr>
          <a:lstStyle/>
          <a:p>
            <a:pPr algn="r"/>
            <a:r>
              <a:rPr lang="en-IN" b="1" dirty="0" err="1"/>
              <a:t>Mrs.</a:t>
            </a:r>
            <a:r>
              <a:rPr lang="en-IN" b="1" dirty="0"/>
              <a:t> </a:t>
            </a:r>
            <a:r>
              <a:rPr lang="en-IN" b="1" dirty="0" err="1" smtClean="0"/>
              <a:t>Minakshi</a:t>
            </a:r>
            <a:r>
              <a:rPr lang="en-IN" b="1" dirty="0" smtClean="0"/>
              <a:t> </a:t>
            </a:r>
            <a:r>
              <a:rPr lang="en-IN" b="1" dirty="0"/>
              <a:t>Roy </a:t>
            </a:r>
          </a:p>
          <a:p>
            <a:pPr algn="r"/>
            <a:r>
              <a:rPr lang="en-IN" b="1" dirty="0" err="1"/>
              <a:t>Mr.</a:t>
            </a:r>
            <a:r>
              <a:rPr lang="en-IN" b="1" dirty="0"/>
              <a:t> </a:t>
            </a:r>
            <a:r>
              <a:rPr lang="en-IN" b="1" dirty="0" err="1"/>
              <a:t>Sanjoy</a:t>
            </a:r>
            <a:r>
              <a:rPr lang="en-IN" b="1" dirty="0"/>
              <a:t> </a:t>
            </a:r>
            <a:r>
              <a:rPr lang="en-IN" b="1" dirty="0" err="1"/>
              <a:t>Ghatak</a:t>
            </a:r>
            <a:r>
              <a:rPr lang="en-IN" b="1" dirty="0"/>
              <a:t>, </a:t>
            </a:r>
          </a:p>
          <a:p>
            <a:pPr algn="r"/>
            <a:r>
              <a:rPr lang="en-IN" b="1" dirty="0" err="1"/>
              <a:t>Ms.</a:t>
            </a:r>
            <a:r>
              <a:rPr lang="en-IN" b="1" dirty="0"/>
              <a:t> </a:t>
            </a:r>
            <a:r>
              <a:rPr lang="en-IN" b="1" dirty="0" err="1"/>
              <a:t>Nitisha</a:t>
            </a:r>
            <a:r>
              <a:rPr lang="en-IN" b="1" dirty="0"/>
              <a:t> </a:t>
            </a:r>
            <a:r>
              <a:rPr lang="en-IN" b="1" dirty="0" err="1"/>
              <a:t>Pradhan</a:t>
            </a:r>
            <a:endParaRPr lang="en-IN" b="1" dirty="0"/>
          </a:p>
          <a:p>
            <a:pPr algn="r"/>
            <a:r>
              <a:rPr lang="en-IN" b="1" dirty="0"/>
              <a:t> </a:t>
            </a:r>
            <a:r>
              <a:rPr lang="en-IN" b="1" dirty="0" smtClean="0"/>
              <a:t>(</a:t>
            </a:r>
            <a:r>
              <a:rPr lang="en-IN" b="1" dirty="0"/>
              <a:t>Lab Teachers</a:t>
            </a:r>
            <a:r>
              <a:rPr lang="en-IN" dirty="0"/>
              <a:t>)</a:t>
            </a:r>
            <a:endParaRPr lang="en-IN" dirty="0"/>
          </a:p>
        </p:txBody>
      </p:sp>
    </p:spTree>
    <p:extLst>
      <p:ext uri="{BB962C8B-B14F-4D97-AF65-F5344CB8AC3E}">
        <p14:creationId xmlns:p14="http://schemas.microsoft.com/office/powerpoint/2010/main" val="1214039616"/>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0" y="274638"/>
            <a:ext cx="7620000" cy="1143000"/>
          </a:xfrm>
        </p:spPr>
        <p:txBody>
          <a:bodyPr vert="horz" wrap="square" lIns="0" rIns="0" bIns="0" anchor="b"/>
          <a:lstStyle/>
          <a:p>
            <a:pPr algn="ctr"/>
            <a:r>
              <a:t>	</a:t>
            </a:r>
            <a:r>
              <a:rPr sz="5400">
                <a:solidFill>
                  <a:srgbClr val="FF66FF"/>
                </a:solidFill>
                <a:latin typeface="Monotype Corsiva" panose="03010101010201010101" pitchFamily="66" charset="0"/>
              </a:rPr>
              <a:t>HOW DOES IT WORK?</a:t>
            </a:r>
          </a:p>
        </p:txBody>
      </p:sp>
      <p:sp>
        <p:nvSpPr>
          <p:cNvPr id="15363" name="Content Placeholder 2"/>
          <p:cNvSpPr>
            <a:spLocks noGrp="1"/>
          </p:cNvSpPr>
          <p:nvPr>
            <p:ph idx="4294967295"/>
          </p:nvPr>
        </p:nvSpPr>
        <p:spPr>
          <a:xfrm>
            <a:off x="0" y="1905000"/>
            <a:ext cx="8229600" cy="4114800"/>
          </a:xfrm>
        </p:spPr>
        <p:txBody>
          <a:bodyPr vert="horz" wrap="square" anchor="t">
            <a:normAutofit fontScale="92500" lnSpcReduction="20000"/>
          </a:bodyPr>
          <a:lstStyle/>
          <a:p>
            <a:pPr algn="just"/>
            <a:r>
              <a:rPr sz="2400" dirty="0">
                <a:latin typeface="Times New Roman" panose="02020603050405020304" pitchFamily="18" charset="0"/>
              </a:rPr>
              <a:t>In the </a:t>
            </a:r>
            <a:r>
              <a:rPr sz="2400" b="1" i="1" dirty="0">
                <a:latin typeface="Times New Roman" panose="02020603050405020304" pitchFamily="18" charset="0"/>
              </a:rPr>
              <a:t>waterfall model</a:t>
            </a:r>
            <a:r>
              <a:rPr sz="2400" dirty="0">
                <a:latin typeface="Times New Roman" panose="02020603050405020304" pitchFamily="18" charset="0"/>
              </a:rPr>
              <a:t>,</a:t>
            </a:r>
            <a:r>
              <a:rPr sz="2400" b="1" dirty="0">
                <a:latin typeface="Times New Roman" panose="02020603050405020304" pitchFamily="18" charset="0"/>
              </a:rPr>
              <a:t> </a:t>
            </a:r>
            <a:r>
              <a:rPr sz="2400" dirty="0">
                <a:latin typeface="Times New Roman" panose="02020603050405020304" pitchFamily="18" charset="0"/>
              </a:rPr>
              <a:t>you proceed from one phase to the next sequentially. </a:t>
            </a:r>
            <a:endParaRPr lang="en-US" sz="2400" dirty="0" smtClean="0">
              <a:latin typeface="Times New Roman" panose="02020603050405020304" pitchFamily="18" charset="0"/>
            </a:endParaRPr>
          </a:p>
          <a:p>
            <a:pPr algn="just"/>
            <a:r>
              <a:rPr sz="2400" dirty="0" smtClean="0">
                <a:latin typeface="Times New Roman" panose="02020603050405020304" pitchFamily="18" charset="0"/>
              </a:rPr>
              <a:t>This </a:t>
            </a:r>
            <a:r>
              <a:rPr sz="2400" dirty="0">
                <a:latin typeface="Times New Roman" panose="02020603050405020304" pitchFamily="18" charset="0"/>
              </a:rPr>
              <a:t>suggests that you would complete the specification requirements first then when this phase is completed you move onto the design phase</a:t>
            </a:r>
            <a:r>
              <a:rPr sz="2400" dirty="0" smtClean="0">
                <a:latin typeface="Times New Roman" panose="02020603050405020304" pitchFamily="18" charset="0"/>
              </a:rPr>
              <a:t>.</a:t>
            </a:r>
            <a:endParaRPr lang="en-US" sz="2400" dirty="0" smtClean="0">
              <a:latin typeface="Times New Roman" panose="02020603050405020304" pitchFamily="18" charset="0"/>
            </a:endParaRPr>
          </a:p>
          <a:p>
            <a:pPr algn="just"/>
            <a:r>
              <a:rPr sz="2400" dirty="0" smtClean="0">
                <a:latin typeface="Times New Roman" panose="02020603050405020304" pitchFamily="18" charset="0"/>
              </a:rPr>
              <a:t> </a:t>
            </a:r>
            <a:r>
              <a:rPr sz="2400" dirty="0">
                <a:latin typeface="Times New Roman" panose="02020603050405020304" pitchFamily="18" charset="0"/>
              </a:rPr>
              <a:t>In this phase the software is designed and a blue print is drawn for the coders to follow when the design phase has ended. In the implementation stage, the design is implemented by the coders and in the final stages of the implementation phase, separate software components are combined to form new functionalities and reduce risks through the removal of errors</a:t>
            </a:r>
            <a:r>
              <a:rPr sz="2400" dirty="0" smtClean="0">
                <a:latin typeface="Times New Roman" panose="02020603050405020304" pitchFamily="18" charset="0"/>
              </a:rPr>
              <a:t>.</a:t>
            </a:r>
            <a:endParaRPr lang="en-US" sz="2400" dirty="0" smtClean="0">
              <a:latin typeface="Times New Roman" panose="02020603050405020304" pitchFamily="18" charset="0"/>
            </a:endParaRPr>
          </a:p>
          <a:p>
            <a:pPr algn="just"/>
            <a:r>
              <a:rPr sz="2400" dirty="0" smtClean="0">
                <a:latin typeface="Times New Roman" panose="02020603050405020304" pitchFamily="18" charset="0"/>
              </a:rPr>
              <a:t> </a:t>
            </a:r>
            <a:r>
              <a:rPr sz="2400" dirty="0">
                <a:latin typeface="Times New Roman" panose="02020603050405020304" pitchFamily="18" charset="0"/>
              </a:rPr>
              <a:t>As a result the waterfall model suggests that you should move to a phase only when its preceding phase has been completed and perfected.</a:t>
            </a: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66800"/>
            <a:ext cx="8229600" cy="1384300"/>
          </a:xfrm>
        </p:spPr>
        <p:txBody>
          <a:bodyPr vert="horz" lIns="0" rIns="0" bIns="0" anchor="b">
            <a:normAutofit fontScale="90000"/>
          </a:bodyPr>
          <a:lstStyle/>
          <a:p>
            <a:pPr algn="ctr"/>
            <a:r>
              <a:rPr sz="5400">
                <a:solidFill>
                  <a:srgbClr val="FF66FF"/>
                </a:solidFill>
                <a:latin typeface="Monotype Corsiva" panose="03010101010201010101" pitchFamily="66" charset="0"/>
              </a:rPr>
              <a:t>THERE ARE FIVE PHASES IN THE WATERFALL APPROACH</a:t>
            </a:r>
          </a:p>
        </p:txBody>
      </p:sp>
      <p:sp>
        <p:nvSpPr>
          <p:cNvPr id="16387" name="Content Placeholder 2"/>
          <p:cNvSpPr>
            <a:spLocks noGrp="1"/>
          </p:cNvSpPr>
          <p:nvPr>
            <p:ph idx="4294967295"/>
          </p:nvPr>
        </p:nvSpPr>
        <p:spPr>
          <a:xfrm>
            <a:off x="0" y="1905000"/>
            <a:ext cx="8229600" cy="4114800"/>
          </a:xfrm>
        </p:spPr>
        <p:txBody>
          <a:bodyPr vert="horz" wrap="square" anchor="t"/>
          <a:lstStyle/>
          <a:p>
            <a:endParaRPr/>
          </a:p>
          <a:p>
            <a:r>
              <a:rPr>
                <a:latin typeface="Times New Roman" panose="02020603050405020304" pitchFamily="18" charset="0"/>
              </a:rPr>
              <a:t>Requirements Specification</a:t>
            </a:r>
          </a:p>
          <a:p>
            <a:r>
              <a:rPr>
                <a:latin typeface="Times New Roman" panose="02020603050405020304" pitchFamily="18" charset="0"/>
              </a:rPr>
              <a:t>Design</a:t>
            </a:r>
          </a:p>
          <a:p>
            <a:r>
              <a:rPr>
                <a:latin typeface="Times New Roman" panose="02020603050405020304" pitchFamily="18" charset="0"/>
              </a:rPr>
              <a:t>Implementation</a:t>
            </a:r>
          </a:p>
          <a:p>
            <a:r>
              <a:rPr>
                <a:latin typeface="Times New Roman" panose="02020603050405020304" pitchFamily="18" charset="0"/>
              </a:rPr>
              <a:t>Verification (Testing and Debugging)</a:t>
            </a:r>
          </a:p>
          <a:p>
            <a:r>
              <a:rPr>
                <a:latin typeface="Times New Roman" panose="02020603050405020304" pitchFamily="18" charset="0"/>
              </a:rPr>
              <a:t>Maintenance (Installation)</a:t>
            </a:r>
          </a:p>
          <a:p>
            <a:pPr>
              <a:buNone/>
            </a:pPr>
            <a:endParaRPr>
              <a:latin typeface="Times New Roman" panose="02020603050405020304" pitchFamily="18" charset="0"/>
            </a:endParaRPr>
          </a:p>
          <a:p>
            <a:pPr>
              <a:buNone/>
            </a:pPr>
            <a:endParaRPr>
              <a:latin typeface="Times New Roman" panose="02020603050405020304" pitchFamily="18" charset="0"/>
            </a:endParaRPr>
          </a:p>
          <a:p>
            <a:endParaRPr>
              <a:latin typeface="Times New Roman" panose="02020603050405020304" pitchFamily="18" charset="0"/>
            </a:endParaRPr>
          </a:p>
          <a:p>
            <a:endParaRPr>
              <a:latin typeface="Times New Roman" panose="02020603050405020304" pitchFamily="18" charset="0"/>
            </a:endParaRPr>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2100"/>
            <a:ext cx="8229600" cy="1384300"/>
          </a:xfrm>
        </p:spPr>
        <p:txBody>
          <a:bodyPr vert="horz" lIns="0" rIns="0" bIns="0" anchor="b">
            <a:normAutofit fontScale="90000"/>
          </a:bodyPr>
          <a:lstStyle/>
          <a:p>
            <a:pPr algn="ctr"/>
            <a:r>
              <a:rPr sz="5400">
                <a:solidFill>
                  <a:srgbClr val="FF66FF"/>
                </a:solidFill>
                <a:latin typeface="Monotype Corsiva" panose="03010101010201010101" pitchFamily="66" charset="0"/>
              </a:rPr>
              <a:t>BRIEF DESCRIPTION OF THE PHASES</a:t>
            </a:r>
          </a:p>
        </p:txBody>
      </p:sp>
      <p:sp>
        <p:nvSpPr>
          <p:cNvPr id="3" name="Content Placeholder 2"/>
          <p:cNvSpPr>
            <a:spLocks noGrp="1"/>
          </p:cNvSpPr>
          <p:nvPr>
            <p:ph idx="4294967295"/>
          </p:nvPr>
        </p:nvSpPr>
        <p:spPr>
          <a:xfrm>
            <a:off x="0" y="1905000"/>
            <a:ext cx="8229600" cy="4114800"/>
          </a:xfrm>
        </p:spPr>
        <p:txBody>
          <a:bodyPr vert="horz">
            <a:normAutofit fontScale="92500" lnSpcReduction="10000"/>
          </a:bodyPr>
          <a:lstStyle/>
          <a:p>
            <a:pPr algn="just"/>
            <a:r>
              <a:rPr sz="2600" dirty="0" smtClean="0">
                <a:solidFill>
                  <a:srgbClr val="02303E"/>
                </a:solidFill>
              </a:rPr>
              <a:t>Requirements</a:t>
            </a:r>
            <a:r>
              <a:rPr sz="2600" dirty="0" smtClean="0"/>
              <a:t>-</a:t>
            </a:r>
            <a:endParaRPr lang="en-US" sz="2600" dirty="0" smtClean="0"/>
          </a:p>
          <a:p>
            <a:pPr algn="just"/>
            <a:r>
              <a:rPr sz="2400" dirty="0" smtClean="0">
                <a:latin typeface="Times New Roman" panose="02020603050405020304" pitchFamily="18" charset="0"/>
              </a:rPr>
              <a:t>Developer </a:t>
            </a:r>
            <a:r>
              <a:rPr sz="2400" dirty="0">
                <a:latin typeface="Times New Roman" panose="02020603050405020304" pitchFamily="18" charset="0"/>
              </a:rPr>
              <a:t>analyses users requirement and, performs further investigation of requirements, produces developers version of requirements. Since oftentimes users are unable to describe what they need with precision.  However, when the developer finally gets the users to accept the proposal they can now begin.</a:t>
            </a:r>
          </a:p>
          <a:p>
            <a:pPr algn="just"/>
            <a:r>
              <a:rPr sz="2600" dirty="0" smtClean="0">
                <a:solidFill>
                  <a:srgbClr val="02303E"/>
                </a:solidFill>
              </a:rPr>
              <a:t>Design</a:t>
            </a:r>
            <a:r>
              <a:rPr sz="2600" dirty="0" smtClean="0"/>
              <a:t>-</a:t>
            </a:r>
            <a:endParaRPr lang="en-US" sz="2600" dirty="0" smtClean="0"/>
          </a:p>
          <a:p>
            <a:pPr algn="just"/>
            <a:r>
              <a:rPr sz="2600" dirty="0" smtClean="0"/>
              <a:t>this </a:t>
            </a:r>
            <a:r>
              <a:rPr sz="2400" dirty="0">
                <a:latin typeface="Times New Roman" panose="02020603050405020304" pitchFamily="18" charset="0"/>
              </a:rPr>
              <a:t>phase focuses on high level design; what programs are needed and how they will interact with low level design(how the individual programs will work), interface design(what the interface will look like) and data design(what data is required) . Hence the overall structure is defined.</a:t>
            </a:r>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89089"/>
          <p:cNvSpPr>
            <a:spLocks noGrp="1"/>
          </p:cNvSpPr>
          <p:nvPr>
            <p:ph type="title"/>
          </p:nvPr>
        </p:nvSpPr>
        <p:spPr/>
        <p:txBody>
          <a:bodyPr anchor="ctr">
            <a:normAutofit fontScale="90000"/>
          </a:bodyPr>
          <a:lstStyle/>
          <a:p>
            <a:pPr algn="ctr"/>
            <a:r>
              <a:rPr sz="4800">
                <a:solidFill>
                  <a:srgbClr val="FF66FF"/>
                </a:solidFill>
                <a:latin typeface="Monotype Corsiva" panose="03010101010201010101" pitchFamily="66" charset="0"/>
              </a:rPr>
              <a:t>BRIEF DESCRIPTION OF THE PHASES</a:t>
            </a:r>
          </a:p>
        </p:txBody>
      </p:sp>
      <p:sp>
        <p:nvSpPr>
          <p:cNvPr id="89091" name="Text Placeholder 89090"/>
          <p:cNvSpPr>
            <a:spLocks noGrp="1"/>
          </p:cNvSpPr>
          <p:nvPr>
            <p:ph idx="1"/>
          </p:nvPr>
        </p:nvSpPr>
        <p:spPr/>
        <p:txBody>
          <a:bodyPr>
            <a:normAutofit lnSpcReduction="10000"/>
          </a:bodyPr>
          <a:lstStyle/>
          <a:p>
            <a:pPr>
              <a:lnSpc>
                <a:spcPct val="90000"/>
              </a:lnSpc>
            </a:pPr>
            <a:r>
              <a:rPr sz="2200" dirty="0" smtClean="0">
                <a:solidFill>
                  <a:srgbClr val="072428"/>
                </a:solidFill>
              </a:rPr>
              <a:t>Implementation</a:t>
            </a:r>
            <a:r>
              <a:rPr sz="2200" dirty="0" smtClean="0"/>
              <a:t>-</a:t>
            </a:r>
            <a:endParaRPr lang="en-US" sz="2200" dirty="0" smtClean="0"/>
          </a:p>
          <a:p>
            <a:pPr algn="just">
              <a:lnSpc>
                <a:spcPct val="90000"/>
              </a:lnSpc>
            </a:pPr>
            <a:r>
              <a:rPr sz="2000" dirty="0" smtClean="0">
                <a:latin typeface="Times New Roman" panose="02020603050405020304" pitchFamily="18" charset="0"/>
              </a:rPr>
              <a:t>In</a:t>
            </a:r>
            <a:r>
              <a:rPr sz="2200" dirty="0" smtClean="0"/>
              <a:t> </a:t>
            </a:r>
            <a:r>
              <a:rPr sz="2400" dirty="0">
                <a:latin typeface="Times New Roman" panose="02020603050405020304" pitchFamily="18" charset="0"/>
              </a:rPr>
              <a:t>this </a:t>
            </a:r>
            <a:r>
              <a:rPr sz="2400" dirty="0" smtClean="0">
                <a:latin typeface="Times New Roman" panose="02020603050405020304" pitchFamily="18" charset="0"/>
              </a:rPr>
              <a:t>phase</a:t>
            </a:r>
            <a:r>
              <a:rPr lang="en-US" sz="2400" dirty="0" smtClean="0">
                <a:latin typeface="Times New Roman" panose="02020603050405020304" pitchFamily="18" charset="0"/>
              </a:rPr>
              <a:t>,</a:t>
            </a:r>
            <a:r>
              <a:rPr sz="2400" dirty="0" smtClean="0">
                <a:latin typeface="Times New Roman" panose="02020603050405020304" pitchFamily="18" charset="0"/>
              </a:rPr>
              <a:t> </a:t>
            </a:r>
            <a:r>
              <a:rPr sz="2400" dirty="0">
                <a:latin typeface="Times New Roman" panose="02020603050405020304" pitchFamily="18" charset="0"/>
              </a:rPr>
              <a:t>designs are translated into codes. The programs are written using a programming language or application generators</a:t>
            </a:r>
            <a:r>
              <a:rPr sz="2400" dirty="0" smtClean="0">
                <a:latin typeface="Times New Roman" panose="02020603050405020304" pitchFamily="18" charset="0"/>
              </a:rPr>
              <a:t>.</a:t>
            </a:r>
            <a:r>
              <a:rPr lang="en-US" sz="2400" dirty="0" smtClean="0">
                <a:latin typeface="Times New Roman" panose="02020603050405020304" pitchFamily="18" charset="0"/>
              </a:rPr>
              <a:t> </a:t>
            </a:r>
            <a:r>
              <a:rPr sz="2400" dirty="0" smtClean="0">
                <a:latin typeface="Times New Roman" panose="02020603050405020304" pitchFamily="18" charset="0"/>
              </a:rPr>
              <a:t>Various </a:t>
            </a:r>
            <a:r>
              <a:rPr sz="2400" dirty="0">
                <a:latin typeface="Times New Roman" panose="02020603050405020304" pitchFamily="18" charset="0"/>
              </a:rPr>
              <a:t>high level languages such as </a:t>
            </a:r>
            <a:r>
              <a:rPr sz="2400" dirty="0" err="1">
                <a:latin typeface="Times New Roman" panose="02020603050405020304" pitchFamily="18" charset="0"/>
              </a:rPr>
              <a:t>pascal</a:t>
            </a:r>
            <a:r>
              <a:rPr sz="2400" dirty="0">
                <a:latin typeface="Times New Roman" panose="02020603050405020304" pitchFamily="18" charset="0"/>
              </a:rPr>
              <a:t> , C, C++ and java are used with programming tools such as compilers, debuggers and interpreters to generate codes</a:t>
            </a:r>
            <a:r>
              <a:rPr sz="2000" dirty="0">
                <a:latin typeface="Times New Roman" panose="02020603050405020304" pitchFamily="18" charset="0"/>
              </a:rPr>
              <a:t>.</a:t>
            </a:r>
          </a:p>
          <a:p>
            <a:pPr algn="just">
              <a:lnSpc>
                <a:spcPct val="90000"/>
              </a:lnSpc>
            </a:pPr>
            <a:r>
              <a:rPr sz="2400" dirty="0">
                <a:solidFill>
                  <a:srgbClr val="072428"/>
                </a:solidFill>
              </a:rPr>
              <a:t>Verification</a:t>
            </a:r>
            <a:r>
              <a:rPr sz="2000" dirty="0">
                <a:latin typeface="Times New Roman" panose="02020603050405020304" pitchFamily="18" charset="0"/>
              </a:rPr>
              <a:t>- </a:t>
            </a:r>
            <a:endParaRPr lang="en-US" sz="2000" dirty="0" smtClean="0">
              <a:latin typeface="Times New Roman" panose="02020603050405020304" pitchFamily="18" charset="0"/>
            </a:endParaRPr>
          </a:p>
          <a:p>
            <a:pPr algn="just">
              <a:lnSpc>
                <a:spcPct val="90000"/>
              </a:lnSpc>
            </a:pPr>
            <a:r>
              <a:rPr sz="2400" dirty="0" smtClean="0">
                <a:latin typeface="Times New Roman" panose="02020603050405020304" pitchFamily="18" charset="0"/>
              </a:rPr>
              <a:t>In </a:t>
            </a:r>
            <a:r>
              <a:rPr sz="2400" dirty="0">
                <a:latin typeface="Times New Roman" panose="02020603050405020304" pitchFamily="18" charset="0"/>
              </a:rPr>
              <a:t>this phase the system is tested; each module is tested separately and in detail then the system is tested as a whole. Therefore the whole system tested to ensure that the interface between modules work, the system works as intended with the expected volume of data and that it does what the user requires.</a:t>
            </a:r>
          </a:p>
          <a:p>
            <a:pPr>
              <a:lnSpc>
                <a:spcPct val="90000"/>
              </a:lnSpc>
            </a:pPr>
            <a:endParaRPr sz="2400" dirty="0"/>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0" y="274638"/>
            <a:ext cx="7620000" cy="1143000"/>
          </a:xfrm>
        </p:spPr>
        <p:txBody>
          <a:bodyPr vert="horz" wrap="square" lIns="0" rIns="0" bIns="0" anchor="b">
            <a:normAutofit fontScale="90000"/>
          </a:bodyPr>
          <a:lstStyle/>
          <a:p>
            <a:pPr algn="ctr"/>
            <a:r>
              <a:rPr sz="5400">
                <a:solidFill>
                  <a:srgbClr val="FF66FF"/>
                </a:solidFill>
                <a:latin typeface="Monotype Corsiva" panose="03010101010201010101" pitchFamily="66" charset="0"/>
              </a:rPr>
              <a:t>BRIEF DESCRIPTION OF THE PHASES</a:t>
            </a:r>
          </a:p>
        </p:txBody>
      </p:sp>
      <p:sp>
        <p:nvSpPr>
          <p:cNvPr id="20483" name="Content Placeholder 2"/>
          <p:cNvSpPr>
            <a:spLocks noGrp="1"/>
          </p:cNvSpPr>
          <p:nvPr>
            <p:ph idx="4294967295"/>
          </p:nvPr>
        </p:nvSpPr>
        <p:spPr>
          <a:xfrm>
            <a:off x="0" y="1905000"/>
            <a:ext cx="8229600" cy="4114800"/>
          </a:xfrm>
        </p:spPr>
        <p:txBody>
          <a:bodyPr vert="horz"/>
          <a:lstStyle/>
          <a:p>
            <a:pPr algn="just"/>
            <a:r>
              <a:rPr sz="2600" dirty="0">
                <a:solidFill>
                  <a:srgbClr val="072428"/>
                </a:solidFill>
              </a:rPr>
              <a:t>Maintenance</a:t>
            </a:r>
            <a:r>
              <a:rPr sz="2600" dirty="0"/>
              <a:t>- </a:t>
            </a:r>
            <a:r>
              <a:rPr sz="2800" dirty="0">
                <a:latin typeface="Times New Roman" panose="02020603050405020304" pitchFamily="18" charset="0"/>
              </a:rPr>
              <a:t>in this phase the system is maintained since the software will undergo change once delivered to the customers; these changes may stem from unexpected input values into the system. Therefore the software must be developed to accommodate changes that could happen during those periods before its implementation period.</a:t>
            </a:r>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0" y="304800"/>
            <a:ext cx="8229600" cy="1003300"/>
          </a:xfrm>
        </p:spPr>
        <p:txBody>
          <a:bodyPr vert="horz" wrap="square" lIns="0" rIns="0" bIns="0" anchor="b"/>
          <a:lstStyle/>
          <a:p>
            <a:pPr algn="ctr"/>
            <a:r>
              <a:rPr sz="5400">
                <a:solidFill>
                  <a:srgbClr val="FF66FF"/>
                </a:solidFill>
                <a:latin typeface="Monotype Corsiva" panose="03010101010201010101" pitchFamily="66" charset="0"/>
              </a:rPr>
              <a:t>TAKE NOTES</a:t>
            </a:r>
          </a:p>
        </p:txBody>
      </p:sp>
      <p:sp>
        <p:nvSpPr>
          <p:cNvPr id="21507" name="Content Placeholder 2"/>
          <p:cNvSpPr>
            <a:spLocks noGrp="1"/>
          </p:cNvSpPr>
          <p:nvPr>
            <p:ph idx="4294967295"/>
          </p:nvPr>
        </p:nvSpPr>
        <p:spPr>
          <a:xfrm>
            <a:off x="0" y="1447800"/>
            <a:ext cx="8229600" cy="5410200"/>
          </a:xfrm>
        </p:spPr>
        <p:txBody>
          <a:bodyPr vert="horz"/>
          <a:lstStyle/>
          <a:p>
            <a:pPr algn="just">
              <a:lnSpc>
                <a:spcPct val="90000"/>
              </a:lnSpc>
            </a:pPr>
            <a:r>
              <a:rPr sz="2400" dirty="0">
                <a:latin typeface="Times New Roman" panose="02020603050405020304" pitchFamily="18" charset="0"/>
              </a:rPr>
              <a:t>The waterfall approach is seemingly perfect but it is deemed inadequate as a process of software development therefore many persons wonder, Why spend time on this process?</a:t>
            </a:r>
          </a:p>
          <a:p>
            <a:pPr algn="just">
              <a:lnSpc>
                <a:spcPct val="90000"/>
              </a:lnSpc>
              <a:buNone/>
            </a:pPr>
            <a:r>
              <a:rPr sz="2400" dirty="0">
                <a:latin typeface="Times New Roman" panose="02020603050405020304" pitchFamily="18" charset="0"/>
              </a:rPr>
              <a:t>  It is for these reasons;</a:t>
            </a:r>
          </a:p>
          <a:p>
            <a:pPr algn="just">
              <a:lnSpc>
                <a:spcPct val="90000"/>
              </a:lnSpc>
            </a:pPr>
            <a:r>
              <a:rPr sz="2400" dirty="0">
                <a:latin typeface="Times New Roman" panose="02020603050405020304" pitchFamily="18" charset="0"/>
              </a:rPr>
              <a:t>The waterfall approach is still used by many software standards documents today.</a:t>
            </a:r>
          </a:p>
          <a:p>
            <a:pPr algn="just">
              <a:lnSpc>
                <a:spcPct val="90000"/>
              </a:lnSpc>
            </a:pPr>
            <a:r>
              <a:rPr sz="2400" dirty="0">
                <a:latin typeface="Times New Roman" panose="02020603050405020304" pitchFamily="18" charset="0"/>
              </a:rPr>
              <a:t>Other processes depend strongly on the waterfall approach(and its inadequacies) since it is a perquisite to the study of alternative processes.</a:t>
            </a:r>
          </a:p>
          <a:p>
            <a:pPr algn="just">
              <a:lnSpc>
                <a:spcPct val="90000"/>
              </a:lnSpc>
            </a:pPr>
            <a:r>
              <a:rPr sz="2400" dirty="0">
                <a:latin typeface="Times New Roman" panose="02020603050405020304" pitchFamily="18" charset="0"/>
              </a:rPr>
              <a:t>And none technical managers and persons responsible for external developments still demand the waterfall approach.</a:t>
            </a:r>
          </a:p>
          <a:p>
            <a:pPr>
              <a:lnSpc>
                <a:spcPct val="90000"/>
              </a:lnSpc>
            </a:pPr>
            <a:endParaRPr sz="2400" dirty="0">
              <a:latin typeface="Times New Roman" panose="02020603050405020304" pitchFamily="18" charset="0"/>
            </a:endParaRPr>
          </a:p>
          <a:p>
            <a:pPr>
              <a:lnSpc>
                <a:spcPct val="90000"/>
              </a:lnSpc>
              <a:buNone/>
            </a:pPr>
            <a:r>
              <a:rPr sz="2400" dirty="0">
                <a:latin typeface="Times New Roman" panose="02020603050405020304" pitchFamily="18" charset="0"/>
              </a:rPr>
              <a:t>   </a:t>
            </a: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84993"/>
          <p:cNvSpPr>
            <a:spLocks noGrp="1"/>
          </p:cNvSpPr>
          <p:nvPr>
            <p:ph type="title"/>
          </p:nvPr>
        </p:nvSpPr>
        <p:spPr/>
        <p:txBody>
          <a:bodyPr anchor="ctr"/>
          <a:lstStyle/>
          <a:p>
            <a:pPr algn="ctr"/>
            <a:r>
              <a:rPr sz="6600">
                <a:solidFill>
                  <a:srgbClr val="FF66FF"/>
                </a:solidFill>
                <a:latin typeface="Monotype Corsiva" panose="03010101010201010101" pitchFamily="66" charset="0"/>
              </a:rPr>
              <a:t>Conclusion</a:t>
            </a:r>
          </a:p>
        </p:txBody>
      </p:sp>
      <p:sp>
        <p:nvSpPr>
          <p:cNvPr id="84995" name="Text Placeholder 84994"/>
          <p:cNvSpPr>
            <a:spLocks noGrp="1"/>
          </p:cNvSpPr>
          <p:nvPr>
            <p:ph idx="1"/>
          </p:nvPr>
        </p:nvSpPr>
        <p:spPr/>
        <p:txBody>
          <a:bodyPr/>
          <a:lstStyle/>
          <a:p>
            <a:pPr>
              <a:lnSpc>
                <a:spcPct val="90000"/>
              </a:lnSpc>
            </a:pPr>
            <a:r>
              <a:rPr sz="2800" b="1">
                <a:latin typeface="Times New Roman" panose="02020603050405020304" pitchFamily="18" charset="0"/>
              </a:rPr>
              <a:t>In wrapping up basically we can say that the waterfall approach:-</a:t>
            </a:r>
          </a:p>
          <a:p>
            <a:pPr lvl="2">
              <a:lnSpc>
                <a:spcPct val="90000"/>
              </a:lnSpc>
              <a:buClr>
                <a:schemeClr val="tx1"/>
              </a:buClr>
              <a:buFont typeface="Wingdings" panose="05000000000000000000" pitchFamily="2" charset="2"/>
              <a:buChar char="Ø"/>
            </a:pPr>
            <a:r>
              <a:rPr>
                <a:latin typeface="Times New Roman" panose="02020603050405020304" pitchFamily="18" charset="0"/>
              </a:rPr>
              <a:t>A cascading effect each phase must be completed and “signed off” before the next phase can be started.</a:t>
            </a:r>
          </a:p>
          <a:p>
            <a:pPr lvl="2">
              <a:lnSpc>
                <a:spcPct val="90000"/>
              </a:lnSpc>
              <a:buClr>
                <a:schemeClr val="tx1"/>
              </a:buClr>
              <a:buFont typeface="Wingdings" panose="05000000000000000000" pitchFamily="2" charset="2"/>
              <a:buChar char="Ø"/>
            </a:pPr>
            <a:r>
              <a:rPr>
                <a:latin typeface="Times New Roman" panose="02020603050405020304" pitchFamily="18" charset="0"/>
              </a:rPr>
              <a:t>It is a linear sequential approach</a:t>
            </a:r>
          </a:p>
          <a:p>
            <a:pPr lvl="2">
              <a:lnSpc>
                <a:spcPct val="90000"/>
              </a:lnSpc>
              <a:buClr>
                <a:schemeClr val="tx1"/>
              </a:buClr>
              <a:buFont typeface="Wingdings" panose="05000000000000000000" pitchFamily="2" charset="2"/>
              <a:buChar char="Ø"/>
            </a:pPr>
            <a:r>
              <a:rPr>
                <a:latin typeface="Times New Roman" panose="02020603050405020304" pitchFamily="18" charset="0"/>
              </a:rPr>
              <a:t>It is best for a software where the system requirement is not vague but specific and is not subject to change.</a:t>
            </a:r>
          </a:p>
          <a:p>
            <a:pPr lvl="2">
              <a:lnSpc>
                <a:spcPct val="90000"/>
              </a:lnSpc>
              <a:buClr>
                <a:schemeClr val="tx1"/>
              </a:buClr>
              <a:buFont typeface="Wingdings" panose="05000000000000000000" pitchFamily="2" charset="2"/>
              <a:buChar char="Ø"/>
            </a:pPr>
            <a:r>
              <a:rPr>
                <a:latin typeface="Times New Roman" panose="02020603050405020304" pitchFamily="18" charset="0"/>
              </a:rPr>
              <a:t>As a result it has more disadvantages than advantages.</a:t>
            </a:r>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0"/>
            <a:ext cx="8229600" cy="990600"/>
          </a:xfrm>
        </p:spPr>
        <p:txBody>
          <a:bodyPr vert="horz" wrap="square" lIns="91440" tIns="45720" rIns="91440" bIns="45720" numCol="1" anchor="ctr" anchorCtr="0" compatLnSpc="1"/>
          <a:lstStyle/>
          <a:p>
            <a:pPr algn="ctr"/>
            <a:r>
              <a:rPr sz="5400">
                <a:solidFill>
                  <a:srgbClr val="FF66FF"/>
                </a:solidFill>
                <a:latin typeface="Monotype Corsiva" panose="03010101010201010101" pitchFamily="66" charset="0"/>
              </a:rPr>
              <a:t>References</a:t>
            </a:r>
          </a:p>
        </p:txBody>
      </p:sp>
      <p:sp>
        <p:nvSpPr>
          <p:cNvPr id="19459" name="Rectangle 3"/>
          <p:cNvSpPr>
            <a:spLocks noGrp="1" noChangeArrowheads="1"/>
          </p:cNvSpPr>
          <p:nvPr>
            <p:ph type="body" idx="4294967295"/>
          </p:nvPr>
        </p:nvSpPr>
        <p:spPr>
          <a:xfrm>
            <a:off x="0" y="914400"/>
            <a:ext cx="8229600" cy="4572000"/>
          </a:xfrm>
        </p:spPr>
        <p:txBody>
          <a:bodyPr vert="horz" wrap="square" lIns="91440" tIns="45720" rIns="91440" bIns="45720" numCol="1" anchor="t" anchorCtr="0" compatLnSpc="1">
            <a:normAutofit fontScale="92500" lnSpcReduction="20000"/>
          </a:bodyPr>
          <a:lstStyle/>
          <a:p>
            <a:r>
              <a:rPr sz="2000" err="1">
                <a:latin typeface="Times New Roman" panose="02020603050405020304" pitchFamily="18" charset="0"/>
                <a:cs typeface="Times New Roman" panose="02020603050405020304" pitchFamily="18" charset="0"/>
              </a:rPr>
              <a:t>Shelly Cashman</a:t>
            </a:r>
            <a:r>
              <a:rPr sz="2000">
                <a:latin typeface="Times New Roman" panose="02020603050405020304" pitchFamily="18" charset="0"/>
                <a:cs typeface="Times New Roman" panose="02020603050405020304" pitchFamily="18" charset="0"/>
              </a:rPr>
              <a:t> ,(2008). Systems Analysis and Design</a:t>
            </a:r>
          </a:p>
          <a:p>
            <a:r>
              <a:rPr sz="2000" err="1">
                <a:latin typeface="Times New Roman" panose="02020603050405020304" pitchFamily="18" charset="0"/>
                <a:cs typeface="Times New Roman" panose="02020603050405020304" pitchFamily="18" charset="0"/>
              </a:rPr>
              <a:t>(2003-2009). Waterfall Model. Retrieved from www.onestoptesting.com</a:t>
            </a:r>
            <a:endParaRPr sz="2000">
              <a:latin typeface="Times New Roman" panose="02020603050405020304" pitchFamily="18" charset="0"/>
              <a:cs typeface="Times New Roman" panose="02020603050405020304" pitchFamily="18" charset="0"/>
            </a:endParaRPr>
          </a:p>
          <a:p>
            <a:r>
              <a:rPr sz="2000" err="1">
                <a:latin typeface="Times New Roman" panose="02020603050405020304" pitchFamily="18" charset="0"/>
                <a:cs typeface="Times New Roman" panose="02020603050405020304" pitchFamily="18" charset="0"/>
              </a:rPr>
              <a:t>(2004-2007). The System Development  Life Cycle. Retrieved from www.startvbdotnet.com</a:t>
            </a:r>
            <a:endParaRPr sz="2000">
              <a:latin typeface="Times New Roman" panose="02020603050405020304" pitchFamily="18" charset="0"/>
              <a:cs typeface="Times New Roman" panose="02020603050405020304" pitchFamily="18" charset="0"/>
            </a:endParaRPr>
          </a:p>
          <a:p>
            <a:r>
              <a:rPr sz="2000" err="1">
                <a:latin typeface="Times New Roman" panose="02020603050405020304" pitchFamily="18" charset="0"/>
                <a:cs typeface="Times New Roman" panose="02020603050405020304" pitchFamily="18" charset="0"/>
              </a:rPr>
              <a:t>Parekh Nilesh. (2005, May 1). The Waterfall Model Explained. www.buzzle.com</a:t>
            </a:r>
            <a:endParaRPr sz="2000">
              <a:latin typeface="Times New Roman" panose="02020603050405020304" pitchFamily="18" charset="0"/>
              <a:cs typeface="Times New Roman" panose="02020603050405020304" pitchFamily="18" charset="0"/>
            </a:endParaRPr>
          </a:p>
          <a:p>
            <a:r>
              <a:rPr sz="2000" err="1">
                <a:latin typeface="Times New Roman" panose="02020603050405020304" pitchFamily="18" charset="0"/>
                <a:cs typeface="Times New Roman" panose="02020603050405020304" pitchFamily="18" charset="0"/>
              </a:rPr>
              <a:t>Dr. Robertson David , Dr. Bednar</a:t>
            </a:r>
            <a:r>
              <a:rPr sz="2000">
                <a:latin typeface="Times New Roman" panose="02020603050405020304" pitchFamily="18" charset="0"/>
                <a:cs typeface="Times New Roman" panose="02020603050405020304" pitchFamily="18" charset="0"/>
              </a:rPr>
              <a:t>  James A. (2006). Development Methodologies.  Waterfall Model.  Retrieved from http://www.inf.ed.ac.uk/teaching/courses/seoc2/2004_2005/slides/methodologies_4up.pdf</a:t>
            </a:r>
          </a:p>
          <a:p>
            <a:r>
              <a:rPr sz="2000" err="1">
                <a:latin typeface="Times New Roman" panose="02020603050405020304" pitchFamily="18" charset="0"/>
                <a:cs typeface="Times New Roman" panose="02020603050405020304" pitchFamily="18" charset="0"/>
              </a:rPr>
              <a:t>Als Adrian , Greenidge</a:t>
            </a:r>
            <a:r>
              <a:rPr sz="2000">
                <a:latin typeface="Times New Roman" panose="02020603050405020304" pitchFamily="18" charset="0"/>
                <a:cs typeface="Times New Roman" panose="02020603050405020304" pitchFamily="18" charset="0"/>
              </a:rPr>
              <a:t> Charles. (2005, September 29). The Waterfall Model. Retrieved from  http://scitec.uwichill.edu.bb/cmp/online/cs22l/waterfall_model.htm</a:t>
            </a:r>
          </a:p>
          <a:p>
            <a:r>
              <a:rPr sz="2000" err="1">
                <a:latin typeface="Times New Roman" panose="02020603050405020304" pitchFamily="18" charset="0"/>
                <a:cs typeface="Times New Roman" panose="02020603050405020304" pitchFamily="18" charset="0"/>
              </a:rPr>
              <a:t>Anonymous(1998,April 4). The Waterfall Lifecycle Model and its Derivatives . Retrieved from http://codecourse.sourceforge.net/materials/The-Waterfall-Lifecycle-Model.html</a:t>
            </a:r>
            <a:endParaRPr sz="2000">
              <a:latin typeface="Times New Roman" panose="02020603050405020304" pitchFamily="18" charset="0"/>
              <a:cs typeface="Times New Roman" panose="02020603050405020304" pitchFamily="18" charset="0"/>
            </a:endParaRPr>
          </a:p>
          <a:p>
            <a:pPr>
              <a:buNone/>
            </a:pPr>
            <a:endParaRPr sz="2000">
              <a:latin typeface="Times New Roman" panose="02020603050405020304" pitchFamily="18" charset="0"/>
              <a:cs typeface="Times New Roman" panose="02020603050405020304" pitchFamily="18" charset="0"/>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90113"/>
          <p:cNvSpPr>
            <a:spLocks noGrp="1"/>
          </p:cNvSpPr>
          <p:nvPr>
            <p:ph type="title"/>
          </p:nvPr>
        </p:nvSpPr>
        <p:spPr>
          <a:xfrm>
            <a:off x="533400" y="2362200"/>
            <a:ext cx="8229600" cy="1384300"/>
          </a:xfrm>
        </p:spPr>
        <p:txBody>
          <a:bodyPr anchor="ctr">
            <a:normAutofit fontScale="90000"/>
          </a:bodyPr>
          <a:lstStyle/>
          <a:p>
            <a:pPr algn="ctr"/>
            <a:r>
              <a:rPr sz="4000" b="1" dirty="0">
                <a:solidFill>
                  <a:srgbClr val="FF66FF"/>
                </a:solidFill>
                <a:latin typeface="Monotype Corsiva" panose="03010101010201010101" pitchFamily="66" charset="0"/>
              </a:rPr>
              <a:t>GENERIC SOFTWARE PROCESS MODELS</a:t>
            </a:r>
            <a:br>
              <a:rPr sz="4000" b="1" dirty="0">
                <a:solidFill>
                  <a:srgbClr val="FF66FF"/>
                </a:solidFill>
                <a:latin typeface="Monotype Corsiva" panose="03010101010201010101" pitchFamily="66" charset="0"/>
              </a:rPr>
            </a:br>
            <a:r>
              <a:rPr sz="4000" b="1" dirty="0">
                <a:solidFill>
                  <a:srgbClr val="FF66FF"/>
                </a:solidFill>
                <a:latin typeface="Monotype Corsiva" panose="03010101010201010101" pitchFamily="66" charset="0"/>
              </a:rPr>
              <a:t/>
            </a:r>
            <a:br>
              <a:rPr sz="4000" b="1" dirty="0">
                <a:solidFill>
                  <a:srgbClr val="FF66FF"/>
                </a:solidFill>
                <a:latin typeface="Monotype Corsiva" panose="03010101010201010101" pitchFamily="66" charset="0"/>
              </a:rPr>
            </a:br>
            <a:r>
              <a:rPr sz="4000" b="1" dirty="0">
                <a:solidFill>
                  <a:srgbClr val="FF66FF"/>
                </a:solidFill>
                <a:latin typeface="Monotype Corsiva" panose="03010101010201010101" pitchFamily="66" charset="0"/>
              </a:rPr>
              <a:t>THE WATERFALL APPROACH</a:t>
            </a:r>
          </a:p>
        </p:txBody>
      </p:sp>
      <p:sp>
        <p:nvSpPr>
          <p:cNvPr id="90115" name="Text Placeholder 90114"/>
          <p:cNvSpPr>
            <a:spLocks noGrp="1"/>
          </p:cNvSpPr>
          <p:nvPr>
            <p:ph idx="1"/>
          </p:nvPr>
        </p:nvSpPr>
        <p:spPr/>
        <p:txBody>
          <a:bodyPr>
            <a:normAutofit/>
          </a:bodyPr>
          <a:lstStyle/>
          <a:p>
            <a:pPr>
              <a:buNone/>
            </a:pPr>
            <a:endParaRPr dirty="0">
              <a:latin typeface="Times New Roman" panose="02020603050405020304" pitchFamily="18" charset="0"/>
            </a:endParaRPr>
          </a:p>
          <a:p>
            <a:pPr>
              <a:buNone/>
            </a:pPr>
            <a:endParaRPr dirty="0">
              <a:latin typeface="Times New Roman" panose="02020603050405020304" pitchFamily="18" charset="0"/>
            </a:endParaRPr>
          </a:p>
          <a:p>
            <a:endParaRPr lang="en-IN" dirty="0" smtClean="0"/>
          </a:p>
          <a:p>
            <a:endParaRPr lang="en-IN" dirty="0"/>
          </a:p>
        </p:txBody>
      </p:sp>
    </p:spTree>
    <p:extLst>
      <p:ext uri="{BB962C8B-B14F-4D97-AF65-F5344CB8AC3E}">
        <p14:creationId xmlns:p14="http://schemas.microsoft.com/office/powerpoint/2010/main" val="3068933514"/>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0" y="0"/>
            <a:ext cx="8229600" cy="1066800"/>
          </a:xfrm>
        </p:spPr>
        <p:txBody>
          <a:bodyPr vert="horz" wrap="square" lIns="0" rIns="0" bIns="0" anchor="b"/>
          <a:lstStyle/>
          <a:p>
            <a:pPr algn="ctr"/>
            <a:r>
              <a:rPr sz="5400" b="1">
                <a:solidFill>
                  <a:srgbClr val="FF66FF"/>
                </a:solidFill>
                <a:latin typeface="Monotype Corsiva" panose="03010101010201010101" pitchFamily="66" charset="0"/>
              </a:rPr>
              <a:t>INTRODUCTION</a:t>
            </a:r>
          </a:p>
        </p:txBody>
      </p:sp>
      <p:sp>
        <p:nvSpPr>
          <p:cNvPr id="6147" name="Content Placeholder 2"/>
          <p:cNvSpPr>
            <a:spLocks noGrp="1"/>
          </p:cNvSpPr>
          <p:nvPr>
            <p:ph idx="4294967295"/>
          </p:nvPr>
        </p:nvSpPr>
        <p:spPr>
          <a:xfrm>
            <a:off x="381000" y="1752600"/>
            <a:ext cx="8229600" cy="4114800"/>
          </a:xfrm>
        </p:spPr>
        <p:txBody>
          <a:bodyPr vert="horz" wrap="square" anchor="t">
            <a:normAutofit fontScale="92500" lnSpcReduction="20000"/>
          </a:bodyPr>
          <a:lstStyle/>
          <a:p>
            <a:pPr algn="just"/>
            <a:r>
              <a:rPr sz="2400" dirty="0">
                <a:latin typeface="Times New Roman" panose="02020603050405020304" pitchFamily="18" charset="0"/>
              </a:rPr>
              <a:t>When developers attempt to create a project in addition to selecting a development method they must create a plan or model for the many task that will follow. In Software Development there are different generic software process models which can be used. This is basically the structure of the approach that will be taken to develop the program</a:t>
            </a:r>
            <a:r>
              <a:rPr sz="2400" dirty="0" smtClean="0">
                <a:latin typeface="Times New Roman" panose="02020603050405020304" pitchFamily="18" charset="0"/>
              </a:rPr>
              <a:t>.</a:t>
            </a:r>
            <a:endParaRPr lang="en-US" sz="2400" dirty="0" smtClean="0">
              <a:latin typeface="Times New Roman" panose="02020603050405020304" pitchFamily="18" charset="0"/>
            </a:endParaRPr>
          </a:p>
          <a:p>
            <a:pPr algn="just"/>
            <a:endParaRPr sz="2400" dirty="0">
              <a:latin typeface="Times New Roman" panose="02020603050405020304" pitchFamily="18" charset="0"/>
            </a:endParaRPr>
          </a:p>
          <a:p>
            <a:pPr algn="just"/>
            <a:r>
              <a:rPr sz="2400" dirty="0">
                <a:latin typeface="Times New Roman" panose="02020603050405020304" pitchFamily="18" charset="0"/>
              </a:rPr>
              <a:t>According to Systems Analysis and Design, Shelly </a:t>
            </a:r>
            <a:r>
              <a:rPr sz="2400" dirty="0" err="1">
                <a:latin typeface="Times New Roman" panose="02020603050405020304" pitchFamily="18" charset="0"/>
              </a:rPr>
              <a:t>Cashman</a:t>
            </a:r>
            <a:r>
              <a:rPr sz="2400" dirty="0">
                <a:latin typeface="Times New Roman" panose="02020603050405020304" pitchFamily="18" charset="0"/>
              </a:rPr>
              <a:t>(2008), A structured analysis uses the system development life cycle (SLDC) process. The SLDC describes activities and functions that all systems developers perform, regardless of the approach used.</a:t>
            </a:r>
          </a:p>
          <a:p>
            <a:pPr algn="just">
              <a:buNone/>
            </a:pPr>
            <a:r>
              <a:rPr sz="2400" dirty="0">
                <a:latin typeface="Times New Roman" panose="02020603050405020304" pitchFamily="18" charset="0"/>
              </a:rPr>
              <a:t>    In the waterfall approach, the result of each phase is called a deliverable or  end product which flows sequentially into the next phase.</a:t>
            </a: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descr="The Waterfall Model"/>
          <p:cNvPicPr>
            <a:picLocks noChangeAspect="1"/>
          </p:cNvPicPr>
          <p:nvPr/>
        </p:nvPicPr>
        <p:blipFill>
          <a:blip r:embed="rId3"/>
          <a:stretch>
            <a:fillRect/>
          </a:stretch>
        </p:blipFill>
        <p:spPr>
          <a:xfrm>
            <a:off x="914400" y="685800"/>
            <a:ext cx="6858000" cy="5029200"/>
          </a:xfrm>
          <a:prstGeom prst="rect">
            <a:avLst/>
          </a:prstGeom>
          <a:noFill/>
          <a:ln w="9525">
            <a:noFill/>
          </a:ln>
        </p:spPr>
      </p:pic>
      <p:sp>
        <p:nvSpPr>
          <p:cNvPr id="2" name="TextBox 1"/>
          <p:cNvSpPr txBox="1"/>
          <p:nvPr/>
        </p:nvSpPr>
        <p:spPr>
          <a:xfrm>
            <a:off x="1524000" y="6019798"/>
            <a:ext cx="6629400" cy="461665"/>
          </a:xfrm>
          <a:prstGeom prst="rect">
            <a:avLst/>
          </a:prstGeom>
          <a:noFill/>
        </p:spPr>
        <p:txBody>
          <a:bodyPr wrap="square" rtlCol="0">
            <a:spAutoFit/>
          </a:bodyPr>
          <a:lstStyle/>
          <a:p>
            <a:r>
              <a:rPr lang="en-US" dirty="0" smtClean="0"/>
              <a:t>Figure 1: STEPS OF WATERFALL </a:t>
            </a:r>
            <a:r>
              <a:rPr lang="en-US" dirty="0"/>
              <a:t>APPROACH</a:t>
            </a: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229600" cy="1384300"/>
          </a:xfrm>
        </p:spPr>
        <p:txBody>
          <a:bodyPr vert="horz" lIns="0" rIns="0" bIns="0" anchor="b">
            <a:normAutofit fontScale="90000"/>
          </a:bodyPr>
          <a:lstStyle/>
          <a:p>
            <a:pPr algn="ctr"/>
            <a:r>
              <a:rPr sz="4800">
                <a:solidFill>
                  <a:srgbClr val="FF66FF"/>
                </a:solidFill>
                <a:latin typeface="Monotype Corsiva" panose="03010101010201010101" pitchFamily="66" charset="0"/>
              </a:rPr>
              <a:t>THE WATERFALL APPROACH</a:t>
            </a:r>
            <a:br>
              <a:rPr sz="4800">
                <a:solidFill>
                  <a:srgbClr val="FF66FF"/>
                </a:solidFill>
                <a:latin typeface="Monotype Corsiva" panose="03010101010201010101" pitchFamily="66" charset="0"/>
              </a:rPr>
            </a:br>
            <a:r>
              <a:rPr sz="4800">
                <a:solidFill>
                  <a:srgbClr val="FF66FF"/>
                </a:solidFill>
                <a:latin typeface="Monotype Corsiva" panose="03010101010201010101" pitchFamily="66" charset="0"/>
              </a:rPr>
              <a:t>(IN OUR OWN WORDS)</a:t>
            </a:r>
          </a:p>
        </p:txBody>
      </p:sp>
      <p:sp>
        <p:nvSpPr>
          <p:cNvPr id="3" name="Content Placeholder 2"/>
          <p:cNvSpPr>
            <a:spLocks noGrp="1"/>
          </p:cNvSpPr>
          <p:nvPr>
            <p:ph idx="4294967295"/>
          </p:nvPr>
        </p:nvSpPr>
        <p:spPr>
          <a:xfrm>
            <a:off x="0" y="1524000"/>
            <a:ext cx="8229600" cy="4114800"/>
          </a:xfrm>
        </p:spPr>
        <p:txBody>
          <a:bodyPr vert="horz"/>
          <a:lstStyle/>
          <a:p>
            <a:pPr>
              <a:buFont typeface="Wingdings 2" panose="05020102010507070707" pitchFamily="18" charset="2"/>
              <a:buChar char=""/>
            </a:pPr>
            <a:r>
              <a:rPr sz="2400" err="1">
                <a:latin typeface="Times New Roman" panose="02020603050405020304" pitchFamily="18" charset="0"/>
              </a:rPr>
              <a:t>The waterfall model(approach</a:t>
            </a:r>
            <a:r>
              <a:rPr sz="2400">
                <a:latin typeface="Times New Roman" panose="02020603050405020304" pitchFamily="18" charset="0"/>
              </a:rPr>
              <a:t>) is a </a:t>
            </a:r>
            <a:r>
              <a:rPr sz="2400">
                <a:solidFill>
                  <a:srgbClr val="0D0D0D"/>
                </a:solidFill>
                <a:latin typeface="Times New Roman" panose="02020603050405020304" pitchFamily="18" charset="0"/>
              </a:rPr>
              <a:t>sequential </a:t>
            </a:r>
            <a:r>
              <a:rPr sz="2400">
                <a:latin typeface="Times New Roman" panose="02020603050405020304" pitchFamily="18" charset="0"/>
              </a:rPr>
              <a:t>software development process, in which progress is seen as flowing steadily downwards (like a waterfall) . In the unmodified "waterfall model“, progress flows from the top to the bottom, like a waterfall.</a:t>
            </a:r>
          </a:p>
          <a:p>
            <a:pPr>
              <a:buFont typeface="Wingdings 2" panose="05020102010507070707" pitchFamily="18" charset="2"/>
              <a:buChar char=""/>
            </a:pPr>
            <a:endParaRPr sz="2400">
              <a:latin typeface="Times New Roman" panose="02020603050405020304" pitchFamily="18" charset="0"/>
            </a:endParaRPr>
          </a:p>
        </p:txBody>
      </p:sp>
      <p:sp>
        <p:nvSpPr>
          <p:cNvPr id="4" name="Rectangle 3"/>
          <p:cNvSpPr/>
          <p:nvPr/>
        </p:nvSpPr>
        <p:spPr>
          <a:xfrm>
            <a:off x="2438400" y="34290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mn-lt"/>
                <a:ea typeface="+mn-ea"/>
                <a:cs typeface="+mn-cs"/>
              </a:rPr>
              <a:t>Requirements</a:t>
            </a:r>
          </a:p>
        </p:txBody>
      </p:sp>
      <p:sp>
        <p:nvSpPr>
          <p:cNvPr id="5" name="Rectangle 4"/>
          <p:cNvSpPr/>
          <p:nvPr/>
        </p:nvSpPr>
        <p:spPr>
          <a:xfrm>
            <a:off x="3200400" y="38862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mn-lt"/>
                <a:ea typeface="+mn-ea"/>
                <a:cs typeface="+mn-cs"/>
              </a:rPr>
              <a:t>Design</a:t>
            </a:r>
          </a:p>
        </p:txBody>
      </p:sp>
      <p:sp>
        <p:nvSpPr>
          <p:cNvPr id="6" name="Rectangle 5"/>
          <p:cNvSpPr/>
          <p:nvPr/>
        </p:nvSpPr>
        <p:spPr>
          <a:xfrm>
            <a:off x="3733800" y="4419600"/>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mn-lt"/>
                <a:ea typeface="+mn-ea"/>
                <a:cs typeface="+mn-cs"/>
              </a:rPr>
              <a:t>Implementation</a:t>
            </a:r>
          </a:p>
        </p:txBody>
      </p:sp>
      <p:sp>
        <p:nvSpPr>
          <p:cNvPr id="7" name="Rectangle 6"/>
          <p:cNvSpPr/>
          <p:nvPr/>
        </p:nvSpPr>
        <p:spPr>
          <a:xfrm>
            <a:off x="4876800" y="48768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mn-lt"/>
                <a:ea typeface="+mn-ea"/>
                <a:cs typeface="+mn-cs"/>
              </a:rPr>
              <a:t>Verification</a:t>
            </a:r>
          </a:p>
        </p:txBody>
      </p:sp>
      <p:sp>
        <p:nvSpPr>
          <p:cNvPr id="8" name="Rectangle 7"/>
          <p:cNvSpPr/>
          <p:nvPr/>
        </p:nvSpPr>
        <p:spPr>
          <a:xfrm>
            <a:off x="5715000" y="54864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mn-lt"/>
                <a:ea typeface="+mn-ea"/>
                <a:cs typeface="+mn-cs"/>
              </a:rPr>
              <a:t>Maintenance</a:t>
            </a:r>
          </a:p>
        </p:txBody>
      </p:sp>
      <p:cxnSp>
        <p:nvCxnSpPr>
          <p:cNvPr id="10" name="Straight Arrow Connector 9"/>
          <p:cNvCxnSpPr/>
          <p:nvPr/>
        </p:nvCxnSpPr>
        <p:spPr>
          <a:xfrm rot="16200000" flipH="1">
            <a:off x="3886200" y="3505200"/>
            <a:ext cx="457200" cy="30480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572000" y="4038600"/>
            <a:ext cx="609600" cy="38100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5562600" y="4495800"/>
            <a:ext cx="381000" cy="38100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p:cNvCxnSpPr>
          <p:nvPr/>
        </p:nvCxnSpPr>
        <p:spPr>
          <a:xfrm>
            <a:off x="6248400" y="5067300"/>
            <a:ext cx="457200" cy="41910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body" idx="4294967295"/>
          </p:nvPr>
        </p:nvSpPr>
        <p:spPr>
          <a:xfrm>
            <a:off x="0" y="2590800"/>
            <a:ext cx="9144000" cy="1752600"/>
          </a:xfrm>
        </p:spPr>
        <p:txBody>
          <a:bodyPr vert="horz" wrap="square" lIns="91440" tIns="45720" rIns="91440" bIns="45720" numCol="1" anchor="t" anchorCtr="0" compatLnSpc="1">
            <a:normAutofit fontScale="92500" lnSpcReduction="20000"/>
          </a:bodyPr>
          <a:lstStyle>
            <a:lvl1pPr marL="0" lvl="0" indent="0" algn="ctr">
              <a:buClr>
                <a:schemeClr val="hlink"/>
              </a:buClr>
              <a:buSzPct val="120000"/>
              <a:buFontTx/>
              <a:buNone/>
              <a:defRPr/>
            </a:lvl1pPr>
            <a:lvl2pPr marL="457200" lvl="1" indent="0" algn="ctr">
              <a:buClrTx/>
              <a:buSzTx/>
              <a:buFont typeface="Tahoma" panose="020B0604030504040204" pitchFamily="34" charset="0"/>
              <a:buNone/>
              <a:defRPr/>
            </a:lvl2pPr>
            <a:lvl3pPr marL="914400" lvl="2" indent="0" algn="ctr">
              <a:buClr>
                <a:schemeClr val="hlink"/>
              </a:buClr>
              <a:buSzPct val="120000"/>
              <a:buFontTx/>
              <a:buNone/>
              <a:defRPr/>
            </a:lvl3pPr>
            <a:lvl4pPr marL="1371600" lvl="3" indent="0" algn="ctr">
              <a:buClrTx/>
              <a:buSzTx/>
              <a:buFont typeface="Tahoma" panose="020B0604030504040204" pitchFamily="34" charset="0"/>
              <a:buNone/>
              <a:defRPr/>
            </a:lvl4pPr>
            <a:lvl5pPr marL="1828800" lvl="4" indent="0" algn="ctr">
              <a:buClr>
                <a:schemeClr val="hlink"/>
              </a:buClr>
              <a:buSzPct val="80000"/>
              <a:buFont typeface="Wingdings" panose="05000000000000000000" pitchFamily="2" charset="2"/>
              <a:buNone/>
              <a:defRPr/>
            </a:lvl5pPr>
          </a:lstStyle>
          <a:p>
            <a:pPr lvl="0"/>
            <a:r>
              <a:rPr sz="4800" b="1">
                <a:solidFill>
                  <a:srgbClr val="FF66FF"/>
                </a:solidFill>
                <a:latin typeface="Imprint MT Shadow" panose="04020605060303030202" pitchFamily="82" charset="0"/>
              </a:rPr>
              <a:t>When we say the Waterfall Approach, What exactly do we speak of?</a:t>
            </a: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a:xfrm>
            <a:off x="0" y="274638"/>
            <a:ext cx="7620000" cy="1143000"/>
          </a:xfrm>
        </p:spPr>
        <p:txBody>
          <a:bodyPr vert="horz" wrap="square" lIns="0" rIns="0" bIns="0" anchor="b">
            <a:normAutofit fontScale="90000"/>
          </a:bodyPr>
          <a:lstStyle/>
          <a:p>
            <a:pPr algn="ctr"/>
            <a:r>
              <a:rPr>
                <a:solidFill>
                  <a:srgbClr val="FF66FF"/>
                </a:solidFill>
                <a:latin typeface="Monotype Corsiva" panose="03010101010201010101" pitchFamily="66" charset="0"/>
              </a:rPr>
              <a:t>MOVES FROM TOP TO BOTTOM NOT RETURNING TO ANY STAGE</a:t>
            </a:r>
          </a:p>
        </p:txBody>
      </p:sp>
      <p:pic>
        <p:nvPicPr>
          <p:cNvPr id="12291" name="Picture 8"/>
          <p:cNvPicPr>
            <a:picLocks noGrp="1" noChangeAspect="1"/>
          </p:cNvPicPr>
          <p:nvPr>
            <p:ph idx="4294967295"/>
          </p:nvPr>
        </p:nvPicPr>
        <p:blipFill>
          <a:blip r:embed="rId3"/>
          <a:srcRect/>
          <a:stretch>
            <a:fillRect/>
          </a:stretch>
        </p:blipFill>
        <p:spPr>
          <a:xfrm>
            <a:off x="0" y="1752600"/>
            <a:ext cx="6324600" cy="5105400"/>
          </a:xfrm>
        </p:spPr>
      </p:pic>
      <p:cxnSp>
        <p:nvCxnSpPr>
          <p:cNvPr id="6" name="Straight Arrow Connector 5"/>
          <p:cNvCxnSpPr/>
          <p:nvPr/>
        </p:nvCxnSpPr>
        <p:spPr>
          <a:xfrm rot="10800000">
            <a:off x="4495800" y="2667000"/>
            <a:ext cx="2057400" cy="1524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0" y="914400"/>
            <a:ext cx="8229600" cy="1143000"/>
          </a:xfrm>
        </p:spPr>
        <p:txBody>
          <a:bodyPr vert="horz" wrap="square" lIns="0" rIns="0" bIns="0" anchor="b">
            <a:normAutofit fontScale="90000"/>
          </a:bodyPr>
          <a:lstStyle/>
          <a:p>
            <a:pPr algn="ctr"/>
            <a:r>
              <a:rPr>
                <a:solidFill>
                  <a:srgbClr val="FF66FF"/>
                </a:solidFill>
                <a:latin typeface="Monotype Corsiva" panose="03010101010201010101" pitchFamily="66" charset="0"/>
              </a:rPr>
              <a:t>THERE ARE VARIATIONS TO A WATERFALL BUT THE CONCEPT IS SIMILAR</a:t>
            </a:r>
          </a:p>
        </p:txBody>
      </p:sp>
      <p:pic>
        <p:nvPicPr>
          <p:cNvPr id="14339" name="Picture 5"/>
          <p:cNvPicPr>
            <a:picLocks noGrp="1" noChangeAspect="1"/>
          </p:cNvPicPr>
          <p:nvPr>
            <p:ph idx="4294967295"/>
          </p:nvPr>
        </p:nvPicPr>
        <p:blipFill>
          <a:blip r:embed="rId3"/>
          <a:srcRect/>
          <a:stretch>
            <a:fillRect/>
          </a:stretch>
        </p:blipFill>
        <p:spPr>
          <a:xfrm>
            <a:off x="0" y="2057400"/>
            <a:ext cx="4495800" cy="2133600"/>
          </a:xfrm>
        </p:spPr>
      </p:pic>
      <p:pic>
        <p:nvPicPr>
          <p:cNvPr id="14340" name="Picture 7"/>
          <p:cNvPicPr>
            <a:picLocks noChangeAspect="1"/>
          </p:cNvPicPr>
          <p:nvPr/>
        </p:nvPicPr>
        <p:blipFill>
          <a:blip r:embed="rId4"/>
          <a:stretch>
            <a:fillRect/>
          </a:stretch>
        </p:blipFill>
        <p:spPr>
          <a:xfrm>
            <a:off x="0" y="4343400"/>
            <a:ext cx="4800600" cy="2514600"/>
          </a:xfrm>
          <a:prstGeom prst="rect">
            <a:avLst/>
          </a:prstGeom>
          <a:noFill/>
          <a:ln w="9525">
            <a:noFill/>
          </a:ln>
        </p:spPr>
      </p:pic>
      <p:pic>
        <p:nvPicPr>
          <p:cNvPr id="14341" name="Picture 6"/>
          <p:cNvPicPr>
            <a:picLocks noChangeAspect="1"/>
          </p:cNvPicPr>
          <p:nvPr/>
        </p:nvPicPr>
        <p:blipFill>
          <a:blip r:embed="rId5"/>
          <a:stretch>
            <a:fillRect/>
          </a:stretch>
        </p:blipFill>
        <p:spPr>
          <a:xfrm>
            <a:off x="5181600" y="1905000"/>
            <a:ext cx="3962400" cy="2286000"/>
          </a:xfrm>
          <a:prstGeom prst="rect">
            <a:avLst/>
          </a:prstGeom>
          <a:noFill/>
          <a:ln w="9525">
            <a:noFill/>
          </a:ln>
        </p:spPr>
      </p:pic>
      <p:pic>
        <p:nvPicPr>
          <p:cNvPr id="14342" name="Picture 8"/>
          <p:cNvPicPr>
            <a:picLocks noChangeAspect="1"/>
          </p:cNvPicPr>
          <p:nvPr/>
        </p:nvPicPr>
        <p:blipFill>
          <a:blip r:embed="rId6"/>
          <a:stretch>
            <a:fillRect/>
          </a:stretch>
        </p:blipFill>
        <p:spPr>
          <a:xfrm>
            <a:off x="5029200" y="4267200"/>
            <a:ext cx="4114800" cy="2590800"/>
          </a:xfrm>
          <a:prstGeom prst="rect">
            <a:avLst/>
          </a:prstGeom>
          <a:noFill/>
          <a:ln w="9525">
            <a:noFill/>
          </a:ln>
        </p:spPr>
      </p:pic>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0" y="274638"/>
            <a:ext cx="7620000" cy="1143000"/>
          </a:xfrm>
        </p:spPr>
        <p:txBody>
          <a:bodyPr vert="horz" wrap="square" lIns="0" rIns="0" bIns="0" anchor="b"/>
          <a:lstStyle/>
          <a:p>
            <a:pPr algn="ctr"/>
            <a:r>
              <a:rPr sz="5400">
                <a:solidFill>
                  <a:srgbClr val="FF66FF"/>
                </a:solidFill>
                <a:latin typeface="Monotype Corsiva" panose="03010101010201010101" pitchFamily="66" charset="0"/>
              </a:rPr>
              <a:t>IN OUR OWN WORDS</a:t>
            </a:r>
          </a:p>
        </p:txBody>
      </p:sp>
      <p:sp>
        <p:nvSpPr>
          <p:cNvPr id="13315" name="Content Placeholder 2"/>
          <p:cNvSpPr>
            <a:spLocks noGrp="1"/>
          </p:cNvSpPr>
          <p:nvPr>
            <p:ph idx="4294967295"/>
          </p:nvPr>
        </p:nvSpPr>
        <p:spPr>
          <a:xfrm>
            <a:off x="0" y="1905000"/>
            <a:ext cx="8229600" cy="4114800"/>
          </a:xfrm>
        </p:spPr>
        <p:txBody>
          <a:bodyPr vert="horz" wrap="square" anchor="t"/>
          <a:lstStyle/>
          <a:p>
            <a:pPr algn="just">
              <a:lnSpc>
                <a:spcPct val="90000"/>
              </a:lnSpc>
            </a:pPr>
            <a:r>
              <a:rPr sz="2400" dirty="0">
                <a:latin typeface="Times New Roman" panose="02020603050405020304" pitchFamily="18" charset="0"/>
              </a:rPr>
              <a:t>When we think of a Waterfall, what comes to mind?</a:t>
            </a:r>
          </a:p>
          <a:p>
            <a:pPr algn="just">
              <a:lnSpc>
                <a:spcPct val="90000"/>
              </a:lnSpc>
            </a:pPr>
            <a:r>
              <a:rPr sz="2400" dirty="0">
                <a:latin typeface="Times New Roman" panose="02020603050405020304" pitchFamily="18" charset="0"/>
              </a:rPr>
              <a:t>That it flows from top to bottom. Right?</a:t>
            </a:r>
          </a:p>
          <a:p>
            <a:pPr algn="just">
              <a:lnSpc>
                <a:spcPct val="90000"/>
              </a:lnSpc>
            </a:pPr>
            <a:r>
              <a:rPr sz="2400" dirty="0">
                <a:latin typeface="Times New Roman" panose="02020603050405020304" pitchFamily="18" charset="0"/>
              </a:rPr>
              <a:t>Well this is the basic concept of the waterfall approach just as the waterfall a waterfall on the cliff of a steep mountain. </a:t>
            </a:r>
            <a:endParaRPr lang="en-US" sz="2400" dirty="0" smtClean="0">
              <a:latin typeface="Times New Roman" panose="02020603050405020304" pitchFamily="18" charset="0"/>
            </a:endParaRPr>
          </a:p>
          <a:p>
            <a:pPr algn="just">
              <a:lnSpc>
                <a:spcPct val="90000"/>
              </a:lnSpc>
            </a:pPr>
            <a:r>
              <a:rPr sz="2400" dirty="0" smtClean="0">
                <a:latin typeface="Times New Roman" panose="02020603050405020304" pitchFamily="18" charset="0"/>
              </a:rPr>
              <a:t>Once </a:t>
            </a:r>
            <a:r>
              <a:rPr sz="2400" dirty="0">
                <a:latin typeface="Times New Roman" panose="02020603050405020304" pitchFamily="18" charset="0"/>
              </a:rPr>
              <a:t>the water has flowed over the edge of the cliff and has begun its journey down the side of the mountain, it cannot turn back. It is the same with waterfall development. Once a phase of development is completed, the development proceeds to the next phase and there is no turning back. </a:t>
            </a:r>
          </a:p>
          <a:p>
            <a:endParaRPr sz="2400" dirty="0">
              <a:latin typeface="Times New Roman" panose="02020603050405020304" pitchFamily="18" charset="0"/>
            </a:endParaRPr>
          </a:p>
        </p:txBody>
      </p:sp>
    </p:spTree>
  </p:cSld>
  <p:clrMapOvr>
    <a:masterClrMapping/>
  </p:clrMapOvr>
  <p:transition>
    <p:wipe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2BB0954B27B44D97FB1C7E540B56B4" ma:contentTypeVersion="8" ma:contentTypeDescription="Create a new document." ma:contentTypeScope="" ma:versionID="2e391eb02a40105bda94e77d3da0a777">
  <xsd:schema xmlns:xsd="http://www.w3.org/2001/XMLSchema" xmlns:xs="http://www.w3.org/2001/XMLSchema" xmlns:p="http://schemas.microsoft.com/office/2006/metadata/properties" xmlns:ns2="0b0c3ba7-7629-4645-8033-22b613358fcf" targetNamespace="http://schemas.microsoft.com/office/2006/metadata/properties" ma:root="true" ma:fieldsID="01b19df82d5aaefc18cc65e03dce6675" ns2:_="">
    <xsd:import namespace="0b0c3ba7-7629-4645-8033-22b613358f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0c3ba7-7629-4645-8033-22b613358f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46DE57-A199-4CC8-93B4-E7C6C0364C08}"/>
</file>

<file path=customXml/itemProps2.xml><?xml version="1.0" encoding="utf-8"?>
<ds:datastoreItem xmlns:ds="http://schemas.openxmlformats.org/officeDocument/2006/customXml" ds:itemID="{955B85D9-BB59-4D5E-90F4-EB43B9CC9BEA}"/>
</file>

<file path=customXml/itemProps3.xml><?xml version="1.0" encoding="utf-8"?>
<ds:datastoreItem xmlns:ds="http://schemas.openxmlformats.org/officeDocument/2006/customXml" ds:itemID="{0825F774-6130-4666-B155-317D0C09124D}"/>
</file>

<file path=docProps/app.xml><?xml version="1.0" encoding="utf-8"?>
<Properties xmlns="http://schemas.openxmlformats.org/officeDocument/2006/extended-properties" xmlns:vt="http://schemas.openxmlformats.org/officeDocument/2006/docPropsVTypes">
  <Template/>
  <TotalTime>112</TotalTime>
  <Words>1076</Words>
  <Application>Microsoft Office PowerPoint</Application>
  <PresentationFormat>On-screen Show (4:3)</PresentationFormat>
  <Paragraphs>90</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Software Engineering Lab CS 1566 5th Semester, Sec B</vt:lpstr>
      <vt:lpstr>GENERIC SOFTWARE PROCESS MODELS  THE WATERFALL APPROACH</vt:lpstr>
      <vt:lpstr>INTRODUCTION</vt:lpstr>
      <vt:lpstr>PowerPoint Presentation</vt:lpstr>
      <vt:lpstr>THE WATERFALL APPROACH (IN OUR OWN WORDS)</vt:lpstr>
      <vt:lpstr>PowerPoint Presentation</vt:lpstr>
      <vt:lpstr>MOVES FROM TOP TO BOTTOM NOT RETURNING TO ANY STAGE</vt:lpstr>
      <vt:lpstr>THERE ARE VARIATIONS TO A WATERFALL BUT THE CONCEPT IS SIMILAR</vt:lpstr>
      <vt:lpstr>IN OUR OWN WORDS</vt:lpstr>
      <vt:lpstr> HOW DOES IT WORK?</vt:lpstr>
      <vt:lpstr>THERE ARE FIVE PHASES IN THE WATERFALL APPROACH</vt:lpstr>
      <vt:lpstr>BRIEF DESCRIPTION OF THE PHASES</vt:lpstr>
      <vt:lpstr>BRIEF DESCRIPTION OF THE PHASES</vt:lpstr>
      <vt:lpstr>BRIEF DESCRIPTION OF THE PHASES</vt:lpstr>
      <vt:lpstr>TAKE NOTES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Kerisha</dc:creator>
  <cp:lastModifiedBy>Windows User</cp:lastModifiedBy>
  <cp:revision>56</cp:revision>
  <dcterms:created xsi:type="dcterms:W3CDTF">2009-11-06T04:38:00Z</dcterms:created>
  <dcterms:modified xsi:type="dcterms:W3CDTF">2021-08-18T09:10:44Z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y fmtid="{D5CDD505-2E9C-101B-9397-08002B2CF9AE}" pid="3" name="ContentTypeId">
    <vt:lpwstr>0x010100B72BB0954B27B44D97FB1C7E540B56B4</vt:lpwstr>
  </property>
</Properties>
</file>