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0DDEE-7C8E-4F83-8931-42AEAE3F52A2}" v="1" dt="2021-11-16T16:42:50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KIMSETTY MRINAL RAJ" userId="S::lakkimsetty_201900339@smit.smu.edu.in::6f3ff8a6-44db-47cf-b6a4-cad5a3bcd04f" providerId="AD" clId="Web-{1FF0DDEE-7C8E-4F83-8931-42AEAE3F52A2}"/>
    <pc:docChg chg="modSld">
      <pc:chgData name="LAKKIMSETTY MRINAL RAJ" userId="S::lakkimsetty_201900339@smit.smu.edu.in::6f3ff8a6-44db-47cf-b6a4-cad5a3bcd04f" providerId="AD" clId="Web-{1FF0DDEE-7C8E-4F83-8931-42AEAE3F52A2}" dt="2021-11-16T16:42:50.549" v="0" actId="14100"/>
      <pc:docMkLst>
        <pc:docMk/>
      </pc:docMkLst>
      <pc:sldChg chg="modSp">
        <pc:chgData name="LAKKIMSETTY MRINAL RAJ" userId="S::lakkimsetty_201900339@smit.smu.edu.in::6f3ff8a6-44db-47cf-b6a4-cad5a3bcd04f" providerId="AD" clId="Web-{1FF0DDEE-7C8E-4F83-8931-42AEAE3F52A2}" dt="2021-11-16T16:42:50.549" v="0" actId="14100"/>
        <pc:sldMkLst>
          <pc:docMk/>
          <pc:sldMk cId="3184432999" sldId="256"/>
        </pc:sldMkLst>
        <pc:spChg chg="mod">
          <ac:chgData name="LAKKIMSETTY MRINAL RAJ" userId="S::lakkimsetty_201900339@smit.smu.edu.in::6f3ff8a6-44db-47cf-b6a4-cad5a3bcd04f" providerId="AD" clId="Web-{1FF0DDEE-7C8E-4F83-8931-42AEAE3F52A2}" dt="2021-11-16T16:42:50.549" v="0" actId="14100"/>
          <ac:spMkLst>
            <pc:docMk/>
            <pc:sldMk cId="3184432999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2763449"/>
            <a:ext cx="8108106" cy="3484951"/>
          </a:xfrm>
        </p:spPr>
        <p:txBody>
          <a:bodyPr>
            <a:normAutofit fontScale="92500" lnSpcReduction="10000"/>
          </a:bodyPr>
          <a:lstStyle/>
          <a:p>
            <a:br>
              <a:rPr lang="en-US" dirty="0"/>
            </a:br>
            <a:r>
              <a:rPr lang="en-US" dirty="0"/>
              <a:t>1. Introduction (Mention which model you have followed) </a:t>
            </a:r>
          </a:p>
          <a:p>
            <a:br>
              <a:rPr lang="en-US" dirty="0"/>
            </a:br>
            <a:r>
              <a:rPr lang="en-US" dirty="0"/>
              <a:t>2. Software requirement specification</a:t>
            </a:r>
          </a:p>
          <a:p>
            <a:br>
              <a:rPr lang="en-US" dirty="0"/>
            </a:br>
            <a:r>
              <a:rPr lang="en-US" dirty="0"/>
              <a:t>3. Design (DFD, Class diagram etc.)</a:t>
            </a:r>
          </a:p>
          <a:p>
            <a:br>
              <a:rPr lang="en-US" dirty="0"/>
            </a:br>
            <a:r>
              <a:rPr lang="en-US" dirty="0"/>
              <a:t>4. Pseudo code</a:t>
            </a:r>
          </a:p>
          <a:p>
            <a:br>
              <a:rPr lang="en-US" dirty="0"/>
            </a:br>
            <a:r>
              <a:rPr lang="en-US" dirty="0"/>
              <a:t>5. Test Cases</a:t>
            </a:r>
          </a:p>
          <a:p>
            <a:br>
              <a:rPr lang="en-US" dirty="0"/>
            </a:br>
            <a:r>
              <a:rPr lang="en-US" dirty="0"/>
              <a:t>6. Gantt Chart </a:t>
            </a:r>
          </a:p>
          <a:p>
            <a:r>
              <a:rPr lang="en-US" dirty="0">
                <a:solidFill>
                  <a:srgbClr val="00B0F0"/>
                </a:solidFill>
              </a:rPr>
              <a:t>Time duration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10minutes for a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83820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Presentation must contain the following</a:t>
            </a:r>
            <a:r>
              <a:rPr lang="en-US" sz="3600" dirty="0"/>
              <a:t>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3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BB0954B27B44D97FB1C7E540B56B4" ma:contentTypeVersion="8" ma:contentTypeDescription="Create a new document." ma:contentTypeScope="" ma:versionID="2e391eb02a40105bda94e77d3da0a777">
  <xsd:schema xmlns:xsd="http://www.w3.org/2001/XMLSchema" xmlns:xs="http://www.w3.org/2001/XMLSchema" xmlns:p="http://schemas.microsoft.com/office/2006/metadata/properties" xmlns:ns2="0b0c3ba7-7629-4645-8033-22b613358fcf" targetNamespace="http://schemas.microsoft.com/office/2006/metadata/properties" ma:root="true" ma:fieldsID="01b19df82d5aaefc18cc65e03dce6675" ns2:_="">
    <xsd:import namespace="0b0c3ba7-7629-4645-8033-22b613358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3ba7-7629-4645-8033-22b613358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3C9BAF-8BFE-4BD9-82D0-DDD1EA60F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C98941-96DB-45D6-9394-7B912EA380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DAC2B-B127-4404-AA11-1D76E6175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c3ba7-7629-4645-8033-22b613358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Presentation must contain the following: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must contain the following:  </dc:title>
  <dc:creator>CSE</dc:creator>
  <cp:lastModifiedBy>Windows User</cp:lastModifiedBy>
  <cp:revision>3</cp:revision>
  <dcterms:created xsi:type="dcterms:W3CDTF">2006-08-16T00:00:00Z</dcterms:created>
  <dcterms:modified xsi:type="dcterms:W3CDTF">2021-11-16T16:42:50Z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0x010100B72BB0954B27B44D97FB1C7E540B56B4</vt:lpwstr>
  </property>
</Properties>
</file>