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20" r:id="rId1"/>
  </p:sldMasterIdLst>
  <p:notesMasterIdLst>
    <p:notesMasterId r:id="rId10"/>
  </p:notesMasterIdLst>
  <p:sldIdLst>
    <p:sldId id="293" r:id="rId2"/>
    <p:sldId id="297" r:id="rId3"/>
    <p:sldId id="296" r:id="rId4"/>
    <p:sldId id="291" r:id="rId5"/>
    <p:sldId id="292" r:id="rId6"/>
    <p:sldId id="294" r:id="rId7"/>
    <p:sldId id="298" r:id="rId8"/>
    <p:sldId id="29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242" autoAdjust="0"/>
    <p:restoredTop sz="94660"/>
  </p:normalViewPr>
  <p:slideViewPr>
    <p:cSldViewPr snapToGrid="0">
      <p:cViewPr varScale="1">
        <p:scale>
          <a:sx n="57" d="100"/>
          <a:sy n="57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FC10D-9CB2-464D-BB4D-AA1ABAA96CAE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47E7F-B942-422F-9BDF-EF6AFBC352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A2C9FE-7030-4BBF-9FAF-2E07E748EE76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Department of Computer Science and Engineering, SMIT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07DEDB-A4F4-4EC3-8AEF-0EB744AEB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C76E15-6143-4E2E-83D0-03AAB4CA1A34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Department of Computer Science and Engineering, SMIT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07DEDB-A4F4-4EC3-8AEF-0EB744AEB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2B9465-7B2D-4294-8F83-839D88D74DA1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Department of Computer Science and Engineering, SMIT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07DEDB-A4F4-4EC3-8AEF-0EB744AEB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417B6C-842B-4547-9D12-35BE92322F6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Department of Computer Science and Engineering, SMIT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07DEDB-A4F4-4EC3-8AEF-0EB744AEB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58FC58-8CA4-49E2-89A4-0463ACFB746D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Department of Computer Science and Engineering, SMIT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07DEDB-A4F4-4EC3-8AEF-0EB744AEB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24E02A-C144-4692-AAED-F240B6761CBB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Department of Computer Science and Engineering, SMIT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07DEDB-A4F4-4EC3-8AEF-0EB744AEB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03EEC-9DCA-426B-8367-A0565260CB8B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Department of Computer Science and Engineering, SMIT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07DEDB-A4F4-4EC3-8AEF-0EB744AEB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A70CEB-A2F5-436F-824B-BE2EB8FC5492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Department of Computer Science and Engineering, SMIT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07DEDB-A4F4-4EC3-8AEF-0EB744AEB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58BA27-2318-4373-8E4E-4661C5CD88A5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Department of Computer Science and Engineering, SMIT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07DEDB-A4F4-4EC3-8AEF-0EB744AEB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4EED6C0-7B9C-4598-85C3-8257B581DE8F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Department of Computer Science and Engineering, SMIT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07DEDB-A4F4-4EC3-8AEF-0EB744AEB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245FC6-91EC-40C5-8588-5D0BC471B751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Department of Computer Science and Engineering, SMIT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07DEDB-A4F4-4EC3-8AEF-0EB744AEB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6CB9CA3-A59F-4A2E-BA5F-DB7675665C9F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Department of Computer Science and Engineering, SMIT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D07DEDB-A4F4-4EC3-8AEF-0EB744AEB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B2A4-D009-4862-969A-97428B7D6847}" type="datetime1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Department of Computer Science and Engineering, SMIT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DEDB-A4F4-4EC3-8AEF-0EB744AEB47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0328" y="2452572"/>
            <a:ext cx="8229600" cy="1143000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Lab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B2A4-D009-4862-969A-97428B7D6847}" type="datetime1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Department of Computer Science and Engineering, SMIT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DEDB-A4F4-4EC3-8AEF-0EB744AEB47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3579" y="2028305"/>
            <a:ext cx="8229600" cy="35412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Write a Program (C++\Java\Python) to implement student semester registration process using iterative waterfall model and test the program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B2A4-D009-4862-969A-97428B7D6847}" type="datetime1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Department of Computer Science and Engineering, SMIT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DEDB-A4F4-4EC3-8AEF-0EB744AEB47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74" y="0"/>
            <a:ext cx="8229600" cy="798020"/>
          </a:xfrm>
        </p:spPr>
        <p:txBody>
          <a:bodyPr>
            <a:normAutofit/>
          </a:bodyPr>
          <a:lstStyle/>
          <a:p>
            <a:pPr algn="ctr"/>
            <a:r>
              <a:rPr lang="en-US" sz="4000" spc="-4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Classical </a:t>
            </a:r>
            <a:r>
              <a:rPr lang="en-US" sz="4000" spc="-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Waterfall</a:t>
            </a:r>
            <a:r>
              <a:rPr lang="en-US" sz="4000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spc="-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15142" t="33962" r="41556" b="17091"/>
          <a:stretch>
            <a:fillRect/>
          </a:stretch>
        </p:blipFill>
        <p:spPr bwMode="auto">
          <a:xfrm>
            <a:off x="781397" y="866092"/>
            <a:ext cx="7963591" cy="516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2714"/>
            <a:ext cx="9144000" cy="5685905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 good SDLC besides clearly identifying the different phases in the life cycle, should unambiguously define the entry and exit criteria for each phase. </a:t>
            </a:r>
          </a:p>
          <a:p>
            <a:pPr algn="just"/>
            <a:endParaRPr lang="en-US" sz="2400" dirty="0" smtClean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 phase entry (or exit) criteria is usually expressed as a set of conditions that needs to be satisfied for the phase to start (or to complete). </a:t>
            </a:r>
          </a:p>
          <a:p>
            <a:pPr algn="just"/>
            <a:endParaRPr lang="en-US" sz="2400" dirty="0" smtClean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an example, the phase exit criteria for the software requirements specification phase, can be that the </a:t>
            </a:r>
            <a:r>
              <a:rPr lang="en-US" sz="24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requirements specification </a:t>
            </a:r>
            <a:r>
              <a:rPr 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(SRS) document is ready, has been reviewed internally, and has been reviewed and approved by the customer. Only after these criteria are satisfied, the next phase can start.</a:t>
            </a:r>
            <a:endParaRPr lang="en-US" sz="2400" dirty="0" smtClean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125" indent="-182563" algn="just"/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B2A4-D009-4862-969A-97428B7D6847}" type="datetime1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Department of Computer Science and Engineering, SMIT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DEDB-A4F4-4EC3-8AEF-0EB744AEB47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74" y="0"/>
            <a:ext cx="8229600" cy="88114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Phase entry and exit criteria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141" y="1612669"/>
            <a:ext cx="8063345" cy="3466408"/>
          </a:xfrm>
        </p:spPr>
        <p:txBody>
          <a:bodyPr>
            <a:normAutofit/>
          </a:bodyPr>
          <a:lstStyle/>
          <a:p>
            <a:pPr marL="365125" lvl="0" indent="-365125" algn="just"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 feedback paths</a:t>
            </a:r>
          </a:p>
          <a:p>
            <a:pPr marL="365125" indent="-365125" algn="just"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Difficult to accommodate change requests</a:t>
            </a:r>
          </a:p>
          <a:p>
            <a:pPr marL="365125" lvl="0" indent="-365125" algn="just"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Inefficient error corrections</a:t>
            </a:r>
          </a:p>
          <a:p>
            <a:pPr marL="365125" indent="-365125" algn="just"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 overlapping of phases</a:t>
            </a:r>
          </a:p>
          <a:p>
            <a:pPr marL="365125" lvl="0" indent="-182563" algn="just"/>
            <a:endParaRPr lang="en-US" sz="2400" dirty="0" smtClean="0"/>
          </a:p>
          <a:p>
            <a:pPr marL="365125" indent="-182563" algn="just"/>
            <a:endParaRPr lang="en-US" sz="2400" dirty="0" smtClean="0"/>
          </a:p>
          <a:p>
            <a:pPr marL="365125" lvl="0" indent="-182563" algn="just"/>
            <a:endParaRPr lang="en-US" sz="2400" dirty="0" smtClean="0"/>
          </a:p>
          <a:p>
            <a:pPr marL="365125" indent="-182563" algn="just"/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B2A4-D009-4862-969A-97428B7D6847}" type="datetime1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Department of Computer Science and Engineering, SMIT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DEDB-A4F4-4EC3-8AEF-0EB744AEB47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949" y="448887"/>
            <a:ext cx="8229600" cy="10474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Shortcomings of </a:t>
            </a:r>
            <a:r>
              <a:rPr lang="en-US" sz="4000" spc="15" dirty="0" smtClean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4000" dirty="0" smtClean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classical waterfall</a:t>
            </a:r>
            <a:r>
              <a:rPr lang="en-US" sz="4000" spc="270" dirty="0" smtClean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model</a:t>
            </a:r>
            <a:br>
              <a:rPr lang="en-US" sz="4000" dirty="0" smtClean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B2A4-D009-4862-969A-97428B7D6847}" type="datetime1">
              <a:rPr lang="en-US" smtClean="0"/>
              <a:pPr/>
              <a:t>8/21/2020</a:t>
            </a:fld>
            <a:endParaRPr lang="en-US" dirty="0"/>
          </a:p>
        </p:txBody>
      </p:sp>
      <p:pic>
        <p:nvPicPr>
          <p:cNvPr id="7" name="image22.png" descr="A screenshot of a cell phone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1062" y="847897"/>
            <a:ext cx="6583679" cy="50707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Department of Computer Science and Engineering, SMIT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DEDB-A4F4-4EC3-8AEF-0EB744AEB47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74" y="0"/>
            <a:ext cx="8229600" cy="798020"/>
          </a:xfrm>
        </p:spPr>
        <p:txBody>
          <a:bodyPr>
            <a:normAutofit/>
          </a:bodyPr>
          <a:lstStyle/>
          <a:p>
            <a:pPr algn="ctr"/>
            <a:r>
              <a:rPr lang="en-US" sz="4000" spc="-4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Iterative </a:t>
            </a:r>
            <a:r>
              <a:rPr lang="en-US" sz="4000" spc="-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Waterfall</a:t>
            </a:r>
            <a:r>
              <a:rPr lang="en-US" sz="4000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spc="-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749" y="814651"/>
            <a:ext cx="246056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 algn="just"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ea typeface="Tahoma" panose="020B0604030504040204" pitchFamily="34" charset="0"/>
                <a:cs typeface="Times New Roman" pitchFamily="18" charset="0"/>
              </a:rPr>
              <a:t>Phase containment of </a:t>
            </a:r>
            <a:r>
              <a:rPr lang="en-US" sz="2800" b="1" dirty="0" smtClean="0">
                <a:latin typeface="Times New Roman" pitchFamily="18" charset="0"/>
                <a:ea typeface="Tahoma" panose="020B0604030504040204" pitchFamily="34" charset="0"/>
                <a:cs typeface="Times New Roman" pitchFamily="18" charset="0"/>
              </a:rPr>
              <a:t>errors</a:t>
            </a:r>
          </a:p>
          <a:p>
            <a:pPr marL="182563" indent="-182563" algn="just">
              <a:buFont typeface="Arial" pitchFamily="34" charset="0"/>
              <a:buChar char="•"/>
            </a:pPr>
            <a:endParaRPr lang="en-US" sz="2800" b="1" dirty="0" smtClean="0">
              <a:latin typeface="Times New Roman" pitchFamily="18" charset="0"/>
              <a:ea typeface="Tahoma" panose="020B0604030504040204" pitchFamily="34" charset="0"/>
              <a:cs typeface="Times New Roman" pitchFamily="18" charset="0"/>
            </a:endParaRPr>
          </a:p>
          <a:p>
            <a:pPr marL="182563" indent="-182563" algn="just">
              <a:buFont typeface="Arial" pitchFamily="34" charset="0"/>
              <a:buChar char="•"/>
            </a:pPr>
            <a:r>
              <a:rPr lang="en-IN" sz="2800" b="1" dirty="0" smtClean="0">
                <a:latin typeface="Times New Roman" pitchFamily="18" charset="0"/>
                <a:ea typeface="Tahoma" panose="020B0604030504040204" pitchFamily="34" charset="0"/>
                <a:cs typeface="Times New Roman" pitchFamily="18" charset="0"/>
              </a:rPr>
              <a:t>Phase overlap </a:t>
            </a:r>
          </a:p>
          <a:p>
            <a:pPr marL="182563" indent="-182563" algn="just">
              <a:buFont typeface="Arial" pitchFamily="34" charset="0"/>
              <a:buChar char="•"/>
            </a:pPr>
            <a:endParaRPr lang="en-IN" sz="2800" b="1" dirty="0" smtClean="0">
              <a:latin typeface="Times New Roman" pitchFamily="18" charset="0"/>
              <a:ea typeface="Tahoma" panose="020B0604030504040204" pitchFamily="34" charset="0"/>
              <a:cs typeface="Times New Roman" pitchFamily="18" charset="0"/>
            </a:endParaRPr>
          </a:p>
          <a:p>
            <a:pPr marL="182563" indent="-182563" algn="just">
              <a:buFont typeface="Arial" pitchFamily="34" charset="0"/>
              <a:buChar char="•"/>
            </a:pPr>
            <a:r>
              <a:rPr lang="en-IN" sz="2800" b="1" dirty="0" smtClean="0">
                <a:latin typeface="Times New Roman" pitchFamily="18" charset="0"/>
                <a:ea typeface="Tahoma" panose="020B0604030504040204" pitchFamily="34" charset="0"/>
                <a:cs typeface="Times New Roman" pitchFamily="18" charset="0"/>
              </a:rPr>
              <a:t>Blocking state</a:t>
            </a:r>
            <a:endParaRPr lang="en-US" sz="2800" b="1" dirty="0" smtClean="0">
              <a:latin typeface="Times New Roman" pitchFamily="18" charset="0"/>
              <a:ea typeface="Tahoma" panose="020B0604030504040204" pitchFamily="34" charset="0"/>
              <a:cs typeface="Times New Roman" pitchFamily="18" charset="0"/>
            </a:endParaRPr>
          </a:p>
          <a:p>
            <a:pPr marL="182563" indent="-182563" algn="just">
              <a:buFont typeface="Arial" pitchFamily="34" charset="0"/>
              <a:buChar char="•"/>
            </a:pPr>
            <a:endParaRPr lang="en-IN" sz="2800" b="1" dirty="0" smtClean="0">
              <a:latin typeface="Times New Roman" pitchFamily="18" charset="0"/>
              <a:ea typeface="Tahoma" panose="020B0604030504040204" pitchFamily="34" charset="0"/>
              <a:cs typeface="Times New Roman" pitchFamily="18" charset="0"/>
            </a:endParaRPr>
          </a:p>
          <a:p>
            <a:pPr marL="182563" indent="-182563" algn="just">
              <a:buFont typeface="Arial" pitchFamily="34" charset="0"/>
              <a:buChar char="•"/>
            </a:pPr>
            <a:r>
              <a:rPr lang="en-IN" sz="2800" b="1" dirty="0" smtClean="0">
                <a:latin typeface="Times New Roman" pitchFamily="18" charset="0"/>
                <a:ea typeface="Tahoma" panose="020B0604030504040204" pitchFamily="34" charset="0"/>
                <a:cs typeface="Times New Roman" pitchFamily="18" charset="0"/>
              </a:rPr>
              <a:t>Feedback path</a:t>
            </a:r>
            <a:endParaRPr lang="en-US" sz="2800" b="1" dirty="0" smtClean="0">
              <a:latin typeface="Times New Roman" pitchFamily="18" charset="0"/>
              <a:ea typeface="Tahoma" panose="020B0604030504040204" pitchFamily="34" charset="0"/>
              <a:cs typeface="Times New Roman" pitchFamily="18" charset="0"/>
            </a:endParaRPr>
          </a:p>
          <a:p>
            <a:pPr marL="182563" indent="-182563" algn="just"/>
            <a:endParaRPr lang="en-US" sz="2800" b="1" dirty="0" smtClean="0">
              <a:latin typeface="Times New Roman" pitchFamily="18" charset="0"/>
              <a:ea typeface="Tahoma" panose="020B060403050404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B2A4-D009-4862-969A-97428B7D6847}" type="datetime1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Department of Computer Science and Engineering, SMIT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DEDB-A4F4-4EC3-8AEF-0EB744AEB47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74" y="0"/>
            <a:ext cx="8229600" cy="798020"/>
          </a:xfrm>
        </p:spPr>
        <p:txBody>
          <a:bodyPr>
            <a:normAutofit/>
          </a:bodyPr>
          <a:lstStyle/>
          <a:p>
            <a:pPr algn="ctr"/>
            <a:r>
              <a:rPr lang="en-US" sz="4000" spc="-4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Iterative </a:t>
            </a:r>
            <a:r>
              <a:rPr lang="en-US" sz="4000" spc="-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Waterfall</a:t>
            </a:r>
            <a:r>
              <a:rPr lang="en-US" sz="4000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spc="-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6091" t="26182" r="34000" b="6909"/>
          <a:stretch>
            <a:fillRect/>
          </a:stretch>
        </p:blipFill>
        <p:spPr bwMode="auto">
          <a:xfrm>
            <a:off x="581891" y="748146"/>
            <a:ext cx="8079971" cy="513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B2A4-D009-4862-969A-97428B7D6847}" type="datetime1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Department of Computer Science and Engineering, SMIT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DEDB-A4F4-4EC3-8AEF-0EB744AEB47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74" y="0"/>
            <a:ext cx="8229600" cy="10474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Shortcomings of </a:t>
            </a:r>
            <a:br>
              <a:rPr lang="en-US" sz="4000" dirty="0" smtClean="0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</a:br>
            <a:r>
              <a:rPr lang="en-US" sz="4000" spc="-4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Iterative </a:t>
            </a:r>
            <a:r>
              <a:rPr lang="en-US" sz="4000" spc="-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Waterfall</a:t>
            </a:r>
            <a:r>
              <a:rPr lang="en-US" sz="4000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spc="-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Difficult to accommodate change requests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Incremental delivery not supported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Phases overlap not supported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Error correction unduly expensive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Limited customer interactions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Heavy weight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 support for risk handling and code reuse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2BB0954B27B44D97FB1C7E540B56B4" ma:contentTypeVersion="8" ma:contentTypeDescription="Create a new document." ma:contentTypeScope="" ma:versionID="2e391eb02a40105bda94e77d3da0a777">
  <xsd:schema xmlns:xsd="http://www.w3.org/2001/XMLSchema" xmlns:xs="http://www.w3.org/2001/XMLSchema" xmlns:p="http://schemas.microsoft.com/office/2006/metadata/properties" xmlns:ns2="0b0c3ba7-7629-4645-8033-22b613358fcf" targetNamespace="http://schemas.microsoft.com/office/2006/metadata/properties" ma:root="true" ma:fieldsID="01b19df82d5aaefc18cc65e03dce6675" ns2:_="">
    <xsd:import namespace="0b0c3ba7-7629-4645-8033-22b613358f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c3ba7-7629-4645-8033-22b613358f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8773F7-7D96-44EC-B708-58A190D69F5A}"/>
</file>

<file path=customXml/itemProps2.xml><?xml version="1.0" encoding="utf-8"?>
<ds:datastoreItem xmlns:ds="http://schemas.openxmlformats.org/officeDocument/2006/customXml" ds:itemID="{5F3A37B2-84D7-4A7A-9C35-C59E22A1202B}"/>
</file>

<file path=customXml/itemProps3.xml><?xml version="1.0" encoding="utf-8"?>
<ds:datastoreItem xmlns:ds="http://schemas.openxmlformats.org/officeDocument/2006/customXml" ds:itemID="{D0C1FD3D-8EE8-49C2-8C3C-0B2E08C24EDD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87</TotalTime>
  <Words>296</Words>
  <Application>WPS Presentation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Lab 2</vt:lpstr>
      <vt:lpstr>Write a Program (C++\Java\Python) to implement student semester registration process using iterative waterfall model and test the program. </vt:lpstr>
      <vt:lpstr>Classical Waterfall Model</vt:lpstr>
      <vt:lpstr>Phase entry and exit criteria</vt:lpstr>
      <vt:lpstr>Shortcomings of the classical waterfall model </vt:lpstr>
      <vt:lpstr>Iterative Waterfall Model</vt:lpstr>
      <vt:lpstr>Iterative Waterfall Model</vt:lpstr>
      <vt:lpstr>Shortcomings of  Iterative Waterfall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CHAPTER- 2</dc:title>
  <dc:creator>DR. ARUN  KUMAR SIVAPRAKASAM</dc:creator>
  <cp:lastModifiedBy>Windows User</cp:lastModifiedBy>
  <cp:revision>27</cp:revision>
  <dcterms:created xsi:type="dcterms:W3CDTF">2020-08-03T08:30:00Z</dcterms:created>
  <dcterms:modified xsi:type="dcterms:W3CDTF">2020-08-21T03:46:13Z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1033-11.2.0.9629</vt:lpwstr>
  </property>
  <property fmtid="{D5CDD505-2E9C-101B-9397-08002B2CF9AE}" pid="3" name="ContentTypeId">
    <vt:lpwstr>0x010100B72BB0954B27B44D97FB1C7E540B56B4</vt:lpwstr>
  </property>
</Properties>
</file>