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est-scenari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Scenario and Test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7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a Test Case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TEST CASE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set of actions executed to verify a particular feature or functionality of your software application.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Test Case contains test steps, test data, precondition,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 condition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developed for specific test scenario to verify any requirement.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test case includes specific variables or conditions, using which a testing engineer can compare expected and actual results to determine whether a software product is functioning as per the requirements of the customer.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9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 Scenario </a:t>
            </a:r>
            <a:r>
              <a:rPr lang="en-US" b="1" dirty="0" err="1"/>
              <a:t>Vs</a:t>
            </a:r>
            <a:r>
              <a:rPr lang="en-US" b="1" dirty="0"/>
              <a:t> Test </a:t>
            </a:r>
            <a:r>
              <a:rPr lang="en-US" b="1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Test </a:t>
            </a:r>
            <a:r>
              <a:rPr lang="en-US" dirty="0"/>
              <a:t>scenarios are rather vague and cover a wide range of possibilities. Testing is all about being very specific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a </a:t>
            </a:r>
            <a:r>
              <a:rPr lang="en-US" dirty="0">
                <a:hlinkClick r:id="rId2"/>
              </a:rPr>
              <a:t>Test Scenario</a:t>
            </a:r>
            <a:r>
              <a:rPr lang="en-US" dirty="0"/>
              <a:t>: Check Login Functionality there many possible test cases are:</a:t>
            </a:r>
          </a:p>
          <a:p>
            <a:pPr algn="just"/>
            <a:r>
              <a:rPr lang="en-US" b="1" dirty="0"/>
              <a:t>Test Case 1: </a:t>
            </a:r>
            <a:r>
              <a:rPr lang="en-US" dirty="0"/>
              <a:t>Check results on entering valid User Id &amp; Password</a:t>
            </a:r>
          </a:p>
          <a:p>
            <a:pPr algn="just"/>
            <a:r>
              <a:rPr lang="en-US" b="1" dirty="0"/>
              <a:t>Test Case 2: </a:t>
            </a:r>
            <a:r>
              <a:rPr lang="en-US" dirty="0"/>
              <a:t>Check results on entering Invalid User ID &amp; Password</a:t>
            </a:r>
          </a:p>
          <a:p>
            <a:pPr algn="just"/>
            <a:r>
              <a:rPr lang="en-US" b="1" dirty="0"/>
              <a:t>Test Case 3: </a:t>
            </a:r>
            <a:r>
              <a:rPr lang="en-US" dirty="0"/>
              <a:t>Check response when a User ID is Empty &amp; Login Button is pressed, and 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9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392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How to Write Test Cases in Manual Testing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Let’s create a Test Case for the scenario: Check Login </a:t>
            </a:r>
            <a:r>
              <a:rPr lang="en-US" dirty="0" smtClean="0"/>
              <a:t>Functionality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30113"/>
              </p:ext>
            </p:extLst>
          </p:nvPr>
        </p:nvGraphicFramePr>
        <p:xfrm>
          <a:off x="451938" y="3733800"/>
          <a:ext cx="8021394" cy="1005840"/>
        </p:xfrm>
        <a:graphic>
          <a:graphicData uri="http://schemas.openxmlformats.org/drawingml/2006/table">
            <a:tbl>
              <a:tblPr/>
              <a:tblGrid>
                <a:gridCol w="4010697"/>
                <a:gridCol w="401069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Case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Case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Check response when valid email and password is entered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0108" y="2349274"/>
            <a:ext cx="858289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Step 1)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A simple test case to explain the scenario would be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134428"/>
              </p:ext>
            </p:extLst>
          </p:nvPr>
        </p:nvGraphicFramePr>
        <p:xfrm>
          <a:off x="561303" y="3223100"/>
          <a:ext cx="8021394" cy="2263299"/>
        </p:xfrm>
        <a:graphic>
          <a:graphicData uri="http://schemas.openxmlformats.org/drawingml/2006/table">
            <a:tbl>
              <a:tblPr/>
              <a:tblGrid>
                <a:gridCol w="2673798"/>
                <a:gridCol w="2673798"/>
                <a:gridCol w="2673798"/>
              </a:tblGrid>
              <a:tr h="6466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Case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Case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61664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Check response when valid email and password is entered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Email: guru99@email.com Password: lNf9^Oti7^2h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609600"/>
            <a:ext cx="85344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Step 2)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In order to execute the test case, you would need Test Data. Adding it below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Identifying test data can be time-consuming and may sometimes require creating test data afresh. The reason it needs to be documented.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5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264621"/>
              </p:ext>
            </p:extLst>
          </p:nvPr>
        </p:nvGraphicFramePr>
        <p:xfrm>
          <a:off x="589208" y="2971800"/>
          <a:ext cx="8021392" cy="2103120"/>
        </p:xfrm>
        <a:graphic>
          <a:graphicData uri="http://schemas.openxmlformats.org/drawingml/2006/table">
            <a:tbl>
              <a:tblPr/>
              <a:tblGrid>
                <a:gridCol w="2005348"/>
                <a:gridCol w="2005348"/>
                <a:gridCol w="2005348"/>
                <a:gridCol w="200534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Case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Test Case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 response when valid email and password is entered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1) Enter Email Address</a:t>
                      </a:r>
                    </a:p>
                    <a:p>
                      <a:r>
                        <a:rPr lang="en-US">
                          <a:effectLst/>
                        </a:rPr>
                        <a:t>2) Enter Password</a:t>
                      </a:r>
                    </a:p>
                    <a:p>
                      <a:r>
                        <a:rPr lang="en-US">
                          <a:effectLst/>
                        </a:rPr>
                        <a:t>3) Click Sign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Email: guru99@email.com</a:t>
                      </a:r>
                    </a:p>
                    <a:p>
                      <a:r>
                        <a:rPr lang="en-US" dirty="0">
                          <a:effectLst/>
                        </a:rPr>
                        <a:t>Password: lNf9^Oti7^2h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33400"/>
            <a:ext cx="86106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Step 3)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In order to execute a test case, a tester needs to perform a specific set of actions. This is documented as below: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6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978298"/>
              </p:ext>
            </p:extLst>
          </p:nvPr>
        </p:nvGraphicFramePr>
        <p:xfrm>
          <a:off x="665408" y="2743200"/>
          <a:ext cx="8021392" cy="2103120"/>
        </p:xfrm>
        <a:graphic>
          <a:graphicData uri="http://schemas.openxmlformats.org/drawingml/2006/table">
            <a:tbl>
              <a:tblPr/>
              <a:tblGrid>
                <a:gridCol w="2005348"/>
                <a:gridCol w="2005348"/>
                <a:gridCol w="2005348"/>
                <a:gridCol w="200534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Case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Case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Expected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 response when valid email and password is entered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Email: guru99@email.com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Password: lNf9^Oti7^2h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Login should be successful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457200"/>
            <a:ext cx="83820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Step 4)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The goal of test cases in software testing is to check behavior of the AUT for an expected result. This needs to be documented as below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4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481606"/>
              </p:ext>
            </p:extLst>
          </p:nvPr>
        </p:nvGraphicFramePr>
        <p:xfrm>
          <a:off x="561303" y="2674461"/>
          <a:ext cx="8021394" cy="2377440"/>
        </p:xfrm>
        <a:graphic>
          <a:graphicData uri="http://schemas.openxmlformats.org/drawingml/2006/table">
            <a:tbl>
              <a:tblPr/>
              <a:tblGrid>
                <a:gridCol w="1336899"/>
                <a:gridCol w="1336899"/>
                <a:gridCol w="1336899"/>
                <a:gridCol w="1336899"/>
                <a:gridCol w="1336899"/>
                <a:gridCol w="133689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Test Case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Test Case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Expected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Actual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Pass/Fail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 response when valid email and password is entered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Email: guru99@email.com Password: lNf9^Oti7^2h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Login should be successful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Login was successful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489502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itchFamily="34" charset="0"/>
              </a:rPr>
              <a:t>During test execution time, the tester will check expected results against actual results and assign a pass or fail status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9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BB0954B27B44D97FB1C7E540B56B4" ma:contentTypeVersion="8" ma:contentTypeDescription="Create a new document." ma:contentTypeScope="" ma:versionID="2e391eb02a40105bda94e77d3da0a777">
  <xsd:schema xmlns:xsd="http://www.w3.org/2001/XMLSchema" xmlns:xs="http://www.w3.org/2001/XMLSchema" xmlns:p="http://schemas.microsoft.com/office/2006/metadata/properties" xmlns:ns2="0b0c3ba7-7629-4645-8033-22b613358fcf" targetNamespace="http://schemas.microsoft.com/office/2006/metadata/properties" ma:root="true" ma:fieldsID="01b19df82d5aaefc18cc65e03dce6675" ns2:_="">
    <xsd:import namespace="0b0c3ba7-7629-4645-8033-22b613358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3ba7-7629-4645-8033-22b613358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0D2494-01F6-409C-8E50-7F2AF8451A75}"/>
</file>

<file path=customXml/itemProps2.xml><?xml version="1.0" encoding="utf-8"?>
<ds:datastoreItem xmlns:ds="http://schemas.openxmlformats.org/officeDocument/2006/customXml" ds:itemID="{D185E087-48A8-4BD5-BBE4-734FD267C10E}"/>
</file>

<file path=customXml/itemProps3.xml><?xml version="1.0" encoding="utf-8"?>
<ds:datastoreItem xmlns:ds="http://schemas.openxmlformats.org/officeDocument/2006/customXml" ds:itemID="{B7748C4C-352A-4972-9FED-A5A0C056BA42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237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Test Scenario and Test cases</vt:lpstr>
      <vt:lpstr>What is a Test Case?</vt:lpstr>
      <vt:lpstr>Test Scenario Vs Test Case</vt:lpstr>
      <vt:lpstr>How to Write Test Cases in Manual Testing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Scenario and Test cases</dc:title>
  <dc:creator>CSE</dc:creator>
  <cp:lastModifiedBy>Windows User</cp:lastModifiedBy>
  <cp:revision>3</cp:revision>
  <dcterms:created xsi:type="dcterms:W3CDTF">2006-08-16T00:00:00Z</dcterms:created>
  <dcterms:modified xsi:type="dcterms:W3CDTF">2021-10-20T09:51:20Z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0x010100B72BB0954B27B44D97FB1C7E540B56B4</vt:lpwstr>
  </property>
</Properties>
</file>