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D2B3"/>
    <a:srgbClr val="377165"/>
    <a:srgbClr val="55AD9B"/>
    <a:srgbClr val="F1F8E8"/>
    <a:srgbClr val="D8EFD3"/>
    <a:srgbClr val="FFFF99"/>
    <a:srgbClr val="BE39F3"/>
    <a:srgbClr val="A40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abh Adhikari" userId="365b8f66caba7858" providerId="LiveId" clId="{4E0DF9D2-167C-4B25-B41B-20F11BB58B9C}"/>
    <pc:docChg chg="undo custSel addSld modSld">
      <pc:chgData name="Rishabh Adhikari" userId="365b8f66caba7858" providerId="LiveId" clId="{4E0DF9D2-167C-4B25-B41B-20F11BB58B9C}" dt="2024-10-13T10:57:36.659" v="6"/>
      <pc:docMkLst>
        <pc:docMk/>
      </pc:docMkLst>
      <pc:sldChg chg="addSp delSp modSp mod">
        <pc:chgData name="Rishabh Adhikari" userId="365b8f66caba7858" providerId="LiveId" clId="{4E0DF9D2-167C-4B25-B41B-20F11BB58B9C}" dt="2024-10-13T10:35:55.625" v="4"/>
        <pc:sldMkLst>
          <pc:docMk/>
          <pc:sldMk cId="707646594" sldId="258"/>
        </pc:sldMkLst>
        <pc:spChg chg="mod">
          <ac:chgData name="Rishabh Adhikari" userId="365b8f66caba7858" providerId="LiveId" clId="{4E0DF9D2-167C-4B25-B41B-20F11BB58B9C}" dt="2024-10-13T10:35:55.625" v="4"/>
          <ac:spMkLst>
            <pc:docMk/>
            <pc:sldMk cId="707646594" sldId="258"/>
            <ac:spMk id="8" creationId="{5DBCFB9F-E42A-8889-37C7-833A9E15BB44}"/>
          </ac:spMkLst>
        </pc:spChg>
        <pc:spChg chg="mod">
          <ac:chgData name="Rishabh Adhikari" userId="365b8f66caba7858" providerId="LiveId" clId="{4E0DF9D2-167C-4B25-B41B-20F11BB58B9C}" dt="2024-10-13T10:35:55.625" v="4"/>
          <ac:spMkLst>
            <pc:docMk/>
            <pc:sldMk cId="707646594" sldId="258"/>
            <ac:spMk id="9" creationId="{2BACC8CF-94E2-B7F3-957E-4347460DA511}"/>
          </ac:spMkLst>
        </pc:spChg>
        <pc:spChg chg="add del mod">
          <ac:chgData name="Rishabh Adhikari" userId="365b8f66caba7858" providerId="LiveId" clId="{4E0DF9D2-167C-4B25-B41B-20F11BB58B9C}" dt="2024-10-13T10:35:55.625" v="4"/>
          <ac:spMkLst>
            <pc:docMk/>
            <pc:sldMk cId="707646594" sldId="258"/>
            <ac:spMk id="10" creationId="{E4E1DCE7-A90E-EE02-F3CD-28A3C021EAE6}"/>
          </ac:spMkLst>
        </pc:spChg>
        <pc:spChg chg="mod">
          <ac:chgData name="Rishabh Adhikari" userId="365b8f66caba7858" providerId="LiveId" clId="{4E0DF9D2-167C-4B25-B41B-20F11BB58B9C}" dt="2024-10-13T10:35:55.625" v="4"/>
          <ac:spMkLst>
            <pc:docMk/>
            <pc:sldMk cId="707646594" sldId="258"/>
            <ac:spMk id="11" creationId="{4B6FCD54-8542-E9C5-B8B2-A732D7F4BF0E}"/>
          </ac:spMkLst>
        </pc:spChg>
        <pc:spChg chg="mod">
          <ac:chgData name="Rishabh Adhikari" userId="365b8f66caba7858" providerId="LiveId" clId="{4E0DF9D2-167C-4B25-B41B-20F11BB58B9C}" dt="2024-10-13T10:35:55.625" v="4"/>
          <ac:spMkLst>
            <pc:docMk/>
            <pc:sldMk cId="707646594" sldId="258"/>
            <ac:spMk id="12" creationId="{47BC9221-83F6-50B9-E6EE-FB1089EB8BF6}"/>
          </ac:spMkLst>
        </pc:spChg>
        <pc:grpChg chg="add mod">
          <ac:chgData name="Rishabh Adhikari" userId="365b8f66caba7858" providerId="LiveId" clId="{4E0DF9D2-167C-4B25-B41B-20F11BB58B9C}" dt="2024-10-13T10:35:55.625" v="4"/>
          <ac:grpSpMkLst>
            <pc:docMk/>
            <pc:sldMk cId="707646594" sldId="258"/>
            <ac:grpSpMk id="4" creationId="{36A92E28-FCB7-B808-BE8B-D253FC98B00D}"/>
          </ac:grpSpMkLst>
        </pc:grpChg>
        <pc:cxnChg chg="del">
          <ac:chgData name="Rishabh Adhikari" userId="365b8f66caba7858" providerId="LiveId" clId="{4E0DF9D2-167C-4B25-B41B-20F11BB58B9C}" dt="2024-10-10T19:56:32.679" v="0" actId="478"/>
          <ac:cxnSpMkLst>
            <pc:docMk/>
            <pc:sldMk cId="707646594" sldId="258"/>
            <ac:cxnSpMk id="20" creationId="{56FA430F-5481-BC21-90F9-A0117F0A9FDA}"/>
          </ac:cxnSpMkLst>
        </pc:cxnChg>
      </pc:sldChg>
      <pc:sldChg chg="addSp modSp new">
        <pc:chgData name="Rishabh Adhikari" userId="365b8f66caba7858" providerId="LiveId" clId="{4E0DF9D2-167C-4B25-B41B-20F11BB58B9C}" dt="2024-10-13T10:57:36.659" v="6"/>
        <pc:sldMkLst>
          <pc:docMk/>
          <pc:sldMk cId="2256087254" sldId="259"/>
        </pc:sldMkLst>
        <pc:spChg chg="mod">
          <ac:chgData name="Rishabh Adhikari" userId="365b8f66caba7858" providerId="LiveId" clId="{4E0DF9D2-167C-4B25-B41B-20F11BB58B9C}" dt="2024-10-13T10:57:36.659" v="6"/>
          <ac:spMkLst>
            <pc:docMk/>
            <pc:sldMk cId="2256087254" sldId="259"/>
            <ac:spMk id="3" creationId="{4610C3AF-CC7F-3734-2799-BCFB99D6B559}"/>
          </ac:spMkLst>
        </pc:spChg>
        <pc:spChg chg="mod">
          <ac:chgData name="Rishabh Adhikari" userId="365b8f66caba7858" providerId="LiveId" clId="{4E0DF9D2-167C-4B25-B41B-20F11BB58B9C}" dt="2024-10-13T10:57:36.659" v="6"/>
          <ac:spMkLst>
            <pc:docMk/>
            <pc:sldMk cId="2256087254" sldId="259"/>
            <ac:spMk id="4" creationId="{C3D49266-724E-09BF-0C6B-2A65F14EE692}"/>
          </ac:spMkLst>
        </pc:spChg>
        <pc:spChg chg="mod">
          <ac:chgData name="Rishabh Adhikari" userId="365b8f66caba7858" providerId="LiveId" clId="{4E0DF9D2-167C-4B25-B41B-20F11BB58B9C}" dt="2024-10-13T10:57:36.659" v="6"/>
          <ac:spMkLst>
            <pc:docMk/>
            <pc:sldMk cId="2256087254" sldId="259"/>
            <ac:spMk id="5" creationId="{FEE6417E-6F71-378A-E653-574F0986279E}"/>
          </ac:spMkLst>
        </pc:spChg>
        <pc:spChg chg="mod">
          <ac:chgData name="Rishabh Adhikari" userId="365b8f66caba7858" providerId="LiveId" clId="{4E0DF9D2-167C-4B25-B41B-20F11BB58B9C}" dt="2024-10-13T10:57:36.659" v="6"/>
          <ac:spMkLst>
            <pc:docMk/>
            <pc:sldMk cId="2256087254" sldId="259"/>
            <ac:spMk id="6" creationId="{9A6A2159-6D74-3B41-E393-B0D64AB66A68}"/>
          </ac:spMkLst>
        </pc:spChg>
        <pc:spChg chg="mod">
          <ac:chgData name="Rishabh Adhikari" userId="365b8f66caba7858" providerId="LiveId" clId="{4E0DF9D2-167C-4B25-B41B-20F11BB58B9C}" dt="2024-10-13T10:57:36.659" v="6"/>
          <ac:spMkLst>
            <pc:docMk/>
            <pc:sldMk cId="2256087254" sldId="259"/>
            <ac:spMk id="7" creationId="{7C04FF01-5B3C-5CD0-0011-9B3F24799F10}"/>
          </ac:spMkLst>
        </pc:spChg>
        <pc:grpChg chg="add mod">
          <ac:chgData name="Rishabh Adhikari" userId="365b8f66caba7858" providerId="LiveId" clId="{4E0DF9D2-167C-4B25-B41B-20F11BB58B9C}" dt="2024-10-13T10:57:36.659" v="6"/>
          <ac:grpSpMkLst>
            <pc:docMk/>
            <pc:sldMk cId="2256087254" sldId="259"/>
            <ac:grpSpMk id="2" creationId="{BC20FE4D-DB84-6131-444B-683D5CEB031E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0DDDD-D40E-DB47-54DA-4BE9BF5E0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31DF9-63AF-F90A-7B42-822803BCC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8BBA0-5B13-C6D8-A19D-4602201D1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3819-663E-4CC2-B1E0-E0CA377E8C2D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CBEE2-7820-F733-319A-FA147AADE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3D550-626E-A462-6617-70C43151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FE1A-9D0B-44B0-AD2F-A3E35A38E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14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69BFF-E50E-D416-B089-1B0E7F483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78918-2FFB-0849-1AED-27DE015E1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5108B-C881-8058-6460-E96D0B944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3819-663E-4CC2-B1E0-E0CA377E8C2D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4ADA-03EA-5B52-0E9D-0DC5ABDB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3395B-85CB-5650-43CE-DFFDE21DE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FE1A-9D0B-44B0-AD2F-A3E35A38E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20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98B4B3-A8E6-449F-B111-45FB1C47C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CB3B0-12A8-4F54-6464-EA88C171B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F0FDE-D9ED-62F2-AEE9-4A0DCB9ED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3819-663E-4CC2-B1E0-E0CA377E8C2D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75F1D-1252-A3E1-B525-9DDFEF25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92478-8D4A-556C-A926-59CF6D4EA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FE1A-9D0B-44B0-AD2F-A3E35A38E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6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AE4A3-6A95-07FB-B18F-3232162A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CE7F6-9569-81CB-4412-FF9C78B52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AF54C-336B-43DD-7597-B87C87E7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3819-663E-4CC2-B1E0-E0CA377E8C2D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703DB-BCBA-9208-8EF6-14CF41DF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9A462-D204-6402-900A-33D64217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FE1A-9D0B-44B0-AD2F-A3E35A38E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83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86E9-49E1-4D8B-6212-36B0FABE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785B1-63D3-737F-1945-F273FFF05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BAC0B-4D12-1D25-A181-A85C9B91F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3819-663E-4CC2-B1E0-E0CA377E8C2D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40325-279B-490F-1011-B38C554F0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41362-A8B8-077C-826A-F3F6AE8D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FE1A-9D0B-44B0-AD2F-A3E35A38E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4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BD1C-0FD5-A3C3-E56E-BF01DD4D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6ED47-974C-84F0-83C0-C5A37AEA9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1741C-5B5A-FB09-DDAC-795D7C7CB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A6FAF-CC3B-0151-7D29-81B08B7C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3819-663E-4CC2-B1E0-E0CA377E8C2D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D50B8-5EBE-0763-8C20-3E40A4A11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56DFA-292A-4D95-7599-E148A636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FE1A-9D0B-44B0-AD2F-A3E35A38E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98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B3B2-F443-2E67-C7CB-915D9898C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B0347-CBBB-17AF-ADDE-B6FC778D8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265BD-8C14-9C17-C01F-85473CEA7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ED5CA-B907-84D1-22FE-31D385C73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A57FD9-B6DC-2FDE-4EB1-2C213432A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70B052-0562-749E-69C1-00A509624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3819-663E-4CC2-B1E0-E0CA377E8C2D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82C49F-A563-9DC3-23CC-B31D4B58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A44C8-8FA3-D992-FFA6-CCB22B594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FE1A-9D0B-44B0-AD2F-A3E35A38E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30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95C8-042A-14FC-5F6F-9801D8973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C990F-44B6-B9A9-80D3-7CA367875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3819-663E-4CC2-B1E0-E0CA377E8C2D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CBBD4-A6B4-4F9A-4DC8-C9524231F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D3AF8-3982-2AB9-BDEF-70003E5F7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FE1A-9D0B-44B0-AD2F-A3E35A38E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222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A169A-5CD4-9E6B-F53E-09FD2B58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3819-663E-4CC2-B1E0-E0CA377E8C2D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2C0601-83F3-E4FD-14FD-2421F58D6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6C80B-0E93-04F3-2FB5-3CA95100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FE1A-9D0B-44B0-AD2F-A3E35A38E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71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B769-3E08-0DC4-E9CB-EB03FA8FC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1A711-C3FF-EA3E-B899-1D57E38C4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0A983-44DE-2603-D351-67678D776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7BFCC-1546-78B4-3F6B-0D8548263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3819-663E-4CC2-B1E0-E0CA377E8C2D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0D7D5-0478-CAA9-3325-42DC8091F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55444-CE84-1FE5-675F-00056936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FE1A-9D0B-44B0-AD2F-A3E35A38E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94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EC4D-B23C-04DB-0F03-9AD99C171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241F0E-8B96-574A-024C-FC0B4F42BF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2744B-4E0A-FF6F-CEC4-91BABD060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3663B-4397-23E0-64F2-1878C59D6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3819-663E-4CC2-B1E0-E0CA377E8C2D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B4680-406D-0AA1-D887-23010AE2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2F28F-E1EB-F6A1-26C9-955E3B0E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FE1A-9D0B-44B0-AD2F-A3E35A38E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33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BD5D13-B023-BE6C-C12D-F6B9CC4E0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8341E-96CD-7C03-76CA-AB4BBEA44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CB5EF-27A2-F32D-B4BD-B7680FF84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A3819-663E-4CC2-B1E0-E0CA377E8C2D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443A6-906C-0AD6-E643-32D7CB274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2C534-0A78-01A0-DEC3-939EE0FBC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6FE1A-9D0B-44B0-AD2F-A3E35A38E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132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1EBC2-4061-E266-2B36-D91575F1F8B0}"/>
              </a:ext>
            </a:extLst>
          </p:cNvPr>
          <p:cNvGrpSpPr/>
          <p:nvPr/>
        </p:nvGrpSpPr>
        <p:grpSpPr>
          <a:xfrm>
            <a:off x="0" y="-10000"/>
            <a:ext cx="12192000" cy="6858000"/>
            <a:chOff x="0" y="-10000"/>
            <a:chExt cx="12192000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EF56D0C-8AE5-0E7A-0443-58E1D0EF2DB4}"/>
                </a:ext>
              </a:extLst>
            </p:cNvPr>
            <p:cNvSpPr/>
            <p:nvPr/>
          </p:nvSpPr>
          <p:spPr>
            <a:xfrm>
              <a:off x="0" y="-10000"/>
              <a:ext cx="12192000" cy="6858000"/>
            </a:xfrm>
            <a:prstGeom prst="rect">
              <a:avLst/>
            </a:prstGeom>
            <a:gradFill flip="none" rotWithShape="1">
              <a:gsLst>
                <a:gs pos="57000">
                  <a:srgbClr val="55AD9B"/>
                </a:gs>
                <a:gs pos="19000">
                  <a:srgbClr val="F1F8E8"/>
                </a:gs>
                <a:gs pos="79000">
                  <a:srgbClr val="D8EFD3"/>
                </a:gs>
                <a:gs pos="100000">
                  <a:srgbClr val="55AD9B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BE39F3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75EDFA6-8F86-FF3A-BB23-E6ECBF3C855A}"/>
                </a:ext>
              </a:extLst>
            </p:cNvPr>
            <p:cNvSpPr/>
            <p:nvPr/>
          </p:nvSpPr>
          <p:spPr>
            <a:xfrm>
              <a:off x="0" y="-10000"/>
              <a:ext cx="12192000" cy="771525"/>
            </a:xfrm>
            <a:prstGeom prst="rect">
              <a:avLst/>
            </a:prstGeom>
            <a:solidFill>
              <a:srgbClr val="95D2B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64E7930-EA6A-1E2C-EB81-15844FF062D3}"/>
                </a:ext>
              </a:extLst>
            </p:cNvPr>
            <p:cNvSpPr/>
            <p:nvPr/>
          </p:nvSpPr>
          <p:spPr>
            <a:xfrm>
              <a:off x="133350" y="952499"/>
              <a:ext cx="5581650" cy="3286125"/>
            </a:xfrm>
            <a:prstGeom prst="roundRect">
              <a:avLst>
                <a:gd name="adj" fmla="val 18701"/>
              </a:avLst>
            </a:prstGeom>
            <a:solidFill>
              <a:srgbClr val="95D2B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BE61897-D9F9-4C80-7C02-E9F5FEB95BF8}"/>
                </a:ext>
              </a:extLst>
            </p:cNvPr>
            <p:cNvSpPr/>
            <p:nvPr/>
          </p:nvSpPr>
          <p:spPr>
            <a:xfrm>
              <a:off x="133350" y="4333875"/>
              <a:ext cx="5581650" cy="2352675"/>
            </a:xfrm>
            <a:prstGeom prst="roundRect">
              <a:avLst>
                <a:gd name="adj" fmla="val 18078"/>
              </a:avLst>
            </a:prstGeom>
            <a:solidFill>
              <a:srgbClr val="95D2B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142B453-0898-D25F-74AD-43EFA265056E}"/>
                </a:ext>
              </a:extLst>
            </p:cNvPr>
            <p:cNvSpPr/>
            <p:nvPr/>
          </p:nvSpPr>
          <p:spPr>
            <a:xfrm>
              <a:off x="5848350" y="952499"/>
              <a:ext cx="6210300" cy="5734051"/>
            </a:xfrm>
            <a:prstGeom prst="roundRect">
              <a:avLst>
                <a:gd name="adj" fmla="val 9399"/>
              </a:avLst>
            </a:prstGeom>
            <a:solidFill>
              <a:srgbClr val="95D2B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37716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764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C20FE4D-DB84-6131-444B-683D5CEB031E}"/>
              </a:ext>
            </a:extLst>
          </p:cNvPr>
          <p:cNvGrpSpPr/>
          <p:nvPr/>
        </p:nvGrpSpPr>
        <p:grpSpPr>
          <a:xfrm>
            <a:off x="0" y="-10000"/>
            <a:ext cx="12192000" cy="6858000"/>
            <a:chOff x="0" y="-10000"/>
            <a:chExt cx="1219200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610C3AF-CC7F-3734-2799-BCFB99D6B559}"/>
                </a:ext>
              </a:extLst>
            </p:cNvPr>
            <p:cNvSpPr/>
            <p:nvPr/>
          </p:nvSpPr>
          <p:spPr>
            <a:xfrm>
              <a:off x="0" y="-10000"/>
              <a:ext cx="12192000" cy="6858000"/>
            </a:xfrm>
            <a:prstGeom prst="rect">
              <a:avLst/>
            </a:prstGeom>
            <a:gradFill flip="none" rotWithShape="1">
              <a:gsLst>
                <a:gs pos="57000">
                  <a:srgbClr val="55AD9B"/>
                </a:gs>
                <a:gs pos="19000">
                  <a:srgbClr val="F1F8E8"/>
                </a:gs>
                <a:gs pos="79000">
                  <a:srgbClr val="D8EFD3"/>
                </a:gs>
                <a:gs pos="100000">
                  <a:srgbClr val="55AD9B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BE39F3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3D49266-724E-09BF-0C6B-2A65F14EE692}"/>
                </a:ext>
              </a:extLst>
            </p:cNvPr>
            <p:cNvSpPr/>
            <p:nvPr/>
          </p:nvSpPr>
          <p:spPr>
            <a:xfrm>
              <a:off x="0" y="-10000"/>
              <a:ext cx="12192000" cy="771525"/>
            </a:xfrm>
            <a:prstGeom prst="rect">
              <a:avLst/>
            </a:prstGeom>
            <a:solidFill>
              <a:srgbClr val="95D2B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EE6417E-6F71-378A-E653-574F0986279E}"/>
                </a:ext>
              </a:extLst>
            </p:cNvPr>
            <p:cNvSpPr/>
            <p:nvPr/>
          </p:nvSpPr>
          <p:spPr>
            <a:xfrm>
              <a:off x="133350" y="952499"/>
              <a:ext cx="5202221" cy="2543650"/>
            </a:xfrm>
            <a:prstGeom prst="roundRect">
              <a:avLst>
                <a:gd name="adj" fmla="val 18701"/>
              </a:avLst>
            </a:prstGeom>
            <a:solidFill>
              <a:srgbClr val="95D2B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A6A2159-6D74-3B41-E393-B0D64AB66A68}"/>
                </a:ext>
              </a:extLst>
            </p:cNvPr>
            <p:cNvSpPr/>
            <p:nvPr/>
          </p:nvSpPr>
          <p:spPr>
            <a:xfrm>
              <a:off x="133350" y="3657599"/>
              <a:ext cx="11925300" cy="3028951"/>
            </a:xfrm>
            <a:prstGeom prst="roundRect">
              <a:avLst>
                <a:gd name="adj" fmla="val 18078"/>
              </a:avLst>
            </a:prstGeom>
            <a:solidFill>
              <a:srgbClr val="95D2B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C04FF01-5B3C-5CD0-0011-9B3F24799F10}"/>
                </a:ext>
              </a:extLst>
            </p:cNvPr>
            <p:cNvSpPr/>
            <p:nvPr/>
          </p:nvSpPr>
          <p:spPr>
            <a:xfrm>
              <a:off x="5468921" y="922975"/>
              <a:ext cx="6589729" cy="2543650"/>
            </a:xfrm>
            <a:prstGeom prst="roundRect">
              <a:avLst>
                <a:gd name="adj" fmla="val 18701"/>
              </a:avLst>
            </a:prstGeom>
            <a:solidFill>
              <a:srgbClr val="95D2B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256087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Rishabh Adhikari</dc:creator>
  <cp:lastModifiedBy>Rishabh Adhikari</cp:lastModifiedBy>
  <cp:revision>7</cp:revision>
  <dcterms:created xsi:type="dcterms:W3CDTF">2024-01-01T19:13:43Z</dcterms:created>
  <dcterms:modified xsi:type="dcterms:W3CDTF">2024-10-13T10:57:37Z</dcterms:modified>
</cp:coreProperties>
</file>