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3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57" r:id="rId11"/>
    <p:sldId id="2146847067" r:id="rId12"/>
    <p:sldId id="2146847060" r:id="rId13"/>
    <p:sldId id="2146847071" r:id="rId14"/>
    <p:sldId id="2146847068" r:id="rId15"/>
    <p:sldId id="2146847062" r:id="rId16"/>
    <p:sldId id="2146847055" r:id="rId17"/>
    <p:sldId id="2146847059" r:id="rId18"/>
    <p:sldId id="2146847072" r:id="rId19"/>
    <p:sldId id="2146847069" r:id="rId20"/>
    <p:sldId id="2146847061" r:id="rId21"/>
    <p:sldId id="25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2522C5-0B34-8239-4EE4-793E8B6C05A9}" v="255" dt="2025-07-01T09:33:34.532"/>
    <p1510:client id="{D7F1B23C-5E68-AC61-D210-0912C84FE76E}" v="44" dt="2025-07-01T09:37:32.263"/>
    <p1510:client id="{D894958A-9A7A-283B-0ADF-D9632CD88E74}" v="14" dt="2025-07-01T10:57:40.2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github.com/rishabhahuja12/careerbo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>
                <a:solidFill>
                  <a:schemeClr val="accent1"/>
                </a:solidFill>
                <a:latin typeface="Arial"/>
                <a:cs typeface="Arial"/>
              </a:rPr>
              <a:t>Career bot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19950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IBM AICTE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59108" y="4058588"/>
            <a:ext cx="9738604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Student name 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Rishabh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Ahuja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NMIMS Indore,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B.Tech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Computer Engineering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1AA0B-6CF6-9616-E4AA-3D2CBB4DC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2B6E-B6F3-7DE8-8AF9-576C38D55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E949BC-569E-26C3-7F15-7FBCAA99A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047" y="1461753"/>
            <a:ext cx="8561905" cy="45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565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C739-D0DA-9B09-3DAB-C16532FC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292C-C6FB-E951-D59F-66CDA53E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49521-B5B7-63EE-905D-5E4ED1D0957F}"/>
              </a:ext>
            </a:extLst>
          </p:cNvPr>
          <p:cNvSpPr txBox="1"/>
          <p:nvPr/>
        </p:nvSpPr>
        <p:spPr>
          <a:xfrm>
            <a:off x="2741772" y="1261780"/>
            <a:ext cx="39370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Deployed AI Agent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2D02E4-4E0E-8C81-241D-C64A9A2F1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814328"/>
            <a:ext cx="9580612" cy="46694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22488C-EA9E-58A4-E055-36048941B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918" y="1232452"/>
            <a:ext cx="5222366" cy="224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02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sz="2800" dirty="0"/>
              <a:t>The agent provides personalized career guidance, answers education-related queries, and recommends skills and certifications based on user input.</a:t>
            </a:r>
          </a:p>
          <a:p>
            <a:pPr marL="305435" indent="-305435"/>
            <a:r>
              <a:rPr lang="en-US" sz="2800" dirty="0"/>
              <a:t>It saves time by automating career research, skill-matching, and roadmap generation.</a:t>
            </a:r>
          </a:p>
          <a:p>
            <a:pPr marL="305435" indent="-305435"/>
            <a:r>
              <a:rPr lang="en-US" sz="2800" dirty="0" err="1"/>
              <a:t>CareerBot</a:t>
            </a:r>
            <a:r>
              <a:rPr lang="en-US" sz="2800" dirty="0"/>
              <a:t> enhances clarity, confidence, and future-readiness for students, bridging the gap between aspiration and action.</a:t>
            </a:r>
            <a:endParaRPr lang="en-US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Multilingual support for Hindi and regional languages</a:t>
            </a:r>
          </a:p>
          <a:p>
            <a:r>
              <a:rPr lang="en-US" sz="2800" dirty="0"/>
              <a:t>Integration with resume builders and college portals</a:t>
            </a:r>
          </a:p>
          <a:p>
            <a:r>
              <a:rPr lang="en-US" sz="2800" dirty="0"/>
              <a:t>Add a "skill gap checker" and resume matcher</a:t>
            </a:r>
          </a:p>
          <a:p>
            <a:r>
              <a:rPr lang="en-US" sz="2800" dirty="0"/>
              <a:t>Export answers as PDFs for counselors</a:t>
            </a:r>
          </a:p>
          <a:p>
            <a:r>
              <a:rPr lang="en-US" sz="2800" dirty="0"/>
              <a:t>Add real-time job market trends via API integration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6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IBM Certifications</a:t>
            </a:r>
            <a:endParaRPr lang="en-IN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39D81F-9AEE-C8BC-5085-5943F02B5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141" y="1232452"/>
            <a:ext cx="7065995" cy="545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E1B70-774E-1AAF-5506-6D8B3C8E89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FE00A-2EBF-C9F8-F539-88F470573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IBM Certifications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57D3AA-EA88-4C18-BA20-6B96CFBAD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766" y="1232452"/>
            <a:ext cx="7112467" cy="550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793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1B05C5-9BA3-5726-FF8C-A4FF42D85B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268" b="17860"/>
          <a:stretch>
            <a:fillRect/>
          </a:stretch>
        </p:blipFill>
        <p:spPr>
          <a:xfrm>
            <a:off x="2022961" y="884903"/>
            <a:ext cx="8763026" cy="535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61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2000">
                <a:hlinkClick r:id="rId2"/>
              </a:rPr>
              <a:t>https://github.com/rishabhahuja12/careerbot</a:t>
            </a:r>
            <a:endParaRPr lang="en-IN" sz="2000"/>
          </a:p>
          <a:p>
            <a:pPr marL="0" indent="0" algn="ctr">
              <a:buNone/>
            </a:pPr>
            <a:endParaRPr lang="en-IN" sz="2000">
              <a:solidFill>
                <a:srgbClr val="00B0F0"/>
              </a:solidFill>
            </a:endParaRPr>
          </a:p>
          <a:p>
            <a:pPr marL="0" indent="0" algn="ctr">
              <a:buNone/>
            </a:pPr>
            <a:endParaRPr lang="en-IN" sz="2000">
              <a:solidFill>
                <a:srgbClr val="00B0F0"/>
              </a:solidFill>
            </a:endParaRPr>
          </a:p>
          <a:p>
            <a:pPr marL="0" indent="0" algn="ctr">
              <a:buNone/>
            </a:pPr>
            <a:endParaRPr lang="en-IN" sz="2000">
              <a:solidFill>
                <a:srgbClr val="00B0F0"/>
              </a:solidFill>
            </a:endParaRPr>
          </a:p>
          <a:p>
            <a:pPr marL="0" indent="0" algn="ctr">
              <a:buNone/>
            </a:pPr>
            <a:endParaRPr lang="en-IN" sz="2000">
              <a:solidFill>
                <a:srgbClr val="00B0F0"/>
              </a:solidFill>
            </a:endParaRPr>
          </a:p>
          <a:p>
            <a:pPr marL="0" indent="0" algn="ctr">
              <a:buNone/>
            </a:pPr>
            <a:endParaRPr lang="en-IN" sz="2000">
              <a:solidFill>
                <a:srgbClr val="00B0F0"/>
              </a:solidFill>
            </a:endParaRPr>
          </a:p>
          <a:p>
            <a:pPr marL="0" indent="0" algn="ctr">
              <a:buNone/>
            </a:pPr>
            <a:endParaRPr lang="en-IN" sz="2000">
              <a:solidFill>
                <a:srgbClr val="00B0F0"/>
              </a:solidFill>
            </a:endParaRPr>
          </a:p>
          <a:p>
            <a:pPr marL="0" indent="0" algn="ctr">
              <a:buNone/>
            </a:pPr>
            <a:endParaRPr lang="en-IN" sz="2000">
              <a:solidFill>
                <a:srgbClr val="00B0F0"/>
              </a:solidFill>
            </a:endParaRPr>
          </a:p>
          <a:p>
            <a:pPr marL="0" indent="0" algn="ctr">
              <a:buNone/>
            </a:pPr>
            <a:endParaRPr lang="en-IN" sz="2000" dirty="0">
              <a:solidFill>
                <a:srgbClr val="00B0F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E4D3F4-3C12-D15E-E055-57ACF3376F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570" y="2250555"/>
            <a:ext cx="10802858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724" y="2235277"/>
            <a:ext cx="9298744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73" y="1461920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Students often struggle with choosing a suitable career path, understanding skill requirements, and navigating higher education opportunities.</a:t>
            </a:r>
            <a:br>
              <a:rPr lang="en-US" sz="2800" dirty="0"/>
            </a:br>
            <a:r>
              <a:rPr lang="en-US" sz="2800" dirty="0"/>
              <a:t>Manually researching job roles, certifications, and industry trends is overwhelming and inefficient.</a:t>
            </a:r>
          </a:p>
          <a:p>
            <a:r>
              <a:rPr lang="en-US" sz="2800" b="1" dirty="0"/>
              <a:t>Proposed Solution:</a:t>
            </a:r>
            <a:br>
              <a:rPr lang="en-US" sz="2800" dirty="0"/>
            </a:br>
            <a:r>
              <a:rPr lang="en-US" sz="2800" dirty="0"/>
              <a:t>An </a:t>
            </a:r>
            <a:r>
              <a:rPr lang="en-US" sz="2800" b="1" dirty="0" err="1"/>
              <a:t>Agentic</a:t>
            </a:r>
            <a:r>
              <a:rPr lang="en-US" sz="2800" b="1" dirty="0"/>
              <a:t> Career Counseling Bot (</a:t>
            </a:r>
            <a:r>
              <a:rPr lang="en-US" sz="2800" b="1" dirty="0" err="1"/>
              <a:t>CareerBot</a:t>
            </a:r>
            <a:r>
              <a:rPr lang="en-US" sz="2800" b="1" dirty="0"/>
              <a:t>)</a:t>
            </a:r>
            <a:r>
              <a:rPr lang="en-US" sz="2800" dirty="0"/>
              <a:t> built using IBM Cloud </a:t>
            </a:r>
            <a:r>
              <a:rPr lang="en-US" sz="2800" dirty="0" err="1"/>
              <a:t>Agentic</a:t>
            </a:r>
            <a:r>
              <a:rPr lang="en-US" sz="2800" dirty="0"/>
              <a:t> AI to provide personalized, India-focused guidance on career options, skills, learning paths, and emerging industries. It uses AI-driven insights from trusted sources and vector-trained documents.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36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cloud lite services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Natural Language Processing (NLP)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Retrieval Augmented Generation (RAG)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Granite model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IBM cloud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234A-56AB-47BB-E0BD-725AF668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Cloud Watsonx AI Studio</a:t>
            </a:r>
          </a:p>
          <a:p>
            <a:pPr marL="305435" indent="-305435"/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Cloud </a:t>
            </a:r>
            <a:r>
              <a:rPr lang="en-IN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Watsonx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AI runtime</a:t>
            </a:r>
          </a:p>
          <a:p>
            <a:pPr marL="305435" indent="-305435"/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Cloud Agent Lab</a:t>
            </a:r>
          </a:p>
          <a:p>
            <a:pPr marL="305435" indent="-305435"/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Granite foundation model</a:t>
            </a:r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6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This agent helps students explore the right career paths, develop essential skills, and stay future-ready—reducing confusion, saving time, and empowering learners with actionable guidance tailored to their background, goals, and the Indian education system.</a:t>
            </a:r>
          </a:p>
          <a:p>
            <a:pPr marL="0" indent="0">
              <a:buNone/>
            </a:pPr>
            <a:r>
              <a:rPr lang="en-IN" sz="2800" dirty="0">
                <a:solidFill>
                  <a:srgbClr val="0F0F0F"/>
                </a:solidFill>
                <a:latin typeface="Calibri"/>
                <a:ea typeface="Calibri"/>
                <a:cs typeface="Calibri"/>
              </a:rPr>
              <a:t>Unique features: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F0F0F"/>
                </a:solidFill>
                <a:latin typeface="Calibri"/>
                <a:ea typeface="Calibri"/>
                <a:cs typeface="Calibri"/>
              </a:rPr>
              <a:t>Personalized career paths tailored to Indian students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F0F0F"/>
                </a:solidFill>
                <a:latin typeface="Calibri"/>
                <a:ea typeface="Calibri"/>
                <a:cs typeface="Calibri"/>
              </a:rPr>
              <a:t>Works for all streams: PCM, Commerce, Arts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F0F0F"/>
                </a:solidFill>
                <a:latin typeface="Calibri"/>
                <a:ea typeface="Calibri"/>
                <a:cs typeface="Calibri"/>
              </a:rPr>
              <a:t>Suggests skills, certifications, and interview prep tips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F0F0F"/>
                </a:solidFill>
                <a:latin typeface="Calibri"/>
                <a:ea typeface="Calibri"/>
                <a:cs typeface="Calibri"/>
              </a:rPr>
              <a:t>Highlights green-tech, AI, and other emerging domains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F0F0F"/>
                </a:solidFill>
                <a:latin typeface="Calibri"/>
                <a:ea typeface="Calibri"/>
                <a:cs typeface="Calibri"/>
              </a:rPr>
              <a:t>Vector-trained on real government career guides and roadmaps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F0F0F"/>
                </a:solidFill>
                <a:latin typeface="Calibri"/>
                <a:ea typeface="Calibri"/>
                <a:cs typeface="Calibri"/>
              </a:rPr>
              <a:t>Provides context-aware answers with high precision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F0F0F"/>
                </a:solidFill>
                <a:latin typeface="Calibri"/>
                <a:ea typeface="Calibri"/>
                <a:cs typeface="Calibri"/>
              </a:rPr>
              <a:t>Suggested learning paths, soft skills, and trending jobs.</a:t>
            </a:r>
            <a:endParaRPr lang="en-IN" sz="2800" dirty="0">
              <a:solidFill>
                <a:srgbClr val="0F0F0F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High school students (Class 11–12)</a:t>
            </a:r>
          </a:p>
          <a:p>
            <a:r>
              <a:rPr lang="en-US" sz="2800" dirty="0"/>
              <a:t>Undergraduate college students (all streams)</a:t>
            </a:r>
          </a:p>
          <a:p>
            <a:r>
              <a:rPr lang="en-US" sz="2800" dirty="0"/>
              <a:t>Career counselors and coaching centers</a:t>
            </a:r>
          </a:p>
          <a:p>
            <a:r>
              <a:rPr lang="en-US" sz="2800" dirty="0"/>
              <a:t>Placement cells in colleges</a:t>
            </a:r>
          </a:p>
          <a:p>
            <a:r>
              <a:rPr lang="en-US" sz="2800" dirty="0" err="1"/>
              <a:t>Upskilling</a:t>
            </a:r>
            <a:r>
              <a:rPr lang="en-US" sz="2800" dirty="0"/>
              <a:t>-focused platforms or NGOs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15A6D-4F49-C4EA-7213-41FFE69B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C324-0A49-C60C-9095-B341C383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IN" sz="36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AAB52B-5CC2-4630-2ABB-8BF09EB28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382" y="1412394"/>
            <a:ext cx="7200900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41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1D4B82-158F-002C-8B3C-935568412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94" y="1340604"/>
            <a:ext cx="10566211" cy="465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b30265f8-c5e2-4918-b4a1-b977299ca3e2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fadb41d3-f9cb-40fb-903c-8cacaba95bb5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1617</TotalTime>
  <Words>429</Words>
  <Application>Microsoft Office PowerPoint</Application>
  <PresentationFormat>Widescreen</PresentationFormat>
  <Paragraphs>71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Career bot</vt:lpstr>
      <vt:lpstr>OUTLINE</vt:lpstr>
      <vt:lpstr>Problem Statement</vt:lpstr>
      <vt:lpstr>Technology  used</vt:lpstr>
      <vt:lpstr>IBM cloud services used</vt:lpstr>
      <vt:lpstr>Wow factors</vt:lpstr>
      <vt:lpstr>End users</vt:lpstr>
      <vt:lpstr>Results</vt:lpstr>
      <vt:lpstr>Results</vt:lpstr>
      <vt:lpstr>Results</vt:lpstr>
      <vt:lpstr>Results</vt:lpstr>
      <vt:lpstr>Conclusion</vt:lpstr>
      <vt:lpstr>PowerPoint Presentation</vt:lpstr>
      <vt:lpstr>IBM Certifications</vt:lpstr>
      <vt:lpstr>IBM Certifications</vt:lpstr>
      <vt:lpstr>PowerPoint Presentation</vt:lpstr>
      <vt:lpstr>GitHub Link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Rishabh Ahuja</cp:lastModifiedBy>
  <cp:revision>150</cp:revision>
  <dcterms:created xsi:type="dcterms:W3CDTF">2021-05-26T16:50:10Z</dcterms:created>
  <dcterms:modified xsi:type="dcterms:W3CDTF">2025-08-04T16:46:59Z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