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7" r:id="rId12"/>
    <p:sldId id="2146847060" r:id="rId13"/>
    <p:sldId id="2146847071" r:id="rId14"/>
    <p:sldId id="2146847068" r:id="rId15"/>
    <p:sldId id="2146847062" r:id="rId16"/>
    <p:sldId id="2146847055" r:id="rId17"/>
    <p:sldId id="2146847059" r:id="rId18"/>
    <p:sldId id="2146847072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ishabhahuja12/careerbo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Career bot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950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4058588"/>
            <a:ext cx="97386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Rishabh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Ahuja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NMIMS Indore,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1AA0B-6CF6-9616-E4AA-3D2CBB4DC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B6E-B6F3-7DE8-8AF9-576C38D5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949BC-569E-26C3-7F15-7FBCAA99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47" y="1461753"/>
            <a:ext cx="8561905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41772" y="1261780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D02E4-4E0E-8C81-241D-C64A9A2F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14328"/>
            <a:ext cx="9580612" cy="466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2488C-EA9E-58A4-E055-36048941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18" y="1232452"/>
            <a:ext cx="5222366" cy="22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The agent provides personalized career guidance, answers education-related queries, and recommends skills and certifications based on user input.</a:t>
            </a:r>
          </a:p>
          <a:p>
            <a:pPr marL="305435" indent="-305435"/>
            <a:r>
              <a:rPr lang="en-US" sz="2800" dirty="0"/>
              <a:t>It saves time by automating career research, skill-matching, and roadmap generation.</a:t>
            </a:r>
          </a:p>
          <a:p>
            <a:pPr marL="305435" indent="-305435"/>
            <a:r>
              <a:rPr lang="en-US" sz="2800" dirty="0" err="1"/>
              <a:t>CareerBot</a:t>
            </a:r>
            <a:r>
              <a:rPr lang="en-US" sz="2800" dirty="0"/>
              <a:t> enhances clarity, confidence, and future-readiness for students, bridging the gap between aspiration and action.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Multilingual support for Hindi and regional languages</a:t>
            </a:r>
          </a:p>
          <a:p>
            <a:r>
              <a:rPr lang="en-US" sz="2800" dirty="0"/>
              <a:t>Integration with resume builders and college portals</a:t>
            </a:r>
          </a:p>
          <a:p>
            <a:r>
              <a:rPr lang="en-US" sz="2800" dirty="0"/>
              <a:t>Add a "skill gap checker" and resume matcher</a:t>
            </a:r>
          </a:p>
          <a:p>
            <a:r>
              <a:rPr lang="en-US" sz="2800" dirty="0"/>
              <a:t>Export answers as PDFs for counselors</a:t>
            </a:r>
          </a:p>
          <a:p>
            <a:r>
              <a:rPr lang="en-US" sz="2800" dirty="0"/>
              <a:t>Add real-time job market trends via API integration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9D81F-9AEE-C8BC-5085-5943F02B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41" y="1232452"/>
            <a:ext cx="7065995" cy="5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E1B70-774E-1AAF-5506-6D8B3C8E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E00A-2EBF-C9F8-F539-88F47057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7D3AA-EA88-4C18-BA20-6B96CFBA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66" y="1232452"/>
            <a:ext cx="7112467" cy="55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B05C5-9BA3-5726-FF8C-A4FF42D8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68" b="17860"/>
          <a:stretch>
            <a:fillRect/>
          </a:stretch>
        </p:blipFill>
        <p:spPr>
          <a:xfrm>
            <a:off x="2022961" y="884903"/>
            <a:ext cx="8763026" cy="53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>
                <a:hlinkClick r:id="rId2"/>
              </a:rPr>
              <a:t>https://github.com/rishabhahuja12/careerbot</a:t>
            </a:r>
            <a:endParaRPr lang="en-IN" sz="2000"/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4D3F4-3C12-D15E-E055-57ACF337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0" y="2250555"/>
            <a:ext cx="1080285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24" y="2235277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Students often struggle with choosing a suitable career path, understanding skill requirements, and navigating higher education opportunities.</a:t>
            </a:r>
            <a:br>
              <a:rPr lang="en-US" sz="2800" dirty="0"/>
            </a:br>
            <a:r>
              <a:rPr lang="en-US" sz="2800" dirty="0"/>
              <a:t>Manually researching job roles, certifications, and industry trends is overwhelming and inefficient.</a:t>
            </a:r>
          </a:p>
          <a:p>
            <a:r>
              <a:rPr lang="en-US" sz="2800" b="1" dirty="0"/>
              <a:t>Proposed Solution:</a:t>
            </a:r>
            <a:br>
              <a:rPr lang="en-US" sz="2800" dirty="0"/>
            </a:br>
            <a:r>
              <a:rPr lang="en-US" sz="2800" dirty="0"/>
              <a:t>An </a:t>
            </a:r>
            <a:r>
              <a:rPr lang="en-US" sz="2800" b="1" dirty="0" err="1"/>
              <a:t>Agentic</a:t>
            </a:r>
            <a:r>
              <a:rPr lang="en-US" sz="2800" b="1" dirty="0"/>
              <a:t> Career Counseling Bot (</a:t>
            </a:r>
            <a:r>
              <a:rPr lang="en-US" sz="2800" b="1" dirty="0" err="1"/>
              <a:t>CareerBot</a:t>
            </a:r>
            <a:r>
              <a:rPr lang="en-US" sz="2800" b="1" dirty="0"/>
              <a:t>)</a:t>
            </a:r>
            <a:r>
              <a:rPr lang="en-US" sz="2800" dirty="0"/>
              <a:t> built using IBM Cloud </a:t>
            </a:r>
            <a:r>
              <a:rPr lang="en-US" sz="2800" dirty="0" err="1"/>
              <a:t>Agentic</a:t>
            </a:r>
            <a:r>
              <a:rPr lang="en-US" sz="2800" dirty="0"/>
              <a:t> AI to provide personalized, India-focused guidance on career options, skills, learning paths, and emerging industries. It uses AI-driven insights from trusted sources and vector-trained documents.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agent helps students explore the right career paths, develop essential skills, and stay future-ready—reducing confusion, saving time, and empowering learners with actionable guidance tailored to their background, goals, and the Indian education system.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Personalized career paths tailored to Indian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Works for all streams: PCM, Commerce, 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Suggests skills, certifications, and interview prep tips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Highlights green-tech, AI, and other emerging domains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Vector-trained on real government career guides and roadmaps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Provides context-aware answers with high precision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Suggested learning paths, soft skills, and trending jobs.</a:t>
            </a: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 school students (Class 11–12)</a:t>
            </a:r>
          </a:p>
          <a:p>
            <a:r>
              <a:rPr lang="en-US" sz="2800" dirty="0"/>
              <a:t>Undergraduate college students (all streams)</a:t>
            </a:r>
          </a:p>
          <a:p>
            <a:r>
              <a:rPr lang="en-US" sz="2800" dirty="0"/>
              <a:t>Career counselors and coaching centers</a:t>
            </a:r>
          </a:p>
          <a:p>
            <a:r>
              <a:rPr lang="en-US" sz="2800" dirty="0"/>
              <a:t>Placement cells in colleges</a:t>
            </a:r>
          </a:p>
          <a:p>
            <a:r>
              <a:rPr lang="en-US" sz="2800" dirty="0" err="1"/>
              <a:t>Upskilling</a:t>
            </a:r>
            <a:r>
              <a:rPr lang="en-US" sz="2800" dirty="0"/>
              <a:t>-focused platforms or NGOs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AB52B-5CC2-4630-2ABB-8BF09EB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82" y="1412394"/>
            <a:ext cx="72009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D4B82-158F-002C-8B3C-93556841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4" y="1340604"/>
            <a:ext cx="10566211" cy="46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fadb41d3-f9cb-40fb-903c-8cacaba95bb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1617</TotalTime>
  <Words>428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Career bot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Rishabh Ahuja</cp:lastModifiedBy>
  <cp:revision>149</cp:revision>
  <dcterms:created xsi:type="dcterms:W3CDTF">2021-05-26T16:50:10Z</dcterms:created>
  <dcterms:modified xsi:type="dcterms:W3CDTF">2025-08-04T15:53:14Z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