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56" r:id="rId6"/>
    <p:sldId id="259" r:id="rId7"/>
    <p:sldId id="258" r:id="rId8"/>
    <p:sldId id="25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875ED-77B3-475D-97E6-46DE4B71A9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0A45BE-5012-47FA-9A4A-3507AE99EB1F}">
      <dgm:prSet/>
      <dgm:spPr/>
      <dgm:t>
        <a:bodyPr/>
        <a:lstStyle/>
        <a:p>
          <a:r>
            <a:rPr lang="en-IN"/>
            <a:t>Bootstrap</a:t>
          </a:r>
          <a:endParaRPr lang="en-US"/>
        </a:p>
      </dgm:t>
    </dgm:pt>
    <dgm:pt modelId="{E61A9E84-D725-4402-ADE0-C0838B508C55}" type="parTrans" cxnId="{BD3EDE80-BDF1-491C-B60E-ED68D7A06F47}">
      <dgm:prSet/>
      <dgm:spPr/>
      <dgm:t>
        <a:bodyPr/>
        <a:lstStyle/>
        <a:p>
          <a:endParaRPr lang="en-US"/>
        </a:p>
      </dgm:t>
    </dgm:pt>
    <dgm:pt modelId="{E072AF24-8F16-4982-87BC-4F1AB18944E1}" type="sibTrans" cxnId="{BD3EDE80-BDF1-491C-B60E-ED68D7A06F47}">
      <dgm:prSet/>
      <dgm:spPr/>
      <dgm:t>
        <a:bodyPr/>
        <a:lstStyle/>
        <a:p>
          <a:endParaRPr lang="en-US"/>
        </a:p>
      </dgm:t>
    </dgm:pt>
    <dgm:pt modelId="{112D36F1-41CD-4E72-9780-03BB79009567}">
      <dgm:prSet/>
      <dgm:spPr/>
      <dgm:t>
        <a:bodyPr/>
        <a:lstStyle/>
        <a:p>
          <a:r>
            <a:rPr lang="en-IN"/>
            <a:t>Html</a:t>
          </a:r>
          <a:endParaRPr lang="en-US"/>
        </a:p>
      </dgm:t>
    </dgm:pt>
    <dgm:pt modelId="{026818C2-1ACB-4E3B-9DE9-B13873013346}" type="parTrans" cxnId="{342799C5-3A03-458F-BC32-5FE4C2FA80A4}">
      <dgm:prSet/>
      <dgm:spPr/>
      <dgm:t>
        <a:bodyPr/>
        <a:lstStyle/>
        <a:p>
          <a:endParaRPr lang="en-US"/>
        </a:p>
      </dgm:t>
    </dgm:pt>
    <dgm:pt modelId="{B03C499E-2E67-4395-8B61-B9E41BEF1F61}" type="sibTrans" cxnId="{342799C5-3A03-458F-BC32-5FE4C2FA80A4}">
      <dgm:prSet/>
      <dgm:spPr/>
      <dgm:t>
        <a:bodyPr/>
        <a:lstStyle/>
        <a:p>
          <a:endParaRPr lang="en-US"/>
        </a:p>
      </dgm:t>
    </dgm:pt>
    <dgm:pt modelId="{CA565CDB-1891-47D5-93AD-5502C5A4DFF9}">
      <dgm:prSet/>
      <dgm:spPr/>
      <dgm:t>
        <a:bodyPr/>
        <a:lstStyle/>
        <a:p>
          <a:r>
            <a:rPr lang="en-IN"/>
            <a:t>Css</a:t>
          </a:r>
          <a:endParaRPr lang="en-US"/>
        </a:p>
      </dgm:t>
    </dgm:pt>
    <dgm:pt modelId="{3749D20F-E930-4DD5-8DD7-1283C4451868}" type="parTrans" cxnId="{8BB79CD5-DC47-4288-A371-2DE870A78D10}">
      <dgm:prSet/>
      <dgm:spPr/>
      <dgm:t>
        <a:bodyPr/>
        <a:lstStyle/>
        <a:p>
          <a:endParaRPr lang="en-US"/>
        </a:p>
      </dgm:t>
    </dgm:pt>
    <dgm:pt modelId="{AE7E8674-D3F2-4574-87E1-CB6F096208CB}" type="sibTrans" cxnId="{8BB79CD5-DC47-4288-A371-2DE870A78D10}">
      <dgm:prSet/>
      <dgm:spPr/>
      <dgm:t>
        <a:bodyPr/>
        <a:lstStyle/>
        <a:p>
          <a:endParaRPr lang="en-US"/>
        </a:p>
      </dgm:t>
    </dgm:pt>
    <dgm:pt modelId="{8267C509-A55D-4B3D-9ED7-19F0BBC929EA}">
      <dgm:prSet/>
      <dgm:spPr/>
      <dgm:t>
        <a:bodyPr/>
        <a:lstStyle/>
        <a:p>
          <a:r>
            <a:rPr lang="en-IN"/>
            <a:t>Php</a:t>
          </a:r>
          <a:endParaRPr lang="en-US"/>
        </a:p>
      </dgm:t>
    </dgm:pt>
    <dgm:pt modelId="{DA117928-AB50-4676-8838-B1DB5696A10A}" type="parTrans" cxnId="{AF005840-E6BD-4D18-A87F-0B7F838D64A0}">
      <dgm:prSet/>
      <dgm:spPr/>
      <dgm:t>
        <a:bodyPr/>
        <a:lstStyle/>
        <a:p>
          <a:endParaRPr lang="en-US"/>
        </a:p>
      </dgm:t>
    </dgm:pt>
    <dgm:pt modelId="{3C9A473E-C8E8-4A5A-9CD9-1F2F36705318}" type="sibTrans" cxnId="{AF005840-E6BD-4D18-A87F-0B7F838D64A0}">
      <dgm:prSet/>
      <dgm:spPr/>
      <dgm:t>
        <a:bodyPr/>
        <a:lstStyle/>
        <a:p>
          <a:endParaRPr lang="en-US"/>
        </a:p>
      </dgm:t>
    </dgm:pt>
    <dgm:pt modelId="{A39A09D2-DDB7-4A26-82D5-5F7CA4EF28F2}">
      <dgm:prSet/>
      <dgm:spPr/>
      <dgm:t>
        <a:bodyPr/>
        <a:lstStyle/>
        <a:p>
          <a:r>
            <a:rPr lang="en-IN"/>
            <a:t>mysql</a:t>
          </a:r>
          <a:endParaRPr lang="en-US"/>
        </a:p>
      </dgm:t>
    </dgm:pt>
    <dgm:pt modelId="{B82D5D93-DFE1-4549-B3EE-1BE7B35F2258}" type="parTrans" cxnId="{708D2528-E3BD-4713-ADBD-6ABFB39F2F1B}">
      <dgm:prSet/>
      <dgm:spPr/>
      <dgm:t>
        <a:bodyPr/>
        <a:lstStyle/>
        <a:p>
          <a:endParaRPr lang="en-US"/>
        </a:p>
      </dgm:t>
    </dgm:pt>
    <dgm:pt modelId="{D5C0D4F8-4642-4583-949B-71304BE95B89}" type="sibTrans" cxnId="{708D2528-E3BD-4713-ADBD-6ABFB39F2F1B}">
      <dgm:prSet/>
      <dgm:spPr/>
      <dgm:t>
        <a:bodyPr/>
        <a:lstStyle/>
        <a:p>
          <a:endParaRPr lang="en-US"/>
        </a:p>
      </dgm:t>
    </dgm:pt>
    <dgm:pt modelId="{CFC5DBA6-9371-4B9D-B733-68A1A630993F}" type="pres">
      <dgm:prSet presAssocID="{910875ED-77B3-475D-97E6-46DE4B71A9DF}" presName="linear" presStyleCnt="0">
        <dgm:presLayoutVars>
          <dgm:animLvl val="lvl"/>
          <dgm:resizeHandles val="exact"/>
        </dgm:presLayoutVars>
      </dgm:prSet>
      <dgm:spPr/>
    </dgm:pt>
    <dgm:pt modelId="{09D4C56E-8193-4F39-B1BB-AC50C2349CBC}" type="pres">
      <dgm:prSet presAssocID="{8F0A45BE-5012-47FA-9A4A-3507AE99EB1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A5AA762-2540-4899-BFEE-B2B7C6FE0965}" type="pres">
      <dgm:prSet presAssocID="{E072AF24-8F16-4982-87BC-4F1AB18944E1}" presName="spacer" presStyleCnt="0"/>
      <dgm:spPr/>
    </dgm:pt>
    <dgm:pt modelId="{61AC5459-A023-47CB-971C-E2B0C6750564}" type="pres">
      <dgm:prSet presAssocID="{112D36F1-41CD-4E72-9780-03BB790095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7D50931-CCE1-4E89-9704-F31FEF840207}" type="pres">
      <dgm:prSet presAssocID="{B03C499E-2E67-4395-8B61-B9E41BEF1F61}" presName="spacer" presStyleCnt="0"/>
      <dgm:spPr/>
    </dgm:pt>
    <dgm:pt modelId="{C27AFECB-26A2-4ACE-A72E-2401A8AC3FA8}" type="pres">
      <dgm:prSet presAssocID="{CA565CDB-1891-47D5-93AD-5502C5A4DF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E1D00F-1F10-4C8A-8BC5-B70173C7C0E2}" type="pres">
      <dgm:prSet presAssocID="{AE7E8674-D3F2-4574-87E1-CB6F096208CB}" presName="spacer" presStyleCnt="0"/>
      <dgm:spPr/>
    </dgm:pt>
    <dgm:pt modelId="{0471A9B2-19D7-4B1C-970E-B7F296896926}" type="pres">
      <dgm:prSet presAssocID="{8267C509-A55D-4B3D-9ED7-19F0BBC929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7DC86E5-A5A5-4101-AB02-B8527DCF5DB1}" type="pres">
      <dgm:prSet presAssocID="{3C9A473E-C8E8-4A5A-9CD9-1F2F36705318}" presName="spacer" presStyleCnt="0"/>
      <dgm:spPr/>
    </dgm:pt>
    <dgm:pt modelId="{9D20EB58-9840-4FBA-9679-44837693666A}" type="pres">
      <dgm:prSet presAssocID="{A39A09D2-DDB7-4A26-82D5-5F7CA4EF28F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8D2528-E3BD-4713-ADBD-6ABFB39F2F1B}" srcId="{910875ED-77B3-475D-97E6-46DE4B71A9DF}" destId="{A39A09D2-DDB7-4A26-82D5-5F7CA4EF28F2}" srcOrd="4" destOrd="0" parTransId="{B82D5D93-DFE1-4549-B3EE-1BE7B35F2258}" sibTransId="{D5C0D4F8-4642-4583-949B-71304BE95B89}"/>
    <dgm:cxn modelId="{AF005840-E6BD-4D18-A87F-0B7F838D64A0}" srcId="{910875ED-77B3-475D-97E6-46DE4B71A9DF}" destId="{8267C509-A55D-4B3D-9ED7-19F0BBC929EA}" srcOrd="3" destOrd="0" parTransId="{DA117928-AB50-4676-8838-B1DB5696A10A}" sibTransId="{3C9A473E-C8E8-4A5A-9CD9-1F2F36705318}"/>
    <dgm:cxn modelId="{BD3EDE80-BDF1-491C-B60E-ED68D7A06F47}" srcId="{910875ED-77B3-475D-97E6-46DE4B71A9DF}" destId="{8F0A45BE-5012-47FA-9A4A-3507AE99EB1F}" srcOrd="0" destOrd="0" parTransId="{E61A9E84-D725-4402-ADE0-C0838B508C55}" sibTransId="{E072AF24-8F16-4982-87BC-4F1AB18944E1}"/>
    <dgm:cxn modelId="{2F40DCAD-C8C3-4A38-BB89-8323EE81583A}" type="presOf" srcId="{A39A09D2-DDB7-4A26-82D5-5F7CA4EF28F2}" destId="{9D20EB58-9840-4FBA-9679-44837693666A}" srcOrd="0" destOrd="0" presId="urn:microsoft.com/office/officeart/2005/8/layout/vList2"/>
    <dgm:cxn modelId="{B008D3B5-30B8-4506-9FA6-0A3EA93EDC70}" type="presOf" srcId="{8267C509-A55D-4B3D-9ED7-19F0BBC929EA}" destId="{0471A9B2-19D7-4B1C-970E-B7F296896926}" srcOrd="0" destOrd="0" presId="urn:microsoft.com/office/officeart/2005/8/layout/vList2"/>
    <dgm:cxn modelId="{E3B233BD-F656-4CD5-9ECD-542A0F3ED182}" type="presOf" srcId="{8F0A45BE-5012-47FA-9A4A-3507AE99EB1F}" destId="{09D4C56E-8193-4F39-B1BB-AC50C2349CBC}" srcOrd="0" destOrd="0" presId="urn:microsoft.com/office/officeart/2005/8/layout/vList2"/>
    <dgm:cxn modelId="{CEA6E9BE-12FD-4264-904A-EEA2D5EE0C42}" type="presOf" srcId="{112D36F1-41CD-4E72-9780-03BB79009567}" destId="{61AC5459-A023-47CB-971C-E2B0C6750564}" srcOrd="0" destOrd="0" presId="urn:microsoft.com/office/officeart/2005/8/layout/vList2"/>
    <dgm:cxn modelId="{342799C5-3A03-458F-BC32-5FE4C2FA80A4}" srcId="{910875ED-77B3-475D-97E6-46DE4B71A9DF}" destId="{112D36F1-41CD-4E72-9780-03BB79009567}" srcOrd="1" destOrd="0" parTransId="{026818C2-1ACB-4E3B-9DE9-B13873013346}" sibTransId="{B03C499E-2E67-4395-8B61-B9E41BEF1F61}"/>
    <dgm:cxn modelId="{8BB79CD5-DC47-4288-A371-2DE870A78D10}" srcId="{910875ED-77B3-475D-97E6-46DE4B71A9DF}" destId="{CA565CDB-1891-47D5-93AD-5502C5A4DFF9}" srcOrd="2" destOrd="0" parTransId="{3749D20F-E930-4DD5-8DD7-1283C4451868}" sibTransId="{AE7E8674-D3F2-4574-87E1-CB6F096208CB}"/>
    <dgm:cxn modelId="{5D5D3FE5-CAFF-4F32-A3D5-8A23EDA117FC}" type="presOf" srcId="{CA565CDB-1891-47D5-93AD-5502C5A4DFF9}" destId="{C27AFECB-26A2-4ACE-A72E-2401A8AC3FA8}" srcOrd="0" destOrd="0" presId="urn:microsoft.com/office/officeart/2005/8/layout/vList2"/>
    <dgm:cxn modelId="{B3C276F5-2ADB-4337-9FFD-5B4EA7A3DC00}" type="presOf" srcId="{910875ED-77B3-475D-97E6-46DE4B71A9DF}" destId="{CFC5DBA6-9371-4B9D-B733-68A1A630993F}" srcOrd="0" destOrd="0" presId="urn:microsoft.com/office/officeart/2005/8/layout/vList2"/>
    <dgm:cxn modelId="{0C1CCADB-8205-4231-9301-FE44419CBDEA}" type="presParOf" srcId="{CFC5DBA6-9371-4B9D-B733-68A1A630993F}" destId="{09D4C56E-8193-4F39-B1BB-AC50C2349CBC}" srcOrd="0" destOrd="0" presId="urn:microsoft.com/office/officeart/2005/8/layout/vList2"/>
    <dgm:cxn modelId="{AB23138C-FD70-43BD-A7D8-F0D6CA48417B}" type="presParOf" srcId="{CFC5DBA6-9371-4B9D-B733-68A1A630993F}" destId="{8A5AA762-2540-4899-BFEE-B2B7C6FE0965}" srcOrd="1" destOrd="0" presId="urn:microsoft.com/office/officeart/2005/8/layout/vList2"/>
    <dgm:cxn modelId="{025F8CAB-420D-4FC8-9A21-D3A7ACAA83AE}" type="presParOf" srcId="{CFC5DBA6-9371-4B9D-B733-68A1A630993F}" destId="{61AC5459-A023-47CB-971C-E2B0C6750564}" srcOrd="2" destOrd="0" presId="urn:microsoft.com/office/officeart/2005/8/layout/vList2"/>
    <dgm:cxn modelId="{96C3C346-981E-4A8D-B145-4A17F8A8F64B}" type="presParOf" srcId="{CFC5DBA6-9371-4B9D-B733-68A1A630993F}" destId="{47D50931-CCE1-4E89-9704-F31FEF840207}" srcOrd="3" destOrd="0" presId="urn:microsoft.com/office/officeart/2005/8/layout/vList2"/>
    <dgm:cxn modelId="{B922D042-CED2-4C4B-829D-1284BE05171F}" type="presParOf" srcId="{CFC5DBA6-9371-4B9D-B733-68A1A630993F}" destId="{C27AFECB-26A2-4ACE-A72E-2401A8AC3FA8}" srcOrd="4" destOrd="0" presId="urn:microsoft.com/office/officeart/2005/8/layout/vList2"/>
    <dgm:cxn modelId="{1E82557F-CF6C-48FE-8E5E-5E5E693ADB76}" type="presParOf" srcId="{CFC5DBA6-9371-4B9D-B733-68A1A630993F}" destId="{7BE1D00F-1F10-4C8A-8BC5-B70173C7C0E2}" srcOrd="5" destOrd="0" presId="urn:microsoft.com/office/officeart/2005/8/layout/vList2"/>
    <dgm:cxn modelId="{CB63D6BB-886D-4437-812C-E10EE562BD8A}" type="presParOf" srcId="{CFC5DBA6-9371-4B9D-B733-68A1A630993F}" destId="{0471A9B2-19D7-4B1C-970E-B7F296896926}" srcOrd="6" destOrd="0" presId="urn:microsoft.com/office/officeart/2005/8/layout/vList2"/>
    <dgm:cxn modelId="{AEDEB262-2795-4DDE-9D60-DABBF34D2D60}" type="presParOf" srcId="{CFC5DBA6-9371-4B9D-B733-68A1A630993F}" destId="{67DC86E5-A5A5-4101-AB02-B8527DCF5DB1}" srcOrd="7" destOrd="0" presId="urn:microsoft.com/office/officeart/2005/8/layout/vList2"/>
    <dgm:cxn modelId="{4D3F6248-84F4-41D2-B6B9-4C7F4C50C125}" type="presParOf" srcId="{CFC5DBA6-9371-4B9D-B733-68A1A630993F}" destId="{9D20EB58-9840-4FBA-9679-44837693666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64520-E036-4F62-BB01-DF24CEF45BC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FFCCF0-5E1A-4457-9524-3B1ADC144802}">
      <dgm:prSet/>
      <dgm:spPr/>
      <dgm:t>
        <a:bodyPr/>
        <a:lstStyle/>
        <a:p>
          <a:r>
            <a:rPr lang="en-IN"/>
            <a:t>Mdn</a:t>
          </a:r>
          <a:endParaRPr lang="en-US"/>
        </a:p>
      </dgm:t>
    </dgm:pt>
    <dgm:pt modelId="{903A0502-0A5D-4E8F-80A7-3884D7F72F9E}" type="parTrans" cxnId="{ED51B6BF-79F6-4EB3-9A7F-A32F9F8A47BD}">
      <dgm:prSet/>
      <dgm:spPr/>
      <dgm:t>
        <a:bodyPr/>
        <a:lstStyle/>
        <a:p>
          <a:endParaRPr lang="en-US"/>
        </a:p>
      </dgm:t>
    </dgm:pt>
    <dgm:pt modelId="{6D977DCD-5099-4FAA-B51E-AC32842265AE}" type="sibTrans" cxnId="{ED51B6BF-79F6-4EB3-9A7F-A32F9F8A47BD}">
      <dgm:prSet/>
      <dgm:spPr/>
      <dgm:t>
        <a:bodyPr/>
        <a:lstStyle/>
        <a:p>
          <a:endParaRPr lang="en-US"/>
        </a:p>
      </dgm:t>
    </dgm:pt>
    <dgm:pt modelId="{1123A6E2-ADFE-4126-A311-3187893916BE}">
      <dgm:prSet/>
      <dgm:spPr/>
      <dgm:t>
        <a:bodyPr/>
        <a:lstStyle/>
        <a:p>
          <a:r>
            <a:rPr lang="en-IN"/>
            <a:t>W3schools</a:t>
          </a:r>
          <a:endParaRPr lang="en-US"/>
        </a:p>
      </dgm:t>
    </dgm:pt>
    <dgm:pt modelId="{9B0C24F7-5616-4105-A8FB-3A2CF5C37814}" type="parTrans" cxnId="{F06787CE-4D12-4B0A-82DE-74A74E82C315}">
      <dgm:prSet/>
      <dgm:spPr/>
      <dgm:t>
        <a:bodyPr/>
        <a:lstStyle/>
        <a:p>
          <a:endParaRPr lang="en-US"/>
        </a:p>
      </dgm:t>
    </dgm:pt>
    <dgm:pt modelId="{E63FFDCC-0204-4A02-98C6-8EFA4DDBECD2}" type="sibTrans" cxnId="{F06787CE-4D12-4B0A-82DE-74A74E82C315}">
      <dgm:prSet/>
      <dgm:spPr/>
      <dgm:t>
        <a:bodyPr/>
        <a:lstStyle/>
        <a:p>
          <a:endParaRPr lang="en-US"/>
        </a:p>
      </dgm:t>
    </dgm:pt>
    <dgm:pt modelId="{60E3ADD6-89EF-467D-B17B-2D6B51F03B8B}">
      <dgm:prSet/>
      <dgm:spPr/>
      <dgm:t>
        <a:bodyPr/>
        <a:lstStyle/>
        <a:p>
          <a:r>
            <a:rPr lang="en-IN"/>
            <a:t>Colourhunt</a:t>
          </a:r>
          <a:endParaRPr lang="en-US"/>
        </a:p>
      </dgm:t>
    </dgm:pt>
    <dgm:pt modelId="{F81DA61C-1F2A-4D0C-899C-2CA5D0F7D20F}" type="parTrans" cxnId="{B21059A8-BB39-4BD0-8B13-40A1119CC47D}">
      <dgm:prSet/>
      <dgm:spPr/>
      <dgm:t>
        <a:bodyPr/>
        <a:lstStyle/>
        <a:p>
          <a:endParaRPr lang="en-US"/>
        </a:p>
      </dgm:t>
    </dgm:pt>
    <dgm:pt modelId="{42EA81E3-3587-4532-8544-0099ACF555DC}" type="sibTrans" cxnId="{B21059A8-BB39-4BD0-8B13-40A1119CC47D}">
      <dgm:prSet/>
      <dgm:spPr/>
      <dgm:t>
        <a:bodyPr/>
        <a:lstStyle/>
        <a:p>
          <a:endParaRPr lang="en-US"/>
        </a:p>
      </dgm:t>
    </dgm:pt>
    <dgm:pt modelId="{ABD9EEE3-B408-4A16-AE6A-8E2DA1B5A711}">
      <dgm:prSet/>
      <dgm:spPr/>
      <dgm:t>
        <a:bodyPr/>
        <a:lstStyle/>
        <a:p>
          <a:r>
            <a:rPr lang="en-IN"/>
            <a:t>Codeply</a:t>
          </a:r>
          <a:endParaRPr lang="en-US"/>
        </a:p>
      </dgm:t>
    </dgm:pt>
    <dgm:pt modelId="{5686D4ED-A640-4FD4-BBC1-4DB6BA508628}" type="parTrans" cxnId="{F3E1C8BF-03BB-4218-9EE0-45B89A260A8A}">
      <dgm:prSet/>
      <dgm:spPr/>
      <dgm:t>
        <a:bodyPr/>
        <a:lstStyle/>
        <a:p>
          <a:endParaRPr lang="en-US"/>
        </a:p>
      </dgm:t>
    </dgm:pt>
    <dgm:pt modelId="{E1B39D0B-FC1B-4C0A-9C97-DBF3A299AB11}" type="sibTrans" cxnId="{F3E1C8BF-03BB-4218-9EE0-45B89A260A8A}">
      <dgm:prSet/>
      <dgm:spPr/>
      <dgm:t>
        <a:bodyPr/>
        <a:lstStyle/>
        <a:p>
          <a:endParaRPr lang="en-US"/>
        </a:p>
      </dgm:t>
    </dgm:pt>
    <dgm:pt modelId="{E660AB4A-7035-436F-8620-B5673F624002}">
      <dgm:prSet/>
      <dgm:spPr/>
      <dgm:t>
        <a:bodyPr/>
        <a:lstStyle/>
        <a:p>
          <a:r>
            <a:rPr lang="en-IN"/>
            <a:t>Stack overflow</a:t>
          </a:r>
          <a:endParaRPr lang="en-US"/>
        </a:p>
      </dgm:t>
    </dgm:pt>
    <dgm:pt modelId="{EADE3473-8C9E-4F62-8CF1-62B0BCA37D3F}" type="parTrans" cxnId="{9481E762-AD2F-43A5-9970-3CC53890A15A}">
      <dgm:prSet/>
      <dgm:spPr/>
      <dgm:t>
        <a:bodyPr/>
        <a:lstStyle/>
        <a:p>
          <a:endParaRPr lang="en-US"/>
        </a:p>
      </dgm:t>
    </dgm:pt>
    <dgm:pt modelId="{7B0BF5EE-219D-4586-A869-B7FB446740E7}" type="sibTrans" cxnId="{9481E762-AD2F-43A5-9970-3CC53890A15A}">
      <dgm:prSet/>
      <dgm:spPr/>
      <dgm:t>
        <a:bodyPr/>
        <a:lstStyle/>
        <a:p>
          <a:endParaRPr lang="en-US"/>
        </a:p>
      </dgm:t>
    </dgm:pt>
    <dgm:pt modelId="{4EF383AE-4E86-4730-9161-A72D4D3448C7}" type="pres">
      <dgm:prSet presAssocID="{BEF64520-E036-4F62-BB01-DF24CEF45BCD}" presName="Name0" presStyleCnt="0">
        <dgm:presLayoutVars>
          <dgm:dir/>
          <dgm:animLvl val="lvl"/>
          <dgm:resizeHandles val="exact"/>
        </dgm:presLayoutVars>
      </dgm:prSet>
      <dgm:spPr/>
    </dgm:pt>
    <dgm:pt modelId="{CA9FC420-4D2B-4C77-8D72-195FE0E0EF97}" type="pres">
      <dgm:prSet presAssocID="{76FFCCF0-5E1A-4457-9524-3B1ADC144802}" presName="linNode" presStyleCnt="0"/>
      <dgm:spPr/>
    </dgm:pt>
    <dgm:pt modelId="{D265450B-2E17-4E57-AD32-11DAAE087DA9}" type="pres">
      <dgm:prSet presAssocID="{76FFCCF0-5E1A-4457-9524-3B1ADC14480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38C90D0-1979-4FC5-91E4-7D891B723BBB}" type="pres">
      <dgm:prSet presAssocID="{6D977DCD-5099-4FAA-B51E-AC32842265AE}" presName="sp" presStyleCnt="0"/>
      <dgm:spPr/>
    </dgm:pt>
    <dgm:pt modelId="{82B6116F-6D40-435E-B9C4-8BD96C1937C7}" type="pres">
      <dgm:prSet presAssocID="{1123A6E2-ADFE-4126-A311-3187893916BE}" presName="linNode" presStyleCnt="0"/>
      <dgm:spPr/>
    </dgm:pt>
    <dgm:pt modelId="{CA6A9A74-E193-4E58-A37E-B514F3B90F13}" type="pres">
      <dgm:prSet presAssocID="{1123A6E2-ADFE-4126-A311-3187893916B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66BB779-24D4-475B-B3C8-ED5F5A59A1EE}" type="pres">
      <dgm:prSet presAssocID="{E63FFDCC-0204-4A02-98C6-8EFA4DDBECD2}" presName="sp" presStyleCnt="0"/>
      <dgm:spPr/>
    </dgm:pt>
    <dgm:pt modelId="{1CD0FD8A-08FE-45B8-A54A-2218D24EA823}" type="pres">
      <dgm:prSet presAssocID="{60E3ADD6-89EF-467D-B17B-2D6B51F03B8B}" presName="linNode" presStyleCnt="0"/>
      <dgm:spPr/>
    </dgm:pt>
    <dgm:pt modelId="{C3D229A2-9892-4F80-8DAA-63C6D3329E79}" type="pres">
      <dgm:prSet presAssocID="{60E3ADD6-89EF-467D-B17B-2D6B51F03B8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581B12C-92E4-40BB-8173-FD14E03D4E36}" type="pres">
      <dgm:prSet presAssocID="{42EA81E3-3587-4532-8544-0099ACF555DC}" presName="sp" presStyleCnt="0"/>
      <dgm:spPr/>
    </dgm:pt>
    <dgm:pt modelId="{56C1BB26-BFC0-435D-93DB-9CC81FF20AA3}" type="pres">
      <dgm:prSet presAssocID="{ABD9EEE3-B408-4A16-AE6A-8E2DA1B5A711}" presName="linNode" presStyleCnt="0"/>
      <dgm:spPr/>
    </dgm:pt>
    <dgm:pt modelId="{CF29E9C3-B54E-4204-8F7A-7AC189233B3E}" type="pres">
      <dgm:prSet presAssocID="{ABD9EEE3-B408-4A16-AE6A-8E2DA1B5A71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836CC89-0E0A-42C9-A4C8-01A387BE6C79}" type="pres">
      <dgm:prSet presAssocID="{E1B39D0B-FC1B-4C0A-9C97-DBF3A299AB11}" presName="sp" presStyleCnt="0"/>
      <dgm:spPr/>
    </dgm:pt>
    <dgm:pt modelId="{83AE5605-CF5E-45E4-97D4-9F3BD7BDE848}" type="pres">
      <dgm:prSet presAssocID="{E660AB4A-7035-436F-8620-B5673F624002}" presName="linNode" presStyleCnt="0"/>
      <dgm:spPr/>
    </dgm:pt>
    <dgm:pt modelId="{E75C4776-A61E-4587-8641-4A77655CDA81}" type="pres">
      <dgm:prSet presAssocID="{E660AB4A-7035-436F-8620-B5673F62400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9481E762-AD2F-43A5-9970-3CC53890A15A}" srcId="{BEF64520-E036-4F62-BB01-DF24CEF45BCD}" destId="{E660AB4A-7035-436F-8620-B5673F624002}" srcOrd="4" destOrd="0" parTransId="{EADE3473-8C9E-4F62-8CF1-62B0BCA37D3F}" sibTransId="{7B0BF5EE-219D-4586-A869-B7FB446740E7}"/>
    <dgm:cxn modelId="{E0FB2D44-CAA5-4A80-93EC-287027D44B6C}" type="presOf" srcId="{76FFCCF0-5E1A-4457-9524-3B1ADC144802}" destId="{D265450B-2E17-4E57-AD32-11DAAE087DA9}" srcOrd="0" destOrd="0" presId="urn:microsoft.com/office/officeart/2005/8/layout/vList5"/>
    <dgm:cxn modelId="{5D050945-B00E-464E-883B-57125EAAE05B}" type="presOf" srcId="{BEF64520-E036-4F62-BB01-DF24CEF45BCD}" destId="{4EF383AE-4E86-4730-9161-A72D4D3448C7}" srcOrd="0" destOrd="0" presId="urn:microsoft.com/office/officeart/2005/8/layout/vList5"/>
    <dgm:cxn modelId="{1C183F76-86BD-43EF-98BC-F6C19226FD9D}" type="presOf" srcId="{1123A6E2-ADFE-4126-A311-3187893916BE}" destId="{CA6A9A74-E193-4E58-A37E-B514F3B90F13}" srcOrd="0" destOrd="0" presId="urn:microsoft.com/office/officeart/2005/8/layout/vList5"/>
    <dgm:cxn modelId="{B21059A8-BB39-4BD0-8B13-40A1119CC47D}" srcId="{BEF64520-E036-4F62-BB01-DF24CEF45BCD}" destId="{60E3ADD6-89EF-467D-B17B-2D6B51F03B8B}" srcOrd="2" destOrd="0" parTransId="{F81DA61C-1F2A-4D0C-899C-2CA5D0F7D20F}" sibTransId="{42EA81E3-3587-4532-8544-0099ACF555DC}"/>
    <dgm:cxn modelId="{ED51B6BF-79F6-4EB3-9A7F-A32F9F8A47BD}" srcId="{BEF64520-E036-4F62-BB01-DF24CEF45BCD}" destId="{76FFCCF0-5E1A-4457-9524-3B1ADC144802}" srcOrd="0" destOrd="0" parTransId="{903A0502-0A5D-4E8F-80A7-3884D7F72F9E}" sibTransId="{6D977DCD-5099-4FAA-B51E-AC32842265AE}"/>
    <dgm:cxn modelId="{F3E1C8BF-03BB-4218-9EE0-45B89A260A8A}" srcId="{BEF64520-E036-4F62-BB01-DF24CEF45BCD}" destId="{ABD9EEE3-B408-4A16-AE6A-8E2DA1B5A711}" srcOrd="3" destOrd="0" parTransId="{5686D4ED-A640-4FD4-BBC1-4DB6BA508628}" sibTransId="{E1B39D0B-FC1B-4C0A-9C97-DBF3A299AB11}"/>
    <dgm:cxn modelId="{8535EFC5-0D7E-448C-989D-CAD4E61A18CC}" type="presOf" srcId="{60E3ADD6-89EF-467D-B17B-2D6B51F03B8B}" destId="{C3D229A2-9892-4F80-8DAA-63C6D3329E79}" srcOrd="0" destOrd="0" presId="urn:microsoft.com/office/officeart/2005/8/layout/vList5"/>
    <dgm:cxn modelId="{F06787CE-4D12-4B0A-82DE-74A74E82C315}" srcId="{BEF64520-E036-4F62-BB01-DF24CEF45BCD}" destId="{1123A6E2-ADFE-4126-A311-3187893916BE}" srcOrd="1" destOrd="0" parTransId="{9B0C24F7-5616-4105-A8FB-3A2CF5C37814}" sibTransId="{E63FFDCC-0204-4A02-98C6-8EFA4DDBECD2}"/>
    <dgm:cxn modelId="{0E4435F6-8C25-421A-A7BC-D11FE7671802}" type="presOf" srcId="{E660AB4A-7035-436F-8620-B5673F624002}" destId="{E75C4776-A61E-4587-8641-4A77655CDA81}" srcOrd="0" destOrd="0" presId="urn:microsoft.com/office/officeart/2005/8/layout/vList5"/>
    <dgm:cxn modelId="{B34681FB-35B7-4525-BBE3-BA157B1246BC}" type="presOf" srcId="{ABD9EEE3-B408-4A16-AE6A-8E2DA1B5A711}" destId="{CF29E9C3-B54E-4204-8F7A-7AC189233B3E}" srcOrd="0" destOrd="0" presId="urn:microsoft.com/office/officeart/2005/8/layout/vList5"/>
    <dgm:cxn modelId="{0C90142A-8A7B-4FC2-A77E-AF631B45B323}" type="presParOf" srcId="{4EF383AE-4E86-4730-9161-A72D4D3448C7}" destId="{CA9FC420-4D2B-4C77-8D72-195FE0E0EF97}" srcOrd="0" destOrd="0" presId="urn:microsoft.com/office/officeart/2005/8/layout/vList5"/>
    <dgm:cxn modelId="{0E9AA53C-822C-4680-90ED-035F38D90B27}" type="presParOf" srcId="{CA9FC420-4D2B-4C77-8D72-195FE0E0EF97}" destId="{D265450B-2E17-4E57-AD32-11DAAE087DA9}" srcOrd="0" destOrd="0" presId="urn:microsoft.com/office/officeart/2005/8/layout/vList5"/>
    <dgm:cxn modelId="{78E417CB-C1E9-44DB-829B-E359D08EF61A}" type="presParOf" srcId="{4EF383AE-4E86-4730-9161-A72D4D3448C7}" destId="{638C90D0-1979-4FC5-91E4-7D891B723BBB}" srcOrd="1" destOrd="0" presId="urn:microsoft.com/office/officeart/2005/8/layout/vList5"/>
    <dgm:cxn modelId="{4EB1C2A7-963B-4B32-8DFF-95833D10D8D9}" type="presParOf" srcId="{4EF383AE-4E86-4730-9161-A72D4D3448C7}" destId="{82B6116F-6D40-435E-B9C4-8BD96C1937C7}" srcOrd="2" destOrd="0" presId="urn:microsoft.com/office/officeart/2005/8/layout/vList5"/>
    <dgm:cxn modelId="{165F5780-5EFB-4F09-9623-C876242E7A1B}" type="presParOf" srcId="{82B6116F-6D40-435E-B9C4-8BD96C1937C7}" destId="{CA6A9A74-E193-4E58-A37E-B514F3B90F13}" srcOrd="0" destOrd="0" presId="urn:microsoft.com/office/officeart/2005/8/layout/vList5"/>
    <dgm:cxn modelId="{F5F9082B-D276-4F5B-8E8E-0393C0F0C92E}" type="presParOf" srcId="{4EF383AE-4E86-4730-9161-A72D4D3448C7}" destId="{766BB779-24D4-475B-B3C8-ED5F5A59A1EE}" srcOrd="3" destOrd="0" presId="urn:microsoft.com/office/officeart/2005/8/layout/vList5"/>
    <dgm:cxn modelId="{D7ACD1C5-DC22-443B-BC22-5123E73533DC}" type="presParOf" srcId="{4EF383AE-4E86-4730-9161-A72D4D3448C7}" destId="{1CD0FD8A-08FE-45B8-A54A-2218D24EA823}" srcOrd="4" destOrd="0" presId="urn:microsoft.com/office/officeart/2005/8/layout/vList5"/>
    <dgm:cxn modelId="{0A190806-A13F-4451-B864-4A0D5DD40971}" type="presParOf" srcId="{1CD0FD8A-08FE-45B8-A54A-2218D24EA823}" destId="{C3D229A2-9892-4F80-8DAA-63C6D3329E79}" srcOrd="0" destOrd="0" presId="urn:microsoft.com/office/officeart/2005/8/layout/vList5"/>
    <dgm:cxn modelId="{28CB59C0-1358-45CF-8847-FB0B534B013F}" type="presParOf" srcId="{4EF383AE-4E86-4730-9161-A72D4D3448C7}" destId="{3581B12C-92E4-40BB-8173-FD14E03D4E36}" srcOrd="5" destOrd="0" presId="urn:microsoft.com/office/officeart/2005/8/layout/vList5"/>
    <dgm:cxn modelId="{63768BCD-6885-402D-83CB-C37BD52ACC4F}" type="presParOf" srcId="{4EF383AE-4E86-4730-9161-A72D4D3448C7}" destId="{56C1BB26-BFC0-435D-93DB-9CC81FF20AA3}" srcOrd="6" destOrd="0" presId="urn:microsoft.com/office/officeart/2005/8/layout/vList5"/>
    <dgm:cxn modelId="{89E435D5-60F1-461B-A96D-7CA11C642921}" type="presParOf" srcId="{56C1BB26-BFC0-435D-93DB-9CC81FF20AA3}" destId="{CF29E9C3-B54E-4204-8F7A-7AC189233B3E}" srcOrd="0" destOrd="0" presId="urn:microsoft.com/office/officeart/2005/8/layout/vList5"/>
    <dgm:cxn modelId="{1CBD7F87-1CB5-4761-833A-3E17681E4AFD}" type="presParOf" srcId="{4EF383AE-4E86-4730-9161-A72D4D3448C7}" destId="{D836CC89-0E0A-42C9-A4C8-01A387BE6C79}" srcOrd="7" destOrd="0" presId="urn:microsoft.com/office/officeart/2005/8/layout/vList5"/>
    <dgm:cxn modelId="{CAA67CF4-7047-423C-A89B-BB404B57F8F4}" type="presParOf" srcId="{4EF383AE-4E86-4730-9161-A72D4D3448C7}" destId="{83AE5605-CF5E-45E4-97D4-9F3BD7BDE848}" srcOrd="8" destOrd="0" presId="urn:microsoft.com/office/officeart/2005/8/layout/vList5"/>
    <dgm:cxn modelId="{5B47F832-159A-4F5C-A414-AEBE9537008B}" type="presParOf" srcId="{83AE5605-CF5E-45E4-97D4-9F3BD7BDE848}" destId="{E75C4776-A61E-4587-8641-4A77655CDA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C56E-8193-4F39-B1BB-AC50C2349CBC}">
      <dsp:nvSpPr>
        <dsp:cNvPr id="0" name=""/>
        <dsp:cNvSpPr/>
      </dsp:nvSpPr>
      <dsp:spPr>
        <a:xfrm>
          <a:off x="0" y="50922"/>
          <a:ext cx="6513603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Bootstrap</a:t>
          </a:r>
          <a:endParaRPr lang="en-US" sz="4400" kern="1200"/>
        </a:p>
      </dsp:txBody>
      <dsp:txXfrm>
        <a:off x="51517" y="102439"/>
        <a:ext cx="6410569" cy="952306"/>
      </dsp:txXfrm>
    </dsp:sp>
    <dsp:sp modelId="{61AC5459-A023-47CB-971C-E2B0C6750564}">
      <dsp:nvSpPr>
        <dsp:cNvPr id="0" name=""/>
        <dsp:cNvSpPr/>
      </dsp:nvSpPr>
      <dsp:spPr>
        <a:xfrm>
          <a:off x="0" y="1232982"/>
          <a:ext cx="6513603" cy="10553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Html</a:t>
          </a:r>
          <a:endParaRPr lang="en-US" sz="4400" kern="1200"/>
        </a:p>
      </dsp:txBody>
      <dsp:txXfrm>
        <a:off x="51517" y="1284499"/>
        <a:ext cx="6410569" cy="952306"/>
      </dsp:txXfrm>
    </dsp:sp>
    <dsp:sp modelId="{C27AFECB-26A2-4ACE-A72E-2401A8AC3FA8}">
      <dsp:nvSpPr>
        <dsp:cNvPr id="0" name=""/>
        <dsp:cNvSpPr/>
      </dsp:nvSpPr>
      <dsp:spPr>
        <a:xfrm>
          <a:off x="0" y="2415043"/>
          <a:ext cx="6513603" cy="10553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Css</a:t>
          </a:r>
          <a:endParaRPr lang="en-US" sz="4400" kern="1200"/>
        </a:p>
      </dsp:txBody>
      <dsp:txXfrm>
        <a:off x="51517" y="2466560"/>
        <a:ext cx="6410569" cy="952306"/>
      </dsp:txXfrm>
    </dsp:sp>
    <dsp:sp modelId="{0471A9B2-19D7-4B1C-970E-B7F296896926}">
      <dsp:nvSpPr>
        <dsp:cNvPr id="0" name=""/>
        <dsp:cNvSpPr/>
      </dsp:nvSpPr>
      <dsp:spPr>
        <a:xfrm>
          <a:off x="0" y="3597103"/>
          <a:ext cx="6513603" cy="10553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Php</a:t>
          </a:r>
          <a:endParaRPr lang="en-US" sz="4400" kern="1200"/>
        </a:p>
      </dsp:txBody>
      <dsp:txXfrm>
        <a:off x="51517" y="3648620"/>
        <a:ext cx="6410569" cy="952306"/>
      </dsp:txXfrm>
    </dsp:sp>
    <dsp:sp modelId="{9D20EB58-9840-4FBA-9679-44837693666A}">
      <dsp:nvSpPr>
        <dsp:cNvPr id="0" name=""/>
        <dsp:cNvSpPr/>
      </dsp:nvSpPr>
      <dsp:spPr>
        <a:xfrm>
          <a:off x="0" y="4779163"/>
          <a:ext cx="6513603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mysql</a:t>
          </a:r>
          <a:endParaRPr lang="en-US" sz="4400" kern="1200"/>
        </a:p>
      </dsp:txBody>
      <dsp:txXfrm>
        <a:off x="51517" y="4830680"/>
        <a:ext cx="6410569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5450B-2E17-4E57-AD32-11DAAE087DA9}">
      <dsp:nvSpPr>
        <dsp:cNvPr id="0" name=""/>
        <dsp:cNvSpPr/>
      </dsp:nvSpPr>
      <dsp:spPr>
        <a:xfrm>
          <a:off x="2084353" y="2586"/>
          <a:ext cx="2344897" cy="11308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Mdn</a:t>
          </a:r>
          <a:endParaRPr lang="en-US" sz="3200" kern="1200"/>
        </a:p>
      </dsp:txBody>
      <dsp:txXfrm>
        <a:off x="2139555" y="57788"/>
        <a:ext cx="2234493" cy="1020413"/>
      </dsp:txXfrm>
    </dsp:sp>
    <dsp:sp modelId="{CA6A9A74-E193-4E58-A37E-B514F3B90F13}">
      <dsp:nvSpPr>
        <dsp:cNvPr id="0" name=""/>
        <dsp:cNvSpPr/>
      </dsp:nvSpPr>
      <dsp:spPr>
        <a:xfrm>
          <a:off x="2084353" y="1189945"/>
          <a:ext cx="2344897" cy="113081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W3schools</a:t>
          </a:r>
          <a:endParaRPr lang="en-US" sz="3200" kern="1200"/>
        </a:p>
      </dsp:txBody>
      <dsp:txXfrm>
        <a:off x="2139555" y="1245147"/>
        <a:ext cx="2234493" cy="1020413"/>
      </dsp:txXfrm>
    </dsp:sp>
    <dsp:sp modelId="{C3D229A2-9892-4F80-8DAA-63C6D3329E79}">
      <dsp:nvSpPr>
        <dsp:cNvPr id="0" name=""/>
        <dsp:cNvSpPr/>
      </dsp:nvSpPr>
      <dsp:spPr>
        <a:xfrm>
          <a:off x="2084353" y="2377304"/>
          <a:ext cx="2344897" cy="113081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Colourhunt</a:t>
          </a:r>
          <a:endParaRPr lang="en-US" sz="3200" kern="1200"/>
        </a:p>
      </dsp:txBody>
      <dsp:txXfrm>
        <a:off x="2139555" y="2432506"/>
        <a:ext cx="2234493" cy="1020413"/>
      </dsp:txXfrm>
    </dsp:sp>
    <dsp:sp modelId="{CF29E9C3-B54E-4204-8F7A-7AC189233B3E}">
      <dsp:nvSpPr>
        <dsp:cNvPr id="0" name=""/>
        <dsp:cNvSpPr/>
      </dsp:nvSpPr>
      <dsp:spPr>
        <a:xfrm>
          <a:off x="2084353" y="3564662"/>
          <a:ext cx="2344897" cy="113081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Codeply</a:t>
          </a:r>
          <a:endParaRPr lang="en-US" sz="3200" kern="1200"/>
        </a:p>
      </dsp:txBody>
      <dsp:txXfrm>
        <a:off x="2139555" y="3619864"/>
        <a:ext cx="2234493" cy="1020413"/>
      </dsp:txXfrm>
    </dsp:sp>
    <dsp:sp modelId="{E75C4776-A61E-4587-8641-4A77655CDA81}">
      <dsp:nvSpPr>
        <dsp:cNvPr id="0" name=""/>
        <dsp:cNvSpPr/>
      </dsp:nvSpPr>
      <dsp:spPr>
        <a:xfrm>
          <a:off x="2084353" y="4752021"/>
          <a:ext cx="2344897" cy="113081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Stack overflow</a:t>
          </a:r>
          <a:endParaRPr lang="en-US" sz="3200" kern="1200"/>
        </a:p>
      </dsp:txBody>
      <dsp:txXfrm>
        <a:off x="2139555" y="4807223"/>
        <a:ext cx="2234493" cy="1020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A2BB-ABAE-42E0-BA2E-1AD406D8E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1545F-F58E-47F4-8AFD-C8BE1561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098E-1BB5-4CE0-8007-A9C4EFC8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5F55-64D6-40A6-819C-6C7661B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AFE0-17F7-4EF8-BFA3-85042A8F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183-D0FB-44CF-B268-65AF0AA0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4CA39-0430-4B31-9BFC-777A72EA1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EF27-0CA4-49EF-AE52-E9BE2F7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E1671-3E01-4682-8662-6D1BFDD3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987E-A2E5-4E09-A41A-EF6D4AE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D491B-4793-4BA6-902C-2CA8FF839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52121-2FBF-4E88-ADAA-213EE6AE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8498-5104-4C52-9633-6A831CD2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1D56-A6DD-4E5A-8CD5-79ACA246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F39C-CF5D-4BFD-B282-8ACC7162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08AE-6603-44D3-874A-F6BCB50A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1A87-F09B-4AC1-B6AB-5D9B6D14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D38A-8E48-481A-8C12-C1D2FF50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2746-17CC-46AD-AF8B-AD624284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8672-691B-4502-8D7A-712546E1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2967-8C86-4209-A89B-CFBDD888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03AF-9A26-4336-B104-26D61174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28526-7825-4786-959E-B98D61BA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6C88-BA9F-4D31-A4CD-88FE2BCE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1462-06AF-485E-8F63-6590A353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9620-88BC-4F1A-BA37-B9486321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71A7-56E8-46CD-81CC-26B8D5F89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6178-850F-43A8-B074-F9C11BB4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FB809-2855-483F-A6E3-1FAB5D22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99BE6-9766-4663-9F5B-820FAAE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6790-02F7-4F40-8581-017726B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8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3B51-B14D-4044-837A-15F005F5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E04E-8652-4396-AF0C-5F2AF1EA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55BC-9AB7-4E87-A5CD-DF659A90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B3A22-A788-4B57-B1B1-CC45546EC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41D52-1AEC-4DAA-A5E0-E3F61F96E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A7884-ED46-409C-84CF-566007D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073B7-43B1-4340-A324-8751BEC1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3CB81-58E0-494A-82F6-DB263EFD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2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A1FC-FE6E-4493-B20D-6D28140A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5C85E-6E63-489E-8B5A-4C4966D8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630E6-A7E2-4998-BF0E-78AF1E59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8E55-D7FC-4101-99C6-329F0D46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ACAD5-6BC4-44AE-8F9D-3097D2CD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F81C9-1228-4533-9BE4-A43D7455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8179A-636C-4840-B1E1-BB6DF5BC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2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ED1-8F9B-4EC1-9635-015BC527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0A0D-7F0E-46F8-B562-3619887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E492C-E31E-43AF-AE5E-1BD6D276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A3F1E-8682-4A6E-8CE5-BF233C7F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D2B5-C7C5-4A11-AA62-D29EFD42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EEE9-20A4-43DA-AD36-6271831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451E-BF35-4FA6-99B8-F842C1D3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7E96E-E34D-450F-A0CB-209F91B7C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FC3F0-1391-4BCC-AF17-BD931207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9CFA-B8B3-4133-925B-101D346B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B5A8-7B91-4695-8C67-15C3510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F00E-FF5F-43BF-8978-5665278F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2BE1F-8DA1-4D39-9ED3-EA048FA6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03C4-6FE5-4699-BA21-24AAAC6D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57CF-B486-4F36-95B7-9EBA3685A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0ED9-3B6C-494C-B80D-293E4BFB5B8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BEE9-97F0-4A1C-87C2-48492AB05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CA98-DF83-49B5-8D95-3697F1671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1D3B-1CB2-41A9-A9D7-B249CCB1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0626D-00BB-4E2F-8D55-C01627D8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4700" dirty="0">
                <a:solidFill>
                  <a:srgbClr val="FFFFFF"/>
                </a:solidFill>
                <a:latin typeface="Abadi" panose="020B0604020104020204" pitchFamily="34" charset="0"/>
              </a:rPr>
              <a:t>Web  Development</a:t>
            </a:r>
            <a:br>
              <a:rPr lang="en-IN" sz="4700" dirty="0">
                <a:solidFill>
                  <a:srgbClr val="FFFFFF"/>
                </a:solidFill>
                <a:latin typeface="Abadi" panose="020B0604020104020204" pitchFamily="34" charset="0"/>
              </a:rPr>
            </a:br>
            <a:r>
              <a:rPr lang="en-IN" sz="4700" dirty="0">
                <a:solidFill>
                  <a:srgbClr val="FFFFFF"/>
                </a:solidFill>
                <a:latin typeface="Abadi" panose="020B0604020104020204" pitchFamily="34" charset="0"/>
              </a:rPr>
              <a:t>Training and Placement Cell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1014-0ABF-480A-87B7-B433C06091F4}"/>
              </a:ext>
            </a:extLst>
          </p:cNvPr>
          <p:cNvSpPr txBox="1"/>
          <p:nvPr/>
        </p:nvSpPr>
        <p:spPr>
          <a:xfrm>
            <a:off x="7908053" y="6360607"/>
            <a:ext cx="4204424" cy="38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Shivham Singh and Harish Chandra Das</a:t>
            </a:r>
          </a:p>
        </p:txBody>
      </p:sp>
    </p:spTree>
    <p:extLst>
      <p:ext uri="{BB962C8B-B14F-4D97-AF65-F5344CB8AC3E}">
        <p14:creationId xmlns:p14="http://schemas.microsoft.com/office/powerpoint/2010/main" val="26682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4964-F010-449C-B291-C5A3ABCE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F4C6C-51DB-4BE8-9A3D-8CBF6168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057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9446FE3-FB62-48D6-ADFD-860C5494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016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T&amp;P Info Page Placement is the most important phase of an undergrad student's life. Being able to follow upon the events can help the student be prepared in advance.</a:t>
            </a:r>
          </a:p>
          <a:p>
            <a:pPr marL="0" indent="0">
              <a:buNone/>
            </a:pPr>
            <a:r>
              <a:rPr lang="en-US" sz="2400" dirty="0"/>
              <a:t>● This web app shows all upcoming, previous and ongoing companies separately</a:t>
            </a:r>
          </a:p>
          <a:p>
            <a:pPr marL="0" indent="0">
              <a:buNone/>
            </a:pPr>
            <a:r>
              <a:rPr lang="en-US" sz="2400" dirty="0"/>
              <a:t>● Each company has a detailed description which can we viewed on clicking</a:t>
            </a:r>
          </a:p>
          <a:p>
            <a:pPr marL="0" indent="0">
              <a:buNone/>
            </a:pPr>
            <a:r>
              <a:rPr lang="en-US" sz="2400" dirty="0"/>
              <a:t>● Has the ability to add, delete or update companies</a:t>
            </a:r>
          </a:p>
          <a:p>
            <a:pPr marL="0" indent="0">
              <a:buNone/>
            </a:pPr>
            <a:r>
              <a:rPr lang="en-US" sz="2400" dirty="0"/>
              <a:t>● The data is persistent</a:t>
            </a:r>
          </a:p>
          <a:p>
            <a:pPr marL="0" indent="0">
              <a:buNone/>
            </a:pPr>
            <a:r>
              <a:rPr lang="en-US" sz="2400" dirty="0"/>
              <a:t>● Gives only the admin privilege to add, delete or update companies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68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76A1-5C1E-4C03-82EF-6F397AB8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Abadi" panose="020B0604020104020204" pitchFamily="34" charset="0"/>
              </a:rPr>
              <a:t>Technologies used: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C31692-20AE-4978-9059-B441A4BDD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59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3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22898-DE17-46B7-B0D3-E62DC86E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Abadi" panose="020B0604020104020204" pitchFamily="34" charset="0"/>
              </a:rPr>
              <a:t>Sources: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4ECC5C-AEE7-401A-8CEF-AC58AB6D6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345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2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2479-CD8D-4739-989A-9D7FF75F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45825-717A-4A2A-9CA3-F97481386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8AA3E-AB4E-4C37-BDBD-562989E8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262B-CAAD-415F-AC2A-34DAA310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EAA6-70BE-406D-BF9E-2FE47221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06263-E67A-4287-9077-72949BAF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F414-C095-4F0E-A982-8C814AA0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63CC-CC59-4EBE-86AD-AC5C1BE3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351F4-7DEB-41BE-BBB7-D357376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27D5-9D90-4AC0-93EE-E0935A60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84E8-AF97-4410-80C9-DBA3CA03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9F0DB-EB0C-4415-8D9B-35820C47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ED57-9835-48FE-8E47-127BDAE1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18DD-4C65-47B0-804A-85F656F7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2BAC4-2E12-4AFD-BDE8-AE9A261B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3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Web  Development Training and Placement Cell</vt:lpstr>
      <vt:lpstr>PowerPoint Presentation</vt:lpstr>
      <vt:lpstr>Technologies used:</vt:lpstr>
      <vt:lpstr>Sources:</vt:lpstr>
      <vt:lpstr>00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Development Training and Placement Cell</dc:title>
  <dc:creator>Abhishek Das</dc:creator>
  <cp:lastModifiedBy>Abhishek Das</cp:lastModifiedBy>
  <cp:revision>6</cp:revision>
  <dcterms:created xsi:type="dcterms:W3CDTF">2020-02-09T19:35:15Z</dcterms:created>
  <dcterms:modified xsi:type="dcterms:W3CDTF">2020-02-09T20:46:35Z</dcterms:modified>
</cp:coreProperties>
</file>