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4" r:id="rId2"/>
    <p:sldId id="257" r:id="rId3"/>
    <p:sldId id="258" r:id="rId4"/>
    <p:sldId id="280" r:id="rId5"/>
    <p:sldId id="281" r:id="rId6"/>
    <p:sldId id="259" r:id="rId7"/>
    <p:sldId id="282" r:id="rId8"/>
    <p:sldId id="266" r:id="rId9"/>
    <p:sldId id="283" r:id="rId10"/>
    <p:sldId id="274" r:id="rId11"/>
    <p:sldId id="267" r:id="rId12"/>
    <p:sldId id="270" r:id="rId13"/>
    <p:sldId id="271" r:id="rId14"/>
    <p:sldId id="263" r:id="rId15"/>
    <p:sldId id="27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C4F8B9D-7B44-4E84-8EE7-F58C9F47722F}" type="datetimeFigureOut">
              <a:rPr lang="en-US"/>
              <a:pPr>
                <a:defRPr/>
              </a:pPr>
              <a:t>8/26/2016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9BB5161-98BF-4090-B1B3-3980C3FEC7A6}" type="slidenum">
              <a:rPr lang="en-US"/>
              <a:pPr>
                <a:defRPr/>
              </a:pPr>
              <a:t>‹#›</a:t>
            </a:fld>
            <a:endParaRPr lang="en-US"/>
          </a:p>
        </p:txBody>
      </p:sp>
    </p:spTree>
    <p:extLst>
      <p:ext uri="{BB962C8B-B14F-4D97-AF65-F5344CB8AC3E}">
        <p14:creationId xmlns:p14="http://schemas.microsoft.com/office/powerpoint/2010/main" val="749812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60A5E6-04B1-48E1-ACF5-7255E55BCC01}" type="slidenum">
              <a:rPr lang="en-US" smtClean="0"/>
              <a:pPr fontAlgn="base">
                <a:spcBef>
                  <a:spcPct val="0"/>
                </a:spcBef>
                <a:spcAft>
                  <a:spcPct val="0"/>
                </a:spcAft>
                <a:defRPr/>
              </a:pPr>
              <a:t>1</a:t>
            </a:fld>
            <a:endParaRPr lang="en-US" smtClean="0"/>
          </a:p>
        </p:txBody>
      </p:sp>
      <p:sp>
        <p:nvSpPr>
          <p:cNvPr id="276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F1CA2DE3-8943-4CC9-836D-3BA27ED847CC}" type="slidenum">
              <a:rPr lang="en-US" sz="1200">
                <a:latin typeface="Times New Roman" pitchFamily="18" charset="0"/>
              </a:rPr>
              <a:pPr algn="r" eaLnBrk="0" hangingPunct="0"/>
              <a:t>1</a:t>
            </a:fld>
            <a:endParaRPr lang="en-US" sz="1200">
              <a:latin typeface="Times New Roman" pitchFamily="18" charset="0"/>
            </a:endParaRPr>
          </a:p>
        </p:txBody>
      </p:sp>
      <p:sp>
        <p:nvSpPr>
          <p:cNvPr id="2765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12329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21F16C08-4413-40A9-B13D-C4E699142277}" type="datetimeFigureOut">
              <a:rPr lang="en-US"/>
              <a:pPr>
                <a:defRPr/>
              </a:pPr>
              <a:t>8/26/2016</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A653CD80-EC7E-43F1-8C33-D378A22A128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47C6BAA-5093-4E5E-B505-B6A7AC31ABB5}" type="datetimeFigureOut">
              <a:rPr lang="en-US"/>
              <a:pPr>
                <a:defRPr/>
              </a:pPr>
              <a:t>8/26/2016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B5677C3-2843-4E2E-86D1-92AB1FFC94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5D92A96-6CC4-47A9-9D49-5D96A564067D}" type="datetimeFigureOut">
              <a:rPr lang="en-US"/>
              <a:pPr>
                <a:defRPr/>
              </a:pPr>
              <a:t>8/26/2016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419D4EE-57DB-406C-B680-3A2AA1A3D8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7AF2614-A703-490C-B926-77E6967AC3F6}" type="datetimeFigureOut">
              <a:rPr lang="en-US"/>
              <a:pPr>
                <a:defRPr/>
              </a:pPr>
              <a:t>8/26/2016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0CA912-72D0-4851-BBA3-43FB38E1ACA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FFC36744-93F9-479D-B93F-4BD599454606}" type="datetimeFigureOut">
              <a:rPr lang="en-US"/>
              <a:pPr>
                <a:defRPr/>
              </a:pPr>
              <a:t>8/26/2016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47B01D8-4EE2-40D7-A0B4-89C80966602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98161D6-206B-4379-AE6C-C05C2815DA96}" type="datetimeFigureOut">
              <a:rPr lang="en-US"/>
              <a:pPr>
                <a:defRPr/>
              </a:pPr>
              <a:t>8/26/2016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CC2A6B9-5DBE-4622-9FE2-11FE605E8DA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C84FF01-9CC2-4025-BDCA-F370166669D0}" type="datetimeFigureOut">
              <a:rPr lang="en-US"/>
              <a:pPr>
                <a:defRPr/>
              </a:pPr>
              <a:t>8/26/2016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800EF24E-A6AF-4999-9E35-80A6DBA6416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F7D866E-ECBF-460C-AC13-146C20BCC54C}" type="datetimeFigureOut">
              <a:rPr lang="en-US"/>
              <a:pPr>
                <a:defRPr/>
              </a:pPr>
              <a:t>8/26/2016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7A3B3BE-B866-44E8-8054-9CD99A577A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DE3C7B4-BE82-43CE-B85C-68993055941B}" type="datetimeFigureOut">
              <a:rPr lang="en-US"/>
              <a:pPr>
                <a:defRPr/>
              </a:pPr>
              <a:t>8/26/2016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10C77D2-136D-418A-8527-F378E39882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69F237CF-71A5-42AE-A974-532A4DC67904}" type="datetimeFigureOut">
              <a:rPr lang="en-US"/>
              <a:pPr>
                <a:defRPr/>
              </a:pPr>
              <a:t>8/26/2016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6605A80C-125A-4A30-8F98-C9C5E67DC8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5BAE437-4B5F-4335-99BF-476923E28594}" type="datetimeFigureOut">
              <a:rPr lang="en-US"/>
              <a:pPr>
                <a:defRPr/>
              </a:pPr>
              <a:t>8/26/2016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7EDC550-6ED1-4EF0-94CF-CF958059EBB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smtClean="0">
                <a:solidFill>
                  <a:schemeClr val="tx2">
                    <a:shade val="50000"/>
                  </a:schemeClr>
                </a:solidFill>
              </a:defRPr>
            </a:lvl1pPr>
          </a:lstStyle>
          <a:p>
            <a:pPr>
              <a:defRPr/>
            </a:pPr>
            <a:fld id="{2609C225-9BF5-4D73-86AF-38AEFDEE50D0}" type="datetimeFigureOut">
              <a:rPr lang="en-US"/>
              <a:pPr>
                <a:defRPr/>
              </a:pPr>
              <a:t>8/26/2016</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smtClean="0">
                <a:solidFill>
                  <a:schemeClr val="tx2">
                    <a:shade val="50000"/>
                  </a:schemeClr>
                </a:solidFill>
              </a:defRPr>
            </a:lvl1pPr>
          </a:lstStyle>
          <a:p>
            <a:pPr>
              <a:defRPr/>
            </a:pPr>
            <a:fld id="{BA87374E-8973-46BF-B445-AC51781E714D}"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3" r:id="rId1"/>
    <p:sldLayoutId id="2147483677" r:id="rId2"/>
    <p:sldLayoutId id="2147483684" r:id="rId3"/>
    <p:sldLayoutId id="2147483678" r:id="rId4"/>
    <p:sldLayoutId id="2147483685" r:id="rId5"/>
    <p:sldLayoutId id="2147483679" r:id="rId6"/>
    <p:sldLayoutId id="2147483680" r:id="rId7"/>
    <p:sldLayoutId id="2147483686" r:id="rId8"/>
    <p:sldLayoutId id="2147483687" r:id="rId9"/>
    <p:sldLayoutId id="2147483681" r:id="rId10"/>
    <p:sldLayoutId id="2147483682" r:id="rId11"/>
  </p:sldLayoutIdLst>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8"/>
          <p:cNvSpPr>
            <a:spLocks noChangeArrowheads="1"/>
          </p:cNvSpPr>
          <p:nvPr/>
        </p:nvSpPr>
        <p:spPr bwMode="auto">
          <a:xfrm>
            <a:off x="718782" y="257889"/>
            <a:ext cx="7696200" cy="2585323"/>
          </a:xfrm>
          <a:prstGeom prst="rect">
            <a:avLst/>
          </a:prstGeom>
          <a:noFill/>
          <a:ln w="9525">
            <a:noFill/>
            <a:miter lim="800000"/>
            <a:headEnd/>
            <a:tailEnd/>
          </a:ln>
        </p:spPr>
        <p:txBody>
          <a:bodyPr wrap="square">
            <a:spAutoFit/>
          </a:bodyPr>
          <a:lstStyle/>
          <a:p>
            <a:pPr algn="ctr" eaLnBrk="0" hangingPunct="0"/>
            <a:r>
              <a:rPr lang="en-US" sz="5400" b="1" dirty="0" smtClean="0">
                <a:latin typeface="Times New Roman" pitchFamily="18" charset="0"/>
              </a:rPr>
              <a:t>SEMINAR </a:t>
            </a:r>
          </a:p>
          <a:p>
            <a:pPr algn="ctr" eaLnBrk="0" hangingPunct="0"/>
            <a:r>
              <a:rPr lang="en-US" sz="5400" b="1" dirty="0" smtClean="0">
                <a:latin typeface="Times New Roman" pitchFamily="18" charset="0"/>
              </a:rPr>
              <a:t>ON </a:t>
            </a:r>
          </a:p>
          <a:p>
            <a:pPr algn="ctr" eaLnBrk="0" hangingPunct="0"/>
            <a:r>
              <a:rPr lang="en-US" sz="5400" b="1" dirty="0" smtClean="0">
                <a:latin typeface="Times New Roman" pitchFamily="18" charset="0"/>
              </a:rPr>
              <a:t>SMART NOTE TAKER</a:t>
            </a:r>
            <a:endParaRPr lang="en-US" sz="5400" b="1" dirty="0">
              <a:latin typeface="Times New Roman" pitchFamily="18" charset="0"/>
            </a:endParaRPr>
          </a:p>
        </p:txBody>
      </p:sp>
      <p:pic>
        <p:nvPicPr>
          <p:cNvPr id="7175" name="Picture 8" descr="http://cdn-reichelt.de/bilder/web/xxl_ws/EB00/FSC_NOTETAKER_01.png"/>
          <p:cNvPicPr>
            <a:picLocks noChangeAspect="1" noChangeArrowheads="1"/>
          </p:cNvPicPr>
          <p:nvPr/>
        </p:nvPicPr>
        <p:blipFill>
          <a:blip r:embed="rId3" cstate="print"/>
          <a:srcRect/>
          <a:stretch>
            <a:fillRect/>
          </a:stretch>
        </p:blipFill>
        <p:spPr bwMode="auto">
          <a:xfrm>
            <a:off x="718782" y="3429000"/>
            <a:ext cx="3687763" cy="2486025"/>
          </a:xfrm>
          <a:prstGeom prst="rect">
            <a:avLst/>
          </a:prstGeom>
          <a:noFill/>
          <a:ln w="9525">
            <a:noFill/>
            <a:miter lim="800000"/>
            <a:headEnd/>
            <a:tailEnd/>
          </a:ln>
        </p:spPr>
      </p:pic>
      <p:sp>
        <p:nvSpPr>
          <p:cNvPr id="2" name="Rectangle 1"/>
          <p:cNvSpPr/>
          <p:nvPr/>
        </p:nvSpPr>
        <p:spPr>
          <a:xfrm>
            <a:off x="4267201" y="4943858"/>
            <a:ext cx="4715714" cy="1384995"/>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MADE BY:- RISHABH ARYA</a:t>
            </a:r>
          </a:p>
          <a:p>
            <a:pPr algn="ctr"/>
            <a:r>
              <a:rPr lang="en-US" sz="2800" dirty="0" smtClean="0">
                <a:ln w="0"/>
                <a:effectLst>
                  <a:outerShdw blurRad="38100" dist="19050" dir="2700000" algn="tl" rotWithShape="0">
                    <a:schemeClr val="dk1">
                      <a:alpha val="40000"/>
                    </a:schemeClr>
                  </a:outerShdw>
                </a:effectLst>
              </a:rPr>
              <a:t>                  13ECU106</a:t>
            </a:r>
            <a:endParaRPr lang="en-US" sz="2800" dirty="0">
              <a:ln w="0"/>
              <a:effectLst>
                <a:outerShdw blurRad="38100" dist="19050" dir="2700000" algn="tl" rotWithShape="0">
                  <a:schemeClr val="dk1">
                    <a:alpha val="40000"/>
                  </a:schemeClr>
                </a:outerShdw>
              </a:effectLst>
            </a:endParaRPr>
          </a:p>
          <a:p>
            <a:pPr algn="ctr"/>
            <a:endParaRPr lang="en-US" sz="2800" dirty="0">
              <a:ln w="0"/>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fontAlgn="auto">
              <a:spcAft>
                <a:spcPts val="0"/>
              </a:spcAft>
              <a:defRPr/>
            </a:pPr>
            <a:r>
              <a:rPr lang="en-US" b="1" dirty="0" smtClean="0"/>
              <a:t>TECHINAL TERMS</a:t>
            </a:r>
            <a:endParaRPr lang="en-US" dirty="0" smtClean="0"/>
          </a:p>
        </p:txBody>
      </p:sp>
      <p:sp>
        <p:nvSpPr>
          <p:cNvPr id="13315" name="Content Placeholder 2"/>
          <p:cNvSpPr>
            <a:spLocks noGrp="1"/>
          </p:cNvSpPr>
          <p:nvPr>
            <p:ph idx="1"/>
          </p:nvPr>
        </p:nvSpPr>
        <p:spPr/>
        <p:txBody>
          <a:bodyPr/>
          <a:lstStyle/>
          <a:p>
            <a:r>
              <a:rPr lang="en-US" sz="2400" smtClean="0">
                <a:latin typeface="Times New Roman" pitchFamily="18" charset="0"/>
                <a:cs typeface="Times New Roman" pitchFamily="18" charset="0"/>
              </a:rPr>
              <a:t>Operating System </a:t>
            </a:r>
          </a:p>
          <a:p>
            <a:r>
              <a:rPr lang="en-US" sz="2400" smtClean="0">
                <a:latin typeface="Times New Roman" pitchFamily="18" charset="0"/>
                <a:cs typeface="Times New Roman" pitchFamily="18" charset="0"/>
              </a:rPr>
              <a:t>Software program to convert data into text or string format</a:t>
            </a:r>
          </a:p>
          <a:p>
            <a:r>
              <a:rPr lang="en-US" sz="2400" smtClean="0">
                <a:latin typeface="Times New Roman" pitchFamily="18" charset="0"/>
                <a:cs typeface="Times New Roman" pitchFamily="18" charset="0"/>
              </a:rPr>
              <a:t>Displacement Sensor</a:t>
            </a:r>
          </a:p>
          <a:p>
            <a:r>
              <a:rPr lang="en-US" sz="2400" smtClean="0">
                <a:latin typeface="Times New Roman" pitchFamily="18" charset="0"/>
                <a:cs typeface="Times New Roman" pitchFamily="18" charset="0"/>
              </a:rPr>
              <a:t> Parallel cable</a:t>
            </a:r>
          </a:p>
          <a:p>
            <a:r>
              <a:rPr lang="en-US" sz="2400" smtClean="0">
                <a:latin typeface="Times New Roman" pitchFamily="18" charset="0"/>
                <a:cs typeface="Times New Roman" pitchFamily="18" charset="0"/>
              </a:rPr>
              <a:t>Analog to digital converter</a:t>
            </a:r>
          </a:p>
          <a:p>
            <a:r>
              <a:rPr lang="en-US" sz="2400" smtClean="0">
                <a:latin typeface="Times New Roman" pitchFamily="18" charset="0"/>
                <a:cs typeface="Times New Roman" pitchFamily="18" charset="0"/>
              </a:rPr>
              <a:t>Switch</a:t>
            </a:r>
          </a:p>
          <a:p>
            <a:r>
              <a:rPr lang="en-US" sz="2400" smtClean="0">
                <a:latin typeface="Times New Roman" pitchFamily="18" charset="0"/>
                <a:cs typeface="Times New Roman" pitchFamily="18" charset="0"/>
              </a:rPr>
              <a:t>  Rechargeable battery</a:t>
            </a:r>
          </a:p>
          <a:p>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fontAlgn="auto">
              <a:spcAft>
                <a:spcPts val="0"/>
              </a:spcAft>
              <a:defRPr/>
            </a:pPr>
            <a:r>
              <a:rPr lang="en-US" b="1" smtClean="0"/>
              <a:t>CURRENT PRODUCTS</a:t>
            </a:r>
            <a:r>
              <a:rPr lang="en-US" smtClean="0"/>
              <a:t/>
            </a:r>
            <a:br>
              <a:rPr lang="en-US" smtClean="0"/>
            </a:br>
            <a:endParaRPr lang="en-US" smtClean="0"/>
          </a:p>
        </p:txBody>
      </p:sp>
      <p:sp>
        <p:nvSpPr>
          <p:cNvPr id="17411" name="Content Placeholder 2"/>
          <p:cNvSpPr>
            <a:spLocks noGrp="1"/>
          </p:cNvSpPr>
          <p:nvPr>
            <p:ph idx="1"/>
          </p:nvPr>
        </p:nvSpPr>
        <p:spPr>
          <a:xfrm>
            <a:off x="457200" y="1600200"/>
            <a:ext cx="8229600" cy="4800600"/>
          </a:xfrm>
        </p:spPr>
        <p:txBody>
          <a:bodyPr/>
          <a:lstStyle/>
          <a:p>
            <a:r>
              <a:rPr lang="en-US" sz="2400" b="1" smtClean="0">
                <a:solidFill>
                  <a:srgbClr val="FF0000"/>
                </a:solidFill>
                <a:latin typeface="Times New Roman" pitchFamily="18" charset="0"/>
                <a:cs typeface="Times New Roman" pitchFamily="18" charset="0"/>
              </a:rPr>
              <a:t>MOBILE NOTE TAKER</a:t>
            </a:r>
            <a:endParaRPr lang="en-US" sz="2400" smtClean="0">
              <a:solidFill>
                <a:srgbClr val="FF0000"/>
              </a:solidFill>
              <a:latin typeface="Times New Roman" pitchFamily="18" charset="0"/>
              <a:cs typeface="Times New Roman" pitchFamily="18" charset="0"/>
            </a:endParaRPr>
          </a:p>
          <a:p>
            <a:pPr>
              <a:buFont typeface="Arial" charset="0"/>
              <a:buNone/>
            </a:pPr>
            <a:r>
              <a:rPr lang="en-US" sz="2400" smtClean="0">
                <a:latin typeface="Times New Roman" pitchFamily="18" charset="0"/>
                <a:cs typeface="Times New Roman" pitchFamily="18" charset="0"/>
              </a:rPr>
              <a:t>  The Ultimate Handwriting Capture Device Mobile Note Taker TM is the world’s first portable handwriting capture device based on natural handwriting as an input.</a:t>
            </a:r>
          </a:p>
          <a:p>
            <a:r>
              <a:rPr lang="en-US" sz="2400" b="1" smtClean="0">
                <a:solidFill>
                  <a:srgbClr val="FF0000"/>
                </a:solidFill>
                <a:latin typeface="Times New Roman" pitchFamily="18" charset="0"/>
                <a:cs typeface="Times New Roman" pitchFamily="18" charset="0"/>
              </a:rPr>
              <a:t>PC NOTE TAKER</a:t>
            </a:r>
            <a:endParaRPr lang="en-US" sz="2400" smtClean="0">
              <a:solidFill>
                <a:srgbClr val="FF0000"/>
              </a:solidFill>
              <a:latin typeface="Times New Roman" pitchFamily="18" charset="0"/>
              <a:cs typeface="Times New Roman" pitchFamily="18" charset="0"/>
            </a:endParaRPr>
          </a:p>
          <a:p>
            <a:pPr>
              <a:buFont typeface="Arial" charset="0"/>
              <a:buNone/>
            </a:pPr>
            <a:r>
              <a:rPr lang="en-US" sz="2400" smtClean="0">
                <a:latin typeface="Times New Roman" pitchFamily="18" charset="0"/>
                <a:cs typeface="Times New Roman" pitchFamily="18" charset="0"/>
              </a:rPr>
              <a:t>   PC Notes Taker is the world's first device that captures natural handwriting on any surface onto a PC in real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fontAlgn="auto">
              <a:spcAft>
                <a:spcPts val="0"/>
              </a:spcAft>
              <a:defRPr/>
            </a:pPr>
            <a:r>
              <a:rPr lang="en-US" b="1" smtClean="0"/>
              <a:t> </a:t>
            </a:r>
            <a:r>
              <a:rPr lang="en-US" smtClean="0"/>
              <a:t/>
            </a:r>
            <a:br>
              <a:rPr lang="en-US" smtClean="0"/>
            </a:br>
            <a:r>
              <a:rPr lang="en-US" b="1" smtClean="0"/>
              <a:t>Advantages</a:t>
            </a:r>
            <a:r>
              <a:rPr lang="en-US" smtClean="0"/>
              <a:t/>
            </a:r>
            <a:br>
              <a:rPr lang="en-US" smtClean="0"/>
            </a:br>
            <a:endParaRPr lang="en-US" smtClean="0"/>
          </a:p>
        </p:txBody>
      </p:sp>
      <p:sp>
        <p:nvSpPr>
          <p:cNvPr id="16387" name="Content Placeholder 2"/>
          <p:cNvSpPr>
            <a:spLocks noGrp="1"/>
          </p:cNvSpPr>
          <p:nvPr>
            <p:ph idx="1"/>
          </p:nvPr>
        </p:nvSpPr>
        <p:spPr>
          <a:xfrm>
            <a:off x="457200" y="1600200"/>
            <a:ext cx="8229600" cy="4648200"/>
          </a:xfrm>
        </p:spPr>
        <p:txBody>
          <a:bodyPr>
            <a:normAutofit/>
          </a:bodyPr>
          <a:lstStyle/>
          <a:p>
            <a:pPr marL="36512" indent="0">
              <a:lnSpc>
                <a:spcPct val="90000"/>
              </a:lnSpc>
              <a:buNone/>
            </a:pPr>
            <a:endParaRPr lang="en-US" sz="2400" dirty="0" smtClean="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With the help of smart note taker we can write notes on any surface even in air. That is we can write notes any time without using a paper. So we get information in very fast and easy way. Hence it is time saving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nSpc>
                <a:spcPct val="90000"/>
              </a:lnSpc>
            </a:pPr>
            <a:r>
              <a:rPr lang="en-US" sz="2400" dirty="0" smtClean="0">
                <a:latin typeface="Times New Roman" pitchFamily="18" charset="0"/>
                <a:cs typeface="Times New Roman" pitchFamily="18" charset="0"/>
              </a:rPr>
              <a:t>Smart note taker is reliable and powerful.</a:t>
            </a:r>
          </a:p>
          <a:p>
            <a:pPr>
              <a:lnSpc>
                <a:spcPct val="90000"/>
              </a:lnSpc>
            </a:pPr>
            <a:r>
              <a:rPr lang="en-US" sz="2400" dirty="0" smtClean="0">
                <a:latin typeface="Times New Roman" pitchFamily="18" charset="0"/>
                <a:cs typeface="Times New Roman" pitchFamily="18" charset="0"/>
              </a:rPr>
              <a:t>It is helpful for blinds that think and write freely.</a:t>
            </a:r>
          </a:p>
          <a:p>
            <a:pPr>
              <a:lnSpc>
                <a:spcPct val="90000"/>
              </a:lnSpc>
            </a:pPr>
            <a:r>
              <a:rPr lang="en-US" sz="2400" dirty="0" smtClean="0">
                <a:latin typeface="Times New Roman" pitchFamily="18" charset="0"/>
                <a:cs typeface="Times New Roman" pitchFamily="18" charset="0"/>
              </a:rPr>
              <a:t>Smart note taker is used for instructors in presentations.</a:t>
            </a:r>
          </a:p>
          <a:p>
            <a:pPr>
              <a:lnSpc>
                <a:spcPct val="90000"/>
              </a:lnSpc>
            </a:pPr>
            <a:r>
              <a:rPr lang="en-US" sz="2400" dirty="0" smtClean="0">
                <a:latin typeface="Times New Roman" pitchFamily="18" charset="0"/>
                <a:cs typeface="Times New Roman" pitchFamily="18" charset="0"/>
              </a:rPr>
              <a:t>Easy-to-use wireless connection. </a:t>
            </a:r>
          </a:p>
          <a:p>
            <a:pPr>
              <a:lnSpc>
                <a:spcPct val="90000"/>
              </a:lnSpc>
            </a:pPr>
            <a:r>
              <a:rPr lang="en-US" sz="2400" dirty="0">
                <a:latin typeface="Times New Roman" panose="02020603050405020304" pitchFamily="18" charset="0"/>
                <a:cs typeface="Times New Roman" panose="02020603050405020304" pitchFamily="18" charset="0"/>
              </a:rPr>
              <a:t>It is used along with paint and JAVA graphics so we can say this product is compatible with all graphics software</a:t>
            </a:r>
            <a:r>
              <a:rPr lang="en-US" sz="2400" dirty="0" smtClean="0">
                <a:latin typeface="Times New Roman" panose="02020603050405020304" pitchFamily="18" charset="0"/>
                <a:cs typeface="Times New Roman" panose="02020603050405020304" pitchFamily="18" charset="0"/>
              </a:rPr>
              <a:t>.</a:t>
            </a:r>
          </a:p>
          <a:p>
            <a:pPr>
              <a:lnSpc>
                <a:spcPct val="90000"/>
              </a:lnSpc>
            </a:pPr>
            <a:r>
              <a:rPr lang="en-US" sz="2400" dirty="0" smtClean="0">
                <a:latin typeface="Times New Roman" panose="02020603050405020304" pitchFamily="18" charset="0"/>
                <a:cs typeface="Times New Roman" panose="02020603050405020304" pitchFamily="18" charset="0"/>
              </a:rPr>
              <a:t>It is time saving.</a:t>
            </a:r>
            <a:endParaRPr lang="en-US" sz="2400" dirty="0">
              <a:latin typeface="Times New Roman" panose="02020603050405020304" pitchFamily="18" charset="0"/>
              <a:cs typeface="Times New Roman" panose="02020603050405020304" pitchFamily="18" charset="0"/>
            </a:endParaRPr>
          </a:p>
          <a:p>
            <a:pPr>
              <a:lnSpc>
                <a:spcPct val="90000"/>
              </a:lnSpc>
            </a:pPr>
            <a:endParaRPr lang="en-US" sz="2400" dirty="0" smtClean="0">
              <a:latin typeface="Times New Roman" pitchFamily="18" charset="0"/>
              <a:cs typeface="Times New Roman" pitchFamily="18" charset="0"/>
            </a:endParaRPr>
          </a:p>
          <a:p>
            <a:pPr>
              <a:lnSpc>
                <a:spcPct val="90000"/>
              </a:lnSpc>
            </a:pPr>
            <a:endParaRPr lang="en-US" dirty="0" smtClean="0">
              <a:latin typeface="Times New Roman" pitchFamily="18" charset="0"/>
              <a:cs typeface="Times New Roman" pitchFamily="18" charset="0"/>
            </a:endParaRPr>
          </a:p>
        </p:txBody>
      </p:sp>
      <p:sp>
        <p:nvSpPr>
          <p:cNvPr id="21508" name="AutoShape 2" descr="data:image/jpeg;base64,/9j/4AAQSkZJRgABAQAAAQABAAD/2wCEAAkGBhASEBAQEBIQEBIWEA8PFREXERASEBUSFRAVFBUUFBQXHCYfFxkjGRQUHy8gIycpLCwsFR8xNTAqNSYrLCkBCQoKDgwOGg8PGiwlHyQrLSwtKSwsLCwsLywsLC8uNSwpLCw1LCksLC8pNS4sLS8sLCwsLCw1KSkpLywpLCwpLP/AABEIAOEA4QMBIgACEQEDEQH/xAAcAAEAAgMBAQEAAAAAAAAAAAAABQYBAwQHAgj/xABEEAACAQICBQkDCAkDBQAAAAABAgADEQQhBQYSMVETQWFxgZGhsdEiMlIHFEJicoKSwRUWIzNTorLC4UPw8RdEc5PS/8QAGgEBAQADAQEAAAAAAAAAAAAAAAUDBAYBAv/EACwRAQACAgEBBQgCAwAAAAAAAAABAgMRBBIFEzFBYSEyUXGBkaGxIvHR4fD/2gAMAwEAAhEDEQA/APcYiICIiAiIgIiICIiAiIgIiICImAwN7EG2R6Da+fYR3wMxEQEREBERAREQEREBERAREQEREBERAREQEREBERAREQERPmpUCgsxCqAWJOQAAuSTAi9ZtYKeDw71nsT7tNL2L1CMl6ucnmAMoPyaa01DjK1Ku5Y4kmqCd3LKLkDgCgt9xRK7rrrQcbiSy35FLpSW1vZ53I4sQOwASEwuKanUSqhs6OtRT9ZTceUkZeVM5YmPCELNzJnNFq+Efl+kYnFobSiYnD0sQnuuga3A7mU9III7J2ytExMbhciYmNwRET16REQEREBERAREQEREBERAREQEREBERAREQEREBPNPlS1s/wCwotwauwPNvFLyJ7BzmWrXXWhcFhywsaz3Skh+LnYj4VBv3DnnhtWozMzMSzMxZmO8sTck9JMn8zP0x0R4+aXz+R0x3dfGfF8xESUivSvki05+9wbHjXp582QqKO3ZNulp6XPztobSbYfEUcQu+m4a3FdzL2qSO2foTC4laiJUQ7Ssqup5irC4PcZX4WTqp0z5LvZ+Xqp0T5fptiIm8okREBERAREQEREBERAREQEREBERAREQEREBNGNxiUqb1ajBURS7MeYATfPJvlO1t5ap8zon9lTa9Vgcnqj6PUvn1TDmyxirtg5GaMNOqforGs+sL4zEPWa4X3aafBTG4dZ3npPVIqIkG1ptO5cza02nc+JERPHhPWvkn05ymHfCsfaom68TSckjua46is8lkvqlpv5pjKNYmyX5Op/42ybuyb7sz8fJ3d4ls8XL3WSJ8vCXv0TAN8xMy86UiIgIiICIiAiIgIiICIiAiIgIiICIiAiIgasVRLo6BmQsjKHW20pII2lvlcb+yeGVfkp04C1vmbgE2blSCwvvsVyvvtee8RMd8db+9DFkw0ye9G35wxuiMRhnNDFcnywsSEYMoDC6i/G2fbNMm9d8VymkcWw/i8n/AOtFp/2yEkHJrrnXxc1l11214bkiInwxsfN67kJhqRr1mNlpje1gS1upQT2TcdW9M8+jq34b+Rlo+S3DhtIo3wUqzjrICeTme0SjxcFMlN2jzVuHxqZMe7R5oHUR8QdHYX50j0qyoabIwIYBHZVvf6oU9snoiU4jUaV4jUaIiJ69IiICIiAiIgIiICImIGYmJm8BERAREQEREBMM1gSeYXmZGazYvksHiqg3rh6pH2tghfEieTOo28tOomXgWMxPKVKlT46j1PxMW/OapgCZnNuS3siIgX35H6F8TiH+GgF/E4P9k9Ynm3yN0PZxdTi1FO4Mf7p6TLfEjWKHQ8GNYY+v7IiJtN0iYmYCIi8BEXmLwMxMXiBmJiICJi8+oGImZrq4hF95lXrIED7icFbTVIbtpuoWHeZxVtYDa4VVHEm/pAnLz4qV1X3mC9ZAlNxmt6DJq1/qp6rl4yOGm6tT9xQZh8bZL37vGBdMVptVICDlN9zcqButzZ8/dOPEazhc25NPtN/xKjiDW318QtIfAmbdVxbzM5E0hg0OVF8Q3F2uPwjI9t4FjqfKFS2igqLtcBTbO+614+UDFuuiSKuVSoaCMBzEuHIy6FInPgtYKrABcOlNBmBsAKOoWkL8pelmelhqTc9R6v4V2f75g5NunFZrcu3ThtPpr7+xQYiJBc0REQPU/knxVNMJW2msTiG5juFNBzDrl5XSFI/TXvt5zzzVTV2qdH0cVhz+1JqlqZ92ooqsAM9xy/4m809LA7Rwq7FtwKFu4PeXuPGsVfk6bixrDX5PQVrqdzKe0T7E83GseydmtSemw3i2Y+61jO/A6doh9tKgV7bOeWRtl7WXMJnbC8xIKjp5+cKw4jLxnSunk51YHosR3wJSJBHT1TaaypsfR97atbnztxn1+nn+FPH1gTcSEGn3+FPH1nHi9cgh2dlXc5CmtyxPDogWeJz4HEM9NGddhyoZk+Enm7J0XgZiYvECNqabpjdduoWHjOWpp5/oqo67k/lI205sZo9agsxqD7LsvgMjA6MfrEF/e1wn1doA/hGZlexWutEG1NXqk/dBPbn4TbT1Nwwa7Gq4+EsAO0qAfGSNHALTyoJSpdIT2u1t574ELh8ZjCz1+RdENiVNwCAAMlOd+kCTGA0tTqjI7LWzUnPs4iacTo6o/vVX7AB53kXX1WqEHYcXz987z1gZQJttMYcNs8rT2t9r38d06KeJRvdZW6mBlK/U2vtbTVVB4BPZ7bm58JrraNq099Sg3W/J+BvAvGIwyuLMDboLL5TVhtG0k91B5yhnTVSn9Nx9h9pe4H8ptpa92sDiKfCz7Kn+axgXPAaJp0dorckk3Ym5zO4cBKbr7iCcRTTmSiO9mJPgBJOhre53rTYcQSPzMqunMby2IqVN1yBbgFUL+U0edbWOI9U7tG2sUR8ZcMREkIRETBgen6v6bWlg8OhrBLUx7O1Yi+fN1zbX1ooc9Vn7HPnOGhq1Q2UuGvsrf2iM7CfVTVqj9G69ftfnOipGqxHo6vHGqRHpDlxmmsI++kz9JVB3G9xIXE4hTfkKVXq2i/hsk+MlcRqtV303pnrDL5AziqaL0inuqr/ZqL/dafb7cOBraRv7ODxH20ZafetRlt3yyLi8dTUFl2hbcdhyOvYN5X6tbSK+9SrDpClh3rcTR88xBNmZlPA3HnAttLWkbqlMjpU/kfWdiaYw1QWYr1OuXjlKjQ0fUfe575KYfV1jvfygTo0Th29pAF+tTYjusbSR0NSpYcezTBbnqE+2ei9sh0C0rI1WrjOm4v1lD3iYZ9IUfeV2XjsioO9cx2wPQaWl6fPtL1j0nVTxiNuZT259083oa2ndUpjrU28D6yQoaw0G3sVPBh+YuIF+2olK/SdD+LS/GsQI6lrQn00YdRDedp3YbTFGobKxvwKtfytPP8ACCL1Xb6p2SPEX8ZOUtM1lFlZVHAU6YHlAuMxKj+n8R8f8iekfrBiPj/kT0gW2YMqf6wYj4x+BPSYOsGI+MfgT0gWfFYVKilKih1PMfMcD0yLoas0Kd9ldu5v7VmIHAdHjIk6w4j4x+BPSfJ1hxHxj8CekCcOj6e7ZUdgE48Xq9h2B20S28kgTkwGnKjVLVHGzZifZUbhfeBInWXWbaUqtxT3W+k59OjvgVfWLCYcVQuFUUxcA1BdSxvzdE3zho3d9puu3MOHjO+Sufb+UVRe0rbtWvp+yIiT0sn1TW7KOLKPGfM7NCrfEUOHKIx6gbnynsRudPYjqmIWGlrVXXJgjdYKnz/KdlHW8fTpkdTA+YEsAem2TBW6wD5zTV0HhG30lH2bp/SROkda4qWs9A7y69ak+V520tLUG3VU7TsnuM5qup+GOavUTtVh4i/jOOpqU29KyNw2lK+IvAsCODuIPUbz7IvvzlSbVjFp7qhulHH52M56mkq9Fth6jo2/ZZs+5oFxOEp/Av4QJlcMo3XHaZV6Ostcbyrda/wDzadtLWk/Spjsa3gRAsKEjnM6KeLIkBT1moneHXsBHgZ10tM0G3VFHXdfOBI4rkag/aUkqHpVb9+8StaT1c2jegopDnUl6gPaTlJ6nWVvdZW6iDPuBTP1exPBO9vSJc4gePmlU6Z8NRfplzq6JHCclTQ94FSNBuJnTo/QFWs1kBIG9jko6zx6JdcBqctr1L8dncT18JO0sKEUKqhVG4DIQKQ2oKkWZmPgJqPyeU+Ld8v3JmNiBQv8Ap4g5275tXU5KYLF2UDMknKXSvVVFLuQqjMk/7zMpGntOmoedaYPsrzk8T0+UDjxuPCrYE7PMDvYyHXDtVa57BzATppYc1Guewcwli0fosAQICvghTVeJPgP82miSWsJtW2PhUDtOZ8LSNkLlW6ssub5l+rNb7fYiImu1SbKFJm2tkbRCk249E1yU1fT23bgoHef8TLgjeSserNx69WWsesOfROsVVXVNo7BJBBuSMjuJ3S5aN0rUqGyi/E8w6zI/D6toX5SwQMSzADNjx6Lyw4egqgKoCgcwnQOodIUkZn0n0lxuNvKEn1A+alzvJ6r5Tkq6IptvVT1gTuAn1AgKuqdD6K7H2CU/ptOWrquR7lWoOg7LDxF/GWmc2Kx1JMnYA8N57hAqjaHxI3Gm46mTxufKamw+IX3qJP2GVh/NsybxOsijKml+lsh3CRGL0vUYe0+yOAsogcj6QRTZ9qmfrKV8d3jOvDaXb/TrE9AqXHdeV7HVVO4lpGNhl32B64F//TNf+I3cPSJQs+jwiB7QmHXnAPZMrh0BuFAPG02RAxaYKT6iB87Ewac+4gV3TWg8TWbJ6eyPdS7DtOWZlffUjFk3PJHqc/mBPQYgU/BatVU95PFT+cl6OAI3qe6TMxA8p0hh67VKlRqVZdpmbOm4sL5DdwtOJst+XXlPYatZVF2IUcSbSJxen03Iu30kWXu3nwk23B3O+r8JNuzdzvq/H+3mYMzLBrLXLorEKPbG5VX6LcJX5o5sfd26U3Pi7q/RvZJ3VhkG2XZVzUC5A3X49cgp14VTYHmmXiRvLDNwa7zx6b/S90sbR/iJ+IToXSNEf6id8owxSjefOfLaWpDex/C3pLbol8/S9D+IO5vSDpzD/wAT+V/SUZdJIRcEnsMwdJJ9bugXj9YsOPpMfuNM/rHh+LfhMon6VTg3cPWY/Si/C3hAvR1iofXP3R6zTidN4aoNl6bsOpbjqN7iU9dIX+ie8TYuJJ+ie+B96bqKtjRZwpNtlgu0Mr5MDu7JCnaO/OTTUC9ribE0SIEAaJgUDLGNETDaKPCBXuRiT36LPCYgeixEQEREBMRBMDMSOxWnaSZL+0PRu7W9LyHxWmqr5A7A4Lke074FgxWkKdP3mF/hGbd0h8VrExypjZHE5t3bh4yInLidJU0yJufhGZ7eE+bXrSN2l8XvWkbtOnbVrMxuxLHiTecuJxyJ7xz+EZt3SHxOmKjZD2B0H2u/0nDJ+TnR4Uj6pmXtGPDHH1n/AA7dIaS5QBQtlBv9YmxHZvnFESde83ndkq+S2S3VafaSSoUTsL1X785GSzYej7IHQBN3gR/KZ9FDs2u72t6fv+kS+CJmo6JYyyK5plXXIg9nUeiWXCLQroH5NL7mFgGB4XErLbzU6KdQSATz2mtKZM9OfQVE7gy9Rv5yJr6mDaJpuADnslSLdo9IFLGG6Jvp4O/NLOdV6g5g3UR+doGh2XepHZAg6GA6JJYfASSpaP6J10sHbfA46OC6J108F0TupYfhOlKECOGBEHBSWFCZ+bwIb5l0RJn5vEDEXmZyYvSdKn7zXPwjNv8AHbA6rzVXxKILuwUdP5DnkDitYXbKmAg4729BIypULG7Ek8SbmBOYrWMDKmt/rNkO7efCRGJx1Sp77E9G5e6aJ00METvyHjA5p14fRrtmfZHE7+6dtHDqu4dvPOjbygQGsxSjRCLm7m20d4UZsRw5h2yoSS1gx/K12I91f2a9m89pv4SOkLk5O8yTPl4Ob5eXvMsz5R7IIiJrtUiIgb8Bh9uoi9I7t8uC0AJVdC4hVxFMMbbW0o+1b0vLgBK3Brqkz8ZXOzq6xzb4y01KG0LTRgMa1CpfO25l4j1kpTpTl0lg9obS7xv6RN9SWajWVlDKbgi4M2SqaD0rybbDH9mT+E8erjLUIGZmYEzA+TTB3gd0xyK8J9xAwiATcrrNUQOtdnmImwJOCZVyNxIgd3JzM4uXbiYgVHFaYqvltbI+Fcu87zOKfFSqqi7ECczY6/ujtPpA6yZlRectK5zNzO2lA30qc7KZnMhm9TA2mpI7TOkOTpMwPtH2V+0fTM9k6XqSraw4zacINy5n7R/x5zX5GTu8cy1eVl7rFM+fhCJEzESE5siIgIiIEdpCsyvTdf8ATdX7f9+c9QwVRXRXXMMoYdRF552uE20c8SwHZl5y2al4vaw+wfepnZ+6cx+Y7Je41enFEOl4lOnDWP8AvasMxeYvPhnmdsozSGF2TtLuO/oPpJbV/St7UXP2D/b6TmqMCCDmDIt0KtbtBgXuZkZobSnKrst74Gf1h8Q/OScBECZgJi0zEBERAREQPLsd+9PZPuhEQO6nOpIiBvWdA3REDRUlNx372p9tvOZiT+f7sfNL7S92vzaIiJKRSIiAmJmIHVo39yv3v6jJLUv36/X/AHGInRY/cj5Oqxe5X5QtLTU8RPtkaGnHiubrMzEDp0D+/T7/APSZboiBmIiAiIgIiICIiB//2Q=="/>
          <p:cNvSpPr>
            <a:spLocks noChangeAspect="1" noChangeArrowheads="1"/>
          </p:cNvSpPr>
          <p:nvPr/>
        </p:nvSpPr>
        <p:spPr bwMode="auto">
          <a:xfrm>
            <a:off x="144463" y="-1790700"/>
            <a:ext cx="3743325" cy="3743325"/>
          </a:xfrm>
          <a:prstGeom prst="rect">
            <a:avLst/>
          </a:prstGeom>
          <a:noFill/>
          <a:ln w="9525">
            <a:noFill/>
            <a:miter lim="800000"/>
            <a:headEnd/>
            <a:tailEnd/>
          </a:ln>
        </p:spPr>
        <p:txBody>
          <a:bodyPr/>
          <a:lstStyle/>
          <a:p>
            <a:endParaRPr lang="en-US"/>
          </a:p>
        </p:txBody>
      </p:sp>
      <p:sp>
        <p:nvSpPr>
          <p:cNvPr id="21509" name="AutoShape 4" descr="data:image/jpeg;base64,/9j/4AAQSkZJRgABAQAAAQABAAD/2wCEAAkGBhASEBAQEBIQEBIWEA8PFREXERASEBUSFRAVFBUUFBQXHCYfFxkjGRQUHy8gIycpLCwsFR8xNTAqNSYrLCkBCQoKDgwOGg8PGiwlHyQrLSwtKSwsLCwsLywsLC8uNSwpLCw1LCksLC8pNS4sLS8sLCwsLCw1KSkpLywpLCwpLP/AABEIAOEA4QMBIgACEQEDEQH/xAAcAAEAAgMBAQEAAAAAAAAAAAAABQYBAwQHAgj/xABEEAACAQICBQkDCAkDBQAAAAABAgADEQQhBQYSMVETQWFxgZGhsdEiMlIHFEJicoKSwRUWIzNTorLC4UPw8RdEc5PS/8QAGgEBAQADAQEAAAAAAAAAAAAAAAUDBAYBAv/EACwRAQACAgEBBQgCAwAAAAAAAAABAgMRBBIFEzFBYSEyUXGBkaGxIvHR4fD/2gAMAwEAAhEDEQA/APcYiICIiAiIgIiICIiAiIgIiICImAwN7EG2R6Da+fYR3wMxEQEREBERAREQEREBERAREQEREBERAREQEREBERAREQERPmpUCgsxCqAWJOQAAuSTAi9ZtYKeDw71nsT7tNL2L1CMl6ucnmAMoPyaa01DjK1Ku5Y4kmqCd3LKLkDgCgt9xRK7rrrQcbiSy35FLpSW1vZ53I4sQOwASEwuKanUSqhs6OtRT9ZTceUkZeVM5YmPCELNzJnNFq+Efl+kYnFobSiYnD0sQnuuga3A7mU9III7J2ytExMbhciYmNwRET16REQEREBERAREQEREBERAREQEREBERAREQEREBPNPlS1s/wCwotwauwPNvFLyJ7BzmWrXXWhcFhywsaz3Skh+LnYj4VBv3DnnhtWozMzMSzMxZmO8sTck9JMn8zP0x0R4+aXz+R0x3dfGfF8xESUivSvki05+9wbHjXp582QqKO3ZNulp6XPztobSbYfEUcQu+m4a3FdzL2qSO2foTC4laiJUQ7Ssqup5irC4PcZX4WTqp0z5LvZ+Xqp0T5fptiIm8okREBERAREQEREBERAREQEREBERAREQEREBNGNxiUqb1ajBURS7MeYATfPJvlO1t5ap8zon9lTa9Vgcnqj6PUvn1TDmyxirtg5GaMNOqforGs+sL4zEPWa4X3aafBTG4dZ3npPVIqIkG1ptO5cza02nc+JERPHhPWvkn05ymHfCsfaom68TSckjua46is8lkvqlpv5pjKNYmyX5Op/42ybuyb7sz8fJ3d4ls8XL3WSJ8vCXv0TAN8xMy86UiIgIiICIiAiIgIiICIiAiIgIiICIiAiIgasVRLo6BmQsjKHW20pII2lvlcb+yeGVfkp04C1vmbgE2blSCwvvsVyvvtee8RMd8db+9DFkw0ye9G35wxuiMRhnNDFcnywsSEYMoDC6i/G2fbNMm9d8VymkcWw/i8n/AOtFp/2yEkHJrrnXxc1l11214bkiInwxsfN67kJhqRr1mNlpje1gS1upQT2TcdW9M8+jq34b+Rlo+S3DhtIo3wUqzjrICeTme0SjxcFMlN2jzVuHxqZMe7R5oHUR8QdHYX50j0qyoabIwIYBHZVvf6oU9snoiU4jUaV4jUaIiJ69IiICIiAiIgIiICImIGYmJm8BERAREQEREBMM1gSeYXmZGazYvksHiqg3rh6pH2tghfEieTOo28tOomXgWMxPKVKlT46j1PxMW/OapgCZnNuS3siIgX35H6F8TiH+GgF/E4P9k9Ynm3yN0PZxdTi1FO4Mf7p6TLfEjWKHQ8GNYY+v7IiJtN0iYmYCIi8BEXmLwMxMXiBmJiICJi8+oGImZrq4hF95lXrIED7icFbTVIbtpuoWHeZxVtYDa4VVHEm/pAnLz4qV1X3mC9ZAlNxmt6DJq1/qp6rl4yOGm6tT9xQZh8bZL37vGBdMVptVICDlN9zcqButzZ8/dOPEazhc25NPtN/xKjiDW318QtIfAmbdVxbzM5E0hg0OVF8Q3F2uPwjI9t4FjqfKFS2igqLtcBTbO+614+UDFuuiSKuVSoaCMBzEuHIy6FInPgtYKrABcOlNBmBsAKOoWkL8pelmelhqTc9R6v4V2f75g5NunFZrcu3ThtPpr7+xQYiJBc0REQPU/knxVNMJW2msTiG5juFNBzDrl5XSFI/TXvt5zzzVTV2qdH0cVhz+1JqlqZ92ooqsAM9xy/4m809LA7Rwq7FtwKFu4PeXuPGsVfk6bixrDX5PQVrqdzKe0T7E83GseydmtSemw3i2Y+61jO/A6doh9tKgV7bOeWRtl7WXMJnbC8xIKjp5+cKw4jLxnSunk51YHosR3wJSJBHT1TaaypsfR97atbnztxn1+nn+FPH1gTcSEGn3+FPH1nHi9cgh2dlXc5CmtyxPDogWeJz4HEM9NGddhyoZk+Enm7J0XgZiYvECNqabpjdduoWHjOWpp5/oqo67k/lI205sZo9agsxqD7LsvgMjA6MfrEF/e1wn1doA/hGZlexWutEG1NXqk/dBPbn4TbT1Nwwa7Gq4+EsAO0qAfGSNHALTyoJSpdIT2u1t574ELh8ZjCz1+RdENiVNwCAAMlOd+kCTGA0tTqjI7LWzUnPs4iacTo6o/vVX7AB53kXX1WqEHYcXz987z1gZQJttMYcNs8rT2t9r38d06KeJRvdZW6mBlK/U2vtbTVVB4BPZ7bm58JrraNq099Sg3W/J+BvAvGIwyuLMDboLL5TVhtG0k91B5yhnTVSn9Nx9h9pe4H8ptpa92sDiKfCz7Kn+axgXPAaJp0dorckk3Ym5zO4cBKbr7iCcRTTmSiO9mJPgBJOhre53rTYcQSPzMqunMby2IqVN1yBbgFUL+U0edbWOI9U7tG2sUR8ZcMREkIRETBgen6v6bWlg8OhrBLUx7O1Yi+fN1zbX1ooc9Vn7HPnOGhq1Q2UuGvsrf2iM7CfVTVqj9G69ftfnOipGqxHo6vHGqRHpDlxmmsI++kz9JVB3G9xIXE4hTfkKVXq2i/hsk+MlcRqtV303pnrDL5AziqaL0inuqr/ZqL/dafb7cOBraRv7ODxH20ZafetRlt3yyLi8dTUFl2hbcdhyOvYN5X6tbSK+9SrDpClh3rcTR88xBNmZlPA3HnAttLWkbqlMjpU/kfWdiaYw1QWYr1OuXjlKjQ0fUfe575KYfV1jvfygTo0Th29pAF+tTYjusbSR0NSpYcezTBbnqE+2ei9sh0C0rI1WrjOm4v1lD3iYZ9IUfeV2XjsioO9cx2wPQaWl6fPtL1j0nVTxiNuZT259083oa2ndUpjrU28D6yQoaw0G3sVPBh+YuIF+2olK/SdD+LS/GsQI6lrQn00YdRDedp3YbTFGobKxvwKtfytPP8ACCL1Xb6p2SPEX8ZOUtM1lFlZVHAU6YHlAuMxKj+n8R8f8iekfrBiPj/kT0gW2YMqf6wYj4x+BPSYOsGI+MfgT0gWfFYVKilKih1PMfMcD0yLoas0Kd9ldu5v7VmIHAdHjIk6w4j4x+BPSfJ1hxHxj8CekCcOj6e7ZUdgE48Xq9h2B20S28kgTkwGnKjVLVHGzZifZUbhfeBInWXWbaUqtxT3W+k59OjvgVfWLCYcVQuFUUxcA1BdSxvzdE3zho3d9puu3MOHjO+Sufb+UVRe0rbtWvp+yIiT0sn1TW7KOLKPGfM7NCrfEUOHKIx6gbnynsRudPYjqmIWGlrVXXJgjdYKnz/KdlHW8fTpkdTA+YEsAem2TBW6wD5zTV0HhG30lH2bp/SROkda4qWs9A7y69ak+V520tLUG3VU7TsnuM5qup+GOavUTtVh4i/jOOpqU29KyNw2lK+IvAsCODuIPUbz7IvvzlSbVjFp7qhulHH52M56mkq9Fth6jo2/ZZs+5oFxOEp/Av4QJlcMo3XHaZV6Ostcbyrda/wDzadtLWk/Spjsa3gRAsKEjnM6KeLIkBT1moneHXsBHgZ10tM0G3VFHXdfOBI4rkag/aUkqHpVb9+8StaT1c2jegopDnUl6gPaTlJ6nWVvdZW6iDPuBTP1exPBO9vSJc4gePmlU6Z8NRfplzq6JHCclTQ94FSNBuJnTo/QFWs1kBIG9jko6zx6JdcBqctr1L8dncT18JO0sKEUKqhVG4DIQKQ2oKkWZmPgJqPyeU+Ld8v3JmNiBQv8Ap4g5275tXU5KYLF2UDMknKXSvVVFLuQqjMk/7zMpGntOmoedaYPsrzk8T0+UDjxuPCrYE7PMDvYyHXDtVa57BzATppYc1Guewcwli0fosAQICvghTVeJPgP82miSWsJtW2PhUDtOZ8LSNkLlW6ssub5l+rNb7fYiImu1SbKFJm2tkbRCk249E1yU1fT23bgoHef8TLgjeSserNx69WWsesOfROsVVXVNo7BJBBuSMjuJ3S5aN0rUqGyi/E8w6zI/D6toX5SwQMSzADNjx6Lyw4egqgKoCgcwnQOodIUkZn0n0lxuNvKEn1A+alzvJ6r5Tkq6IptvVT1gTuAn1AgKuqdD6K7H2CU/ptOWrquR7lWoOg7LDxF/GWmc2Kx1JMnYA8N57hAqjaHxI3Gm46mTxufKamw+IX3qJP2GVh/NsybxOsijKml+lsh3CRGL0vUYe0+yOAsogcj6QRTZ9qmfrKV8d3jOvDaXb/TrE9AqXHdeV7HVVO4lpGNhl32B64F//TNf+I3cPSJQs+jwiB7QmHXnAPZMrh0BuFAPG02RAxaYKT6iB87Ewac+4gV3TWg8TWbJ6eyPdS7DtOWZlffUjFk3PJHqc/mBPQYgU/BatVU95PFT+cl6OAI3qe6TMxA8p0hh67VKlRqVZdpmbOm4sL5DdwtOJst+XXlPYatZVF2IUcSbSJxen03Iu30kWXu3nwk23B3O+r8JNuzdzvq/H+3mYMzLBrLXLorEKPbG5VX6LcJX5o5sfd26U3Pi7q/RvZJ3VhkG2XZVzUC5A3X49cgp14VTYHmmXiRvLDNwa7zx6b/S90sbR/iJ+IToXSNEf6id8owxSjefOfLaWpDex/C3pLbol8/S9D+IO5vSDpzD/wAT+V/SUZdJIRcEnsMwdJJ9bugXj9YsOPpMfuNM/rHh+LfhMon6VTg3cPWY/Si/C3hAvR1iofXP3R6zTidN4aoNl6bsOpbjqN7iU9dIX+ie8TYuJJ+ie+B96bqKtjRZwpNtlgu0Mr5MDu7JCnaO/OTTUC9ribE0SIEAaJgUDLGNETDaKPCBXuRiT36LPCYgeixEQEREBMRBMDMSOxWnaSZL+0PRu7W9LyHxWmqr5A7A4Lke074FgxWkKdP3mF/hGbd0h8VrExypjZHE5t3bh4yInLidJU0yJufhGZ7eE+bXrSN2l8XvWkbtOnbVrMxuxLHiTecuJxyJ7xz+EZt3SHxOmKjZD2B0H2u/0nDJ+TnR4Uj6pmXtGPDHH1n/AA7dIaS5QBQtlBv9YmxHZvnFESde83ndkq+S2S3VafaSSoUTsL1X785GSzYej7IHQBN3gR/KZ9FDs2u72t6fv+kS+CJmo6JYyyK5plXXIg9nUeiWXCLQroH5NL7mFgGB4XErLbzU6KdQSATz2mtKZM9OfQVE7gy9Rv5yJr6mDaJpuADnslSLdo9IFLGG6Jvp4O/NLOdV6g5g3UR+doGh2XepHZAg6GA6JJYfASSpaP6J10sHbfA46OC6J108F0TupYfhOlKECOGBEHBSWFCZ+bwIb5l0RJn5vEDEXmZyYvSdKn7zXPwjNv8AHbA6rzVXxKILuwUdP5DnkDitYXbKmAg4729BIypULG7Ek8SbmBOYrWMDKmt/rNkO7efCRGJx1Sp77E9G5e6aJ00METvyHjA5p14fRrtmfZHE7+6dtHDqu4dvPOjbygQGsxSjRCLm7m20d4UZsRw5h2yoSS1gx/K12I91f2a9m89pv4SOkLk5O8yTPl4Ob5eXvMsz5R7IIiJrtUiIgb8Bh9uoi9I7t8uC0AJVdC4hVxFMMbbW0o+1b0vLgBK3Brqkz8ZXOzq6xzb4y01KG0LTRgMa1CpfO25l4j1kpTpTl0lg9obS7xv6RN9SWajWVlDKbgi4M2SqaD0rybbDH9mT+E8erjLUIGZmYEzA+TTB3gd0xyK8J9xAwiATcrrNUQOtdnmImwJOCZVyNxIgd3JzM4uXbiYgVHFaYqvltbI+Fcu87zOKfFSqqi7ECczY6/ujtPpA6yZlRectK5zNzO2lA30qc7KZnMhm9TA2mpI7TOkOTpMwPtH2V+0fTM9k6XqSraw4zacINy5n7R/x5zX5GTu8cy1eVl7rFM+fhCJEzESE5siIgIiIEdpCsyvTdf8ATdX7f9+c9QwVRXRXXMMoYdRF552uE20c8SwHZl5y2al4vaw+wfepnZ+6cx+Y7Je41enFEOl4lOnDWP8AvasMxeYvPhnmdsozSGF2TtLuO/oPpJbV/St7UXP2D/b6TmqMCCDmDIt0KtbtBgXuZkZobSnKrst74Gf1h8Q/OScBECZgJi0zEBERAREQPLsd+9PZPuhEQO6nOpIiBvWdA3REDRUlNx372p9tvOZiT+f7sfNL7S92vzaIiJKRSIiAmJmIHVo39yv3v6jJLUv36/X/AHGInRY/cj5Oqxe5X5QtLTU8RPtkaGnHiubrMzEDp0D+/T7/APSZboiBmIiAiIgIiICIiB//2Q=="/>
          <p:cNvSpPr>
            <a:spLocks noChangeAspect="1" noChangeArrowheads="1"/>
          </p:cNvSpPr>
          <p:nvPr/>
        </p:nvSpPr>
        <p:spPr bwMode="auto">
          <a:xfrm>
            <a:off x="144463" y="-1790700"/>
            <a:ext cx="3743325" cy="3743325"/>
          </a:xfrm>
          <a:prstGeom prst="rect">
            <a:avLst/>
          </a:prstGeom>
          <a:noFill/>
          <a:ln w="9525">
            <a:noFill/>
            <a:miter lim="800000"/>
            <a:headEnd/>
            <a:tailEnd/>
          </a:ln>
        </p:spPr>
        <p:txBody>
          <a:bodyPr/>
          <a:lstStyle/>
          <a:p>
            <a:endParaRPr lang="en-US"/>
          </a:p>
        </p:txBody>
      </p:sp>
      <p:sp>
        <p:nvSpPr>
          <p:cNvPr id="21510" name="AutoShape 6" descr="data:image/jpeg;base64,/9j/4AAQSkZJRgABAQAAAQABAAD/2wCEAAkGBhASEBAQEBIQEBIWEA8PFREXERASEBUSFRAVFBUUFBQXHCYfFxkjGRQUHy8gIycpLCwsFR8xNTAqNSYrLCkBCQoKDgwOGg8PGiwlHyQrLSwtKSwsLCwsLywsLC8uNSwpLCw1LCksLC8pNS4sLS8sLCwsLCw1KSkpLywpLCwpLP/AABEIAOEA4QMBIgACEQEDEQH/xAAcAAEAAgMBAQEAAAAAAAAAAAAABQYBAwQHAgj/xABEEAACAQICBQkDCAkDBQAAAAABAgADEQQhBQYSMVETQWFxgZGhsdEiMlIHFEJicoKSwRUWIzNTorLC4UPw8RdEc5PS/8QAGgEBAQADAQEAAAAAAAAAAAAAAAUDBAYBAv/EACwRAQACAgEBBQgCAwAAAAAAAAABAgMRBBIFEzFBYSEyUXGBkaGxIvHR4fD/2gAMAwEAAhEDEQA/APcYiICIiAiIgIiICIiAiIgIiICImAwN7EG2R6Da+fYR3wMxEQEREBERAREQEREBERAREQEREBERAREQEREBERAREQERPmpUCgsxCqAWJOQAAuSTAi9ZtYKeDw71nsT7tNL2L1CMl6ucnmAMoPyaa01DjK1Ku5Y4kmqCd3LKLkDgCgt9xRK7rrrQcbiSy35FLpSW1vZ53I4sQOwASEwuKanUSqhs6OtRT9ZTceUkZeVM5YmPCELNzJnNFq+Efl+kYnFobSiYnD0sQnuuga3A7mU9III7J2ytExMbhciYmNwRET16REQEREBERAREQEREBERAREQEREBERAREQEREBPNPlS1s/wCwotwauwPNvFLyJ7BzmWrXXWhcFhywsaz3Skh+LnYj4VBv3DnnhtWozMzMSzMxZmO8sTck9JMn8zP0x0R4+aXz+R0x3dfGfF8xESUivSvki05+9wbHjXp582QqKO3ZNulp6XPztobSbYfEUcQu+m4a3FdzL2qSO2foTC4laiJUQ7Ssqup5irC4PcZX4WTqp0z5LvZ+Xqp0T5fptiIm8okREBERAREQEREBERAREQEREBERAREQEREBNGNxiUqb1ajBURS7MeYATfPJvlO1t5ap8zon9lTa9Vgcnqj6PUvn1TDmyxirtg5GaMNOqforGs+sL4zEPWa4X3aafBTG4dZ3npPVIqIkG1ptO5cza02nc+JERPHhPWvkn05ymHfCsfaom68TSckjua46is8lkvqlpv5pjKNYmyX5Op/42ybuyb7sz8fJ3d4ls8XL3WSJ8vCXv0TAN8xMy86UiIgIiICIiAiIgIiICIiAiIgIiICIiAiIgasVRLo6BmQsjKHW20pII2lvlcb+yeGVfkp04C1vmbgE2blSCwvvsVyvvtee8RMd8db+9DFkw0ye9G35wxuiMRhnNDFcnywsSEYMoDC6i/G2fbNMm9d8VymkcWw/i8n/AOtFp/2yEkHJrrnXxc1l11214bkiInwxsfN67kJhqRr1mNlpje1gS1upQT2TcdW9M8+jq34b+Rlo+S3DhtIo3wUqzjrICeTme0SjxcFMlN2jzVuHxqZMe7R5oHUR8QdHYX50j0qyoabIwIYBHZVvf6oU9snoiU4jUaV4jUaIiJ69IiICIiAiIgIiICImIGYmJm8BERAREQEREBMM1gSeYXmZGazYvksHiqg3rh6pH2tghfEieTOo28tOomXgWMxPKVKlT46j1PxMW/OapgCZnNuS3siIgX35H6F8TiH+GgF/E4P9k9Ynm3yN0PZxdTi1FO4Mf7p6TLfEjWKHQ8GNYY+v7IiJtN0iYmYCIi8BEXmLwMxMXiBmJiICJi8+oGImZrq4hF95lXrIED7icFbTVIbtpuoWHeZxVtYDa4VVHEm/pAnLz4qV1X3mC9ZAlNxmt6DJq1/qp6rl4yOGm6tT9xQZh8bZL37vGBdMVptVICDlN9zcqButzZ8/dOPEazhc25NPtN/xKjiDW318QtIfAmbdVxbzM5E0hg0OVF8Q3F2uPwjI9t4FjqfKFS2igqLtcBTbO+614+UDFuuiSKuVSoaCMBzEuHIy6FInPgtYKrABcOlNBmBsAKOoWkL8pelmelhqTc9R6v4V2f75g5NunFZrcu3ThtPpr7+xQYiJBc0REQPU/knxVNMJW2msTiG5juFNBzDrl5XSFI/TXvt5zzzVTV2qdH0cVhz+1JqlqZ92ooqsAM9xy/4m809LA7Rwq7FtwKFu4PeXuPGsVfk6bixrDX5PQVrqdzKe0T7E83GseydmtSemw3i2Y+61jO/A6doh9tKgV7bOeWRtl7WXMJnbC8xIKjp5+cKw4jLxnSunk51YHosR3wJSJBHT1TaaypsfR97atbnztxn1+nn+FPH1gTcSEGn3+FPH1nHi9cgh2dlXc5CmtyxPDogWeJz4HEM9NGddhyoZk+Enm7J0XgZiYvECNqabpjdduoWHjOWpp5/oqo67k/lI205sZo9agsxqD7LsvgMjA6MfrEF/e1wn1doA/hGZlexWutEG1NXqk/dBPbn4TbT1Nwwa7Gq4+EsAO0qAfGSNHALTyoJSpdIT2u1t574ELh8ZjCz1+RdENiVNwCAAMlOd+kCTGA0tTqjI7LWzUnPs4iacTo6o/vVX7AB53kXX1WqEHYcXz987z1gZQJttMYcNs8rT2t9r38d06KeJRvdZW6mBlK/U2vtbTVVB4BPZ7bm58JrraNq099Sg3W/J+BvAvGIwyuLMDboLL5TVhtG0k91B5yhnTVSn9Nx9h9pe4H8ptpa92sDiKfCz7Kn+axgXPAaJp0dorckk3Ym5zO4cBKbr7iCcRTTmSiO9mJPgBJOhre53rTYcQSPzMqunMby2IqVN1yBbgFUL+U0edbWOI9U7tG2sUR8ZcMREkIRETBgen6v6bWlg8OhrBLUx7O1Yi+fN1zbX1ooc9Vn7HPnOGhq1Q2UuGvsrf2iM7CfVTVqj9G69ftfnOipGqxHo6vHGqRHpDlxmmsI++kz9JVB3G9xIXE4hTfkKVXq2i/hsk+MlcRqtV303pnrDL5AziqaL0inuqr/ZqL/dafb7cOBraRv7ODxH20ZafetRlt3yyLi8dTUFl2hbcdhyOvYN5X6tbSK+9SrDpClh3rcTR88xBNmZlPA3HnAttLWkbqlMjpU/kfWdiaYw1QWYr1OuXjlKjQ0fUfe575KYfV1jvfygTo0Th29pAF+tTYjusbSR0NSpYcezTBbnqE+2ei9sh0C0rI1WrjOm4v1lD3iYZ9IUfeV2XjsioO9cx2wPQaWl6fPtL1j0nVTxiNuZT259083oa2ndUpjrU28D6yQoaw0G3sVPBh+YuIF+2olK/SdD+LS/GsQI6lrQn00YdRDedp3YbTFGobKxvwKtfytPP8ACCL1Xb6p2SPEX8ZOUtM1lFlZVHAU6YHlAuMxKj+n8R8f8iekfrBiPj/kT0gW2YMqf6wYj4x+BPSYOsGI+MfgT0gWfFYVKilKih1PMfMcD0yLoas0Kd9ldu5v7VmIHAdHjIk6w4j4x+BPSfJ1hxHxj8CekCcOj6e7ZUdgE48Xq9h2B20S28kgTkwGnKjVLVHGzZifZUbhfeBInWXWbaUqtxT3W+k59OjvgVfWLCYcVQuFUUxcA1BdSxvzdE3zho3d9puu3MOHjO+Sufb+UVRe0rbtWvp+yIiT0sn1TW7KOLKPGfM7NCrfEUOHKIx6gbnynsRudPYjqmIWGlrVXXJgjdYKnz/KdlHW8fTpkdTA+YEsAem2TBW6wD5zTV0HhG30lH2bp/SROkda4qWs9A7y69ak+V520tLUG3VU7TsnuM5qup+GOavUTtVh4i/jOOpqU29KyNw2lK+IvAsCODuIPUbz7IvvzlSbVjFp7qhulHH52M56mkq9Fth6jo2/ZZs+5oFxOEp/Av4QJlcMo3XHaZV6Ostcbyrda/wDzadtLWk/Spjsa3gRAsKEjnM6KeLIkBT1moneHXsBHgZ10tM0G3VFHXdfOBI4rkag/aUkqHpVb9+8StaT1c2jegopDnUl6gPaTlJ6nWVvdZW6iDPuBTP1exPBO9vSJc4gePmlU6Z8NRfplzq6JHCclTQ94FSNBuJnTo/QFWs1kBIG9jko6zx6JdcBqctr1L8dncT18JO0sKEUKqhVG4DIQKQ2oKkWZmPgJqPyeU+Ld8v3JmNiBQv8Ap4g5275tXU5KYLF2UDMknKXSvVVFLuQqjMk/7zMpGntOmoedaYPsrzk8T0+UDjxuPCrYE7PMDvYyHXDtVa57BzATppYc1Guewcwli0fosAQICvghTVeJPgP82miSWsJtW2PhUDtOZ8LSNkLlW6ssub5l+rNb7fYiImu1SbKFJm2tkbRCk249E1yU1fT23bgoHef8TLgjeSserNx69WWsesOfROsVVXVNo7BJBBuSMjuJ3S5aN0rUqGyi/E8w6zI/D6toX5SwQMSzADNjx6Lyw4egqgKoCgcwnQOodIUkZn0n0lxuNvKEn1A+alzvJ6r5Tkq6IptvVT1gTuAn1AgKuqdD6K7H2CU/ptOWrquR7lWoOg7LDxF/GWmc2Kx1JMnYA8N57hAqjaHxI3Gm46mTxufKamw+IX3qJP2GVh/NsybxOsijKml+lsh3CRGL0vUYe0+yOAsogcj6QRTZ9qmfrKV8d3jOvDaXb/TrE9AqXHdeV7HVVO4lpGNhl32B64F//TNf+I3cPSJQs+jwiB7QmHXnAPZMrh0BuFAPG02RAxaYKT6iB87Ewac+4gV3TWg8TWbJ6eyPdS7DtOWZlffUjFk3PJHqc/mBPQYgU/BatVU95PFT+cl6OAI3qe6TMxA8p0hh67VKlRqVZdpmbOm4sL5DdwtOJst+XXlPYatZVF2IUcSbSJxen03Iu30kWXu3nwk23B3O+r8JNuzdzvq/H+3mYMzLBrLXLorEKPbG5VX6LcJX5o5sfd26U3Pi7q/RvZJ3VhkG2XZVzUC5A3X49cgp14VTYHmmXiRvLDNwa7zx6b/S90sbR/iJ+IToXSNEf6id8owxSjefOfLaWpDex/C3pLbol8/S9D+IO5vSDpzD/wAT+V/SUZdJIRcEnsMwdJJ9bugXj9YsOPpMfuNM/rHh+LfhMon6VTg3cPWY/Si/C3hAvR1iofXP3R6zTidN4aoNl6bsOpbjqN7iU9dIX+ie8TYuJJ+ie+B96bqKtjRZwpNtlgu0Mr5MDu7JCnaO/OTTUC9ribE0SIEAaJgUDLGNETDaKPCBXuRiT36LPCYgeixEQEREBMRBMDMSOxWnaSZL+0PRu7W9LyHxWmqr5A7A4Lke074FgxWkKdP3mF/hGbd0h8VrExypjZHE5t3bh4yInLidJU0yJufhGZ7eE+bXrSN2l8XvWkbtOnbVrMxuxLHiTecuJxyJ7xz+EZt3SHxOmKjZD2B0H2u/0nDJ+TnR4Uj6pmXtGPDHH1n/AA7dIaS5QBQtlBv9YmxHZvnFESde83ndkq+S2S3VafaSSoUTsL1X785GSzYej7IHQBN3gR/KZ9FDs2u72t6fv+kS+CJmo6JYyyK5plXXIg9nUeiWXCLQroH5NL7mFgGB4XErLbzU6KdQSATz2mtKZM9OfQVE7gy9Rv5yJr6mDaJpuADnslSLdo9IFLGG6Jvp4O/NLOdV6g5g3UR+doGh2XepHZAg6GA6JJYfASSpaP6J10sHbfA46OC6J108F0TupYfhOlKECOGBEHBSWFCZ+bwIb5l0RJn5vEDEXmZyYvSdKn7zXPwjNv8AHbA6rzVXxKILuwUdP5DnkDitYXbKmAg4729BIypULG7Ek8SbmBOYrWMDKmt/rNkO7efCRGJx1Sp77E9G5e6aJ00METvyHjA5p14fRrtmfZHE7+6dtHDqu4dvPOjbygQGsxSjRCLm7m20d4UZsRw5h2yoSS1gx/K12I91f2a9m89pv4SOkLk5O8yTPl4Ob5eXvMsz5R7IIiJrtUiIgb8Bh9uoi9I7t8uC0AJVdC4hVxFMMbbW0o+1b0vLgBK3Brqkz8ZXOzq6xzb4y01KG0LTRgMa1CpfO25l4j1kpTpTl0lg9obS7xv6RN9SWajWVlDKbgi4M2SqaD0rybbDH9mT+E8erjLUIGZmYEzA+TTB3gd0xyK8J9xAwiATcrrNUQOtdnmImwJOCZVyNxIgd3JzM4uXbiYgVHFaYqvltbI+Fcu87zOKfFSqqi7ECczY6/ujtPpA6yZlRectK5zNzO2lA30qc7KZnMhm9TA2mpI7TOkOTpMwPtH2V+0fTM9k6XqSraw4zacINy5n7R/x5zX5GTu8cy1eVl7rFM+fhCJEzESE5siIgIiIEdpCsyvTdf8ATdX7f9+c9QwVRXRXXMMoYdRF552uE20c8SwHZl5y2al4vaw+wfepnZ+6cx+Y7Je41enFEOl4lOnDWP8AvasMxeYvPhnmdsozSGF2TtLuO/oPpJbV/St7UXP2D/b6TmqMCCDmDIt0KtbtBgXuZkZobSnKrst74Gf1h8Q/OScBECZgJi0zEBERAREQPLsd+9PZPuhEQO6nOpIiBvWdA3REDRUlNx372p9tvOZiT+f7sfNL7S92vzaIiJKRSIiAmJmIHVo39yv3v6jJLUv36/X/AHGInRY/cj5Oqxe5X5QtLTU8RPtkaGnHiubrMzEDp0D+/T7/APSZboiBmIiAiIgIiICIiB//2Q=="/>
          <p:cNvSpPr>
            <a:spLocks noChangeAspect="1" noChangeArrowheads="1"/>
          </p:cNvSpPr>
          <p:nvPr/>
        </p:nvSpPr>
        <p:spPr bwMode="auto">
          <a:xfrm>
            <a:off x="144463" y="-1790700"/>
            <a:ext cx="3743325" cy="3743325"/>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fontAlgn="auto">
              <a:spcAft>
                <a:spcPts val="0"/>
              </a:spcAft>
              <a:defRPr/>
            </a:pPr>
            <a:r>
              <a:rPr lang="en-US" b="1" smtClean="0"/>
              <a:t>Disadvantages</a:t>
            </a:r>
            <a:r>
              <a:rPr lang="en-US" smtClean="0"/>
              <a:t/>
            </a:r>
            <a:br>
              <a:rPr lang="en-US" smtClean="0"/>
            </a:br>
            <a:endParaRPr lang="en-US" smtClean="0"/>
          </a:p>
        </p:txBody>
      </p:sp>
      <p:sp>
        <p:nvSpPr>
          <p:cNvPr id="22531" name="Content Placeholder 2"/>
          <p:cNvSpPr>
            <a:spLocks noGrp="1"/>
          </p:cNvSpPr>
          <p:nvPr>
            <p:ph idx="1"/>
          </p:nvPr>
        </p:nvSpPr>
        <p:spPr>
          <a:xfrm>
            <a:off x="457200" y="1600200"/>
            <a:ext cx="8229600" cy="5029200"/>
          </a:xfrm>
        </p:spPr>
        <p:txBody>
          <a:bodyPr/>
          <a:lstStyle/>
          <a:p>
            <a:r>
              <a:rPr lang="en-US" sz="2400" smtClean="0">
                <a:latin typeface="Times New Roman" pitchFamily="18" charset="0"/>
                <a:cs typeface="Times New Roman" pitchFamily="18" charset="0"/>
              </a:rPr>
              <a:t>Cost of note takers is very high.</a:t>
            </a:r>
          </a:p>
          <a:p>
            <a:r>
              <a:rPr lang="en-US" sz="2400" smtClean="0">
                <a:latin typeface="Times New Roman" pitchFamily="18" charset="0"/>
                <a:cs typeface="Times New Roman" pitchFamily="18" charset="0"/>
              </a:rPr>
              <a:t>Only high class people can afford this type of note takers.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b="1" smtClean="0"/>
              <a:t>CONCLUSION</a:t>
            </a:r>
            <a:endParaRPr lang="en-US" smtClean="0"/>
          </a:p>
        </p:txBody>
      </p:sp>
      <p:sp>
        <p:nvSpPr>
          <p:cNvPr id="3" name="Content Placeholder 2"/>
          <p:cNvSpPr>
            <a:spLocks noGrp="1"/>
          </p:cNvSpPr>
          <p:nvPr>
            <p:ph idx="1"/>
          </p:nvPr>
        </p:nvSpPr>
        <p:spPr/>
        <p:txBody>
          <a:bodyPr>
            <a:normAutofit/>
          </a:bodyPr>
          <a:lstStyle/>
          <a:p>
            <a:pPr marL="419100" lvl="4" indent="-382588">
              <a:lnSpc>
                <a:spcPct val="90000"/>
              </a:lnSpc>
              <a:buClr>
                <a:schemeClr val="accent1"/>
              </a:buClr>
              <a:buSzPct val="80000"/>
              <a:buFont typeface="Arial" charset="0"/>
              <a:buChar char="•"/>
            </a:pPr>
            <a:r>
              <a:rPr lang="en-US" sz="2400" dirty="0">
                <a:latin typeface="Times New Roman" panose="02020603050405020304" pitchFamily="18" charset="0"/>
                <a:cs typeface="Times New Roman" panose="02020603050405020304" pitchFamily="18" charset="0"/>
              </a:rPr>
              <a:t>Hence , we can conclude that our product has many advantages over digital pen , since the smart note taker is a device that can store visual recordings and thus can be used widely. </a:t>
            </a:r>
            <a:endParaRPr lang="en-US" sz="2400" dirty="0" smtClean="0">
              <a:latin typeface="Times New Roman" pitchFamily="18" charset="0"/>
              <a:cs typeface="Times New Roman" pitchFamily="18" charset="0"/>
            </a:endParaRPr>
          </a:p>
          <a:p>
            <a:pPr>
              <a:lnSpc>
                <a:spcPct val="90000"/>
              </a:lnSpc>
              <a:buFont typeface="Arial" charset="0"/>
              <a:buChar char="•"/>
            </a:pPr>
            <a:r>
              <a:rPr lang="en-US" sz="2400" dirty="0" smtClean="0">
                <a:latin typeface="Times New Roman" pitchFamily="18" charset="0"/>
                <a:cs typeface="Times New Roman" pitchFamily="18" charset="0"/>
              </a:rPr>
              <a:t>The device takes a practical extent since it offers high mobility.</a:t>
            </a:r>
          </a:p>
          <a:p>
            <a:pPr>
              <a:lnSpc>
                <a:spcPct val="90000"/>
              </a:lnSpc>
              <a:buFont typeface="Arial" charset="0"/>
              <a:buChar char="•"/>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smtClean="0">
                <a:latin typeface="Times New Roman" pitchFamily="18" charset="0"/>
                <a:cs typeface="Times New Roman" pitchFamily="18" charset="0"/>
              </a:rPr>
              <a:t>price of innovation will be reasonable for the sectors that can use it effectively in their business or lessons.</a:t>
            </a:r>
          </a:p>
          <a:p>
            <a:pPr>
              <a:lnSpc>
                <a:spcPct val="90000"/>
              </a:lnSpc>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524000" y="2514600"/>
            <a:ext cx="5867400" cy="1219200"/>
          </a:xfrm>
        </p:spPr>
        <p:txBody>
          <a:bodyPr/>
          <a:lstStyle/>
          <a:p>
            <a:pPr>
              <a:buFont typeface="Wingdings 2" pitchFamily="18" charset="2"/>
              <a:buNone/>
            </a:pPr>
            <a:r>
              <a:rPr lang="en-US" sz="7200" smtClean="0"/>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609600"/>
            <a:ext cx="3124200" cy="1143000"/>
          </a:xfrm>
        </p:spPr>
        <p:txBody>
          <a:bodyPr rtlCol="0">
            <a:normAutofit fontScale="90000"/>
          </a:bodyPr>
          <a:lstStyle/>
          <a:p>
            <a:pPr fontAlgn="auto">
              <a:spcAft>
                <a:spcPts val="0"/>
              </a:spcAft>
              <a:defRPr/>
            </a:pPr>
            <a:r>
              <a:rPr lang="en-US" b="1" dirty="0"/>
              <a:t>Introduction</a:t>
            </a:r>
            <a:r>
              <a:rPr lang="en-US" dirty="0" smtClean="0"/>
              <a:t/>
            </a:r>
            <a:br>
              <a:rPr lang="en-US" dirty="0" smtClean="0"/>
            </a:br>
            <a:endParaRPr lang="en-US" dirty="0"/>
          </a:p>
        </p:txBody>
      </p:sp>
      <p:sp>
        <p:nvSpPr>
          <p:cNvPr id="8195" name="Content Placeholder 2"/>
          <p:cNvSpPr>
            <a:spLocks noGrp="1"/>
          </p:cNvSpPr>
          <p:nvPr>
            <p:ph idx="1"/>
          </p:nvPr>
        </p:nvSpPr>
        <p:spPr>
          <a:xfrm>
            <a:off x="762000" y="1905000"/>
            <a:ext cx="8229600" cy="3048000"/>
          </a:xfrm>
        </p:spPr>
        <p:txBody>
          <a:bodyPr/>
          <a:lstStyle/>
          <a:p>
            <a:r>
              <a:rPr lang="en-US" sz="2400" dirty="0" smtClean="0"/>
              <a:t>The Smart Note Taker is such a helpful product that satisfies the needs of the people in today's technologic and fast life. </a:t>
            </a:r>
          </a:p>
          <a:p>
            <a:r>
              <a:rPr lang="en-US" sz="2400" dirty="0" smtClean="0"/>
              <a:t>The Smart Note Taker is a pen that provides taking fast and easy notes to people who are busy one's self with something.</a:t>
            </a:r>
          </a:p>
          <a:p>
            <a:r>
              <a:rPr lang="en-US" sz="2400" dirty="0"/>
              <a:t>The written notes will be stored in memory chip of the pen and will be able to read in digital medium after the job is done</a:t>
            </a:r>
            <a:r>
              <a:rPr lang="en-US" sz="2400" dirty="0" smtClean="0"/>
              <a:t>. </a:t>
            </a:r>
          </a:p>
          <a:p>
            <a:r>
              <a:rPr lang="en-US" sz="2400" dirty="0" smtClean="0"/>
              <a:t>This will save time and facilitate life.</a:t>
            </a:r>
          </a:p>
          <a:p>
            <a:endParaRPr lang="en-US" sz="2400" dirty="0" smtClean="0"/>
          </a:p>
          <a:p>
            <a:endParaRPr lang="en-US" sz="2400" dirty="0" smtClean="0"/>
          </a:p>
          <a:p>
            <a:pPr marL="36512" indent="0">
              <a:buNone/>
            </a:pPr>
            <a:endParaRPr lang="en-US" sz="2400" dirty="0">
              <a:latin typeface="Hobo Std" panose="020B0803040709020204" pitchFamily="34" charset="0"/>
            </a:endParaRPr>
          </a:p>
          <a:p>
            <a:endParaRPr lang="en-US" sz="2400" dirty="0" smtClean="0"/>
          </a:p>
        </p:txBody>
      </p:sp>
      <p:pic>
        <p:nvPicPr>
          <p:cNvPr id="8196" name="Picture 6" descr="http://www.sonocent.com/images/sized/library/general/schools-370x370.png"/>
          <p:cNvPicPr>
            <a:picLocks noChangeAspect="1" noChangeArrowheads="1"/>
          </p:cNvPicPr>
          <p:nvPr/>
        </p:nvPicPr>
        <p:blipFill>
          <a:blip r:embed="rId2" cstate="print"/>
          <a:srcRect/>
          <a:stretch>
            <a:fillRect/>
          </a:stretch>
        </p:blipFill>
        <p:spPr bwMode="auto">
          <a:xfrm>
            <a:off x="-228600" y="0"/>
            <a:ext cx="27432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Features Of Smart Note Taker</a:t>
            </a:r>
            <a:r>
              <a:rPr lang="en-US" dirty="0"/>
              <a:t/>
            </a:r>
            <a:br>
              <a:rPr lang="en-US" dirty="0"/>
            </a:br>
            <a:endParaRPr lang="en-US" dirty="0"/>
          </a:p>
        </p:txBody>
      </p:sp>
      <p:sp>
        <p:nvSpPr>
          <p:cNvPr id="3" name="Content Placeholder 2"/>
          <p:cNvSpPr>
            <a:spLocks noGrp="1"/>
          </p:cNvSpPr>
          <p:nvPr>
            <p:ph idx="1"/>
          </p:nvPr>
        </p:nvSpPr>
        <p:spPr>
          <a:xfrm>
            <a:off x="-76200" y="1416500"/>
            <a:ext cx="8915400" cy="5289099"/>
          </a:xfrm>
        </p:spPr>
        <p:txBody>
          <a:bodyPr>
            <a:normAutofit/>
          </a:bodyPr>
          <a:lstStyle/>
          <a:p>
            <a:pPr>
              <a:lnSpc>
                <a:spcPct val="90000"/>
              </a:lnSpc>
            </a:pP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With the help of smart note taker handwritten  notes will be instantly converted  into  editable  text.</a:t>
            </a:r>
          </a:p>
          <a:p>
            <a:pPr>
              <a:lnSpc>
                <a:spcPct val="90000"/>
              </a:lnSpc>
            </a:pPr>
            <a:r>
              <a:rPr lang="en-US" sz="2800" dirty="0" smtClean="0">
                <a:latin typeface="Times New Roman" pitchFamily="18" charset="0"/>
                <a:cs typeface="Times New Roman" pitchFamily="18" charset="0"/>
              </a:rPr>
              <a:t> It  is   good   and   helpful  for   blinds  that  think  and  write  freely. </a:t>
            </a:r>
          </a:p>
          <a:p>
            <a:pPr>
              <a:lnSpc>
                <a:spcPct val="90000"/>
              </a:lnSpc>
            </a:pPr>
            <a:r>
              <a:rPr lang="en-US" sz="2800" dirty="0">
                <a:latin typeface="Times New Roman" panose="02020603050405020304" pitchFamily="18" charset="0"/>
                <a:cs typeface="Times New Roman" panose="02020603050405020304" pitchFamily="18" charset="0"/>
              </a:rPr>
              <a:t>While people talking on phone , SNT can play an important role.</a:t>
            </a:r>
          </a:p>
          <a:p>
            <a:pPr algn="just">
              <a:lnSpc>
                <a:spcPct val="90000"/>
              </a:lnSpc>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subscriber are apart from each other while their talk, and they may want to use figures or texts to understand themselves better.</a:t>
            </a:r>
          </a:p>
          <a:p>
            <a:pPr algn="just">
              <a:lnSpc>
                <a:spcPct val="9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also useful especially for instructors in presentations. The instructors may not want to present the lecture in front of the board</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nSpc>
                <a:spcPct val="90000"/>
              </a:lnSpc>
              <a:buFont typeface="Arial" charset="0"/>
              <a:buChar char="•"/>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Features Of Smart Note Taker</a:t>
            </a:r>
            <a:endParaRPr lang="en-US" sz="3200"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drawn figure can be processed and directly sent to the server computer in the room </a:t>
            </a:r>
          </a:p>
          <a:p>
            <a:r>
              <a:rPr lang="en-US" sz="2400" dirty="0">
                <a:latin typeface="Times New Roman" panose="02020603050405020304" pitchFamily="18" charset="0"/>
                <a:cs typeface="Times New Roman" panose="02020603050405020304" pitchFamily="18" charset="0"/>
              </a:rPr>
              <a:t>The server computer then can broadcast the drawn shape through network to all of the computers which are present in the room</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It recognizes up to 22 Languages : English – Canada , English - GB, English-US ,German , Simplified Chinese, Traditional Chinese ,Korean Danish, Spanish, Spanish - Mexico, Finnish, French , French-Canada, Greek, Italian, Japanese, Dutch, Norwegian, Portuguese , Portuguese-Brazil, Russian, Swedish.</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3200" dirty="0"/>
          </a:p>
          <a:p>
            <a:endParaRPr lang="en-US" dirty="0"/>
          </a:p>
        </p:txBody>
      </p:sp>
    </p:spTree>
    <p:extLst>
      <p:ext uri="{BB962C8B-B14F-4D97-AF65-F5344CB8AC3E}">
        <p14:creationId xmlns:p14="http://schemas.microsoft.com/office/powerpoint/2010/main" val="3994589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143000"/>
          </a:xfrm>
        </p:spPr>
        <p:txBody>
          <a:bodyPr/>
          <a:lstStyle/>
          <a:p>
            <a:pPr algn="ctr"/>
            <a:r>
              <a:rPr lang="en-US" dirty="0" smtClean="0"/>
              <a:t>DIAGRAM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1436" y="914400"/>
            <a:ext cx="3061648" cy="5905500"/>
          </a:xfrm>
          <a:prstGeom prst="rect">
            <a:avLst/>
          </a:prstGeom>
        </p:spPr>
      </p:pic>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14400"/>
            <a:ext cx="5320352" cy="5905500"/>
          </a:xfrm>
        </p:spPr>
      </p:pic>
    </p:spTree>
    <p:extLst>
      <p:ext uri="{BB962C8B-B14F-4D97-AF65-F5344CB8AC3E}">
        <p14:creationId xmlns:p14="http://schemas.microsoft.com/office/powerpoint/2010/main" val="236544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305800" cy="1143000"/>
          </a:xfrm>
        </p:spPr>
        <p:txBody>
          <a:bodyPr/>
          <a:lstStyle/>
          <a:p>
            <a:r>
              <a:rPr lang="en-US" b="1" dirty="0" smtClean="0"/>
              <a:t>CONSTRUCTION AND WORKING</a:t>
            </a:r>
            <a:endParaRPr lang="en-US" dirty="0" smtClean="0"/>
          </a:p>
        </p:txBody>
      </p:sp>
      <p:sp>
        <p:nvSpPr>
          <p:cNvPr id="3" name="Content Placeholder 2"/>
          <p:cNvSpPr>
            <a:spLocks noGrp="1"/>
          </p:cNvSpPr>
          <p:nvPr>
            <p:ph idx="1"/>
          </p:nvPr>
        </p:nvSpPr>
        <p:spPr>
          <a:xfrm>
            <a:off x="457200" y="1421050"/>
            <a:ext cx="8382000" cy="520835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Since, JAVA applet is suitable for both the drawings and strings all these applications can be put together by  developing a single JAVA applet program.</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java code that we will develop will also be installed on the pen so that the processor in the pen will be able to draw and type the desired text on the display panel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Applet is a function of java which for example, is a kind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container (file) which contains a set of programs  made in java</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product  will be simple but powerful. The product will be able to sense 3D shapes and motions that user tries to draw.</a:t>
            </a:r>
          </a:p>
          <a:p>
            <a:r>
              <a:rPr lang="en-US" sz="2400" dirty="0">
                <a:latin typeface="Times New Roman" panose="02020603050405020304" pitchFamily="18" charset="0"/>
                <a:cs typeface="Times New Roman" panose="02020603050405020304" pitchFamily="18" charset="0"/>
              </a:rPr>
              <a:t>The sensed information will be processed and transferred to the memory chip and then will be monitored on the display device.</a:t>
            </a:r>
          </a:p>
          <a:p>
            <a:r>
              <a:rPr lang="en-US" sz="2400" dirty="0">
                <a:latin typeface="Times New Roman" panose="02020603050405020304" pitchFamily="18" charset="0"/>
                <a:cs typeface="Times New Roman" panose="02020603050405020304" pitchFamily="18" charset="0"/>
              </a:rPr>
              <a:t>The drawn shape then can be broadcasted to the network or sent to a mobile device.</a:t>
            </a:r>
          </a:p>
          <a:p>
            <a:endParaRPr lang="en-US" sz="2000" dirty="0"/>
          </a:p>
          <a:p>
            <a:pPr marL="449263" lvl="1" indent="0">
              <a:lnSpc>
                <a:spcPct val="80000"/>
              </a:lnSpc>
              <a:buClr>
                <a:schemeClr val="tx1"/>
              </a:buClr>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b="1" dirty="0"/>
              <a:t>CONSTRUCTION AND WORKING</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This application program can be a word document or an image file.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the sensed that were drawn into the air will be recognized and with the help of the software program we will write the desired character which will be printed in the word document.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application program is a paint related program, then the most similar shape will be chosen by the program and then will be printed on screen.</a:t>
            </a:r>
          </a:p>
        </p:txBody>
      </p:sp>
    </p:spTree>
    <p:extLst>
      <p:ext uri="{BB962C8B-B14F-4D97-AF65-F5344CB8AC3E}">
        <p14:creationId xmlns:p14="http://schemas.microsoft.com/office/powerpoint/2010/main" val="3552174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228600"/>
            <a:ext cx="7467600" cy="1143000"/>
          </a:xfrm>
        </p:spPr>
        <p:txBody>
          <a:bodyPr>
            <a:normAutofit fontScale="90000"/>
          </a:bodyPr>
          <a:lstStyle/>
          <a:p>
            <a:pPr fontAlgn="auto">
              <a:spcAft>
                <a:spcPts val="0"/>
              </a:spcAft>
              <a:defRPr/>
            </a:pPr>
            <a:r>
              <a:rPr lang="en-US" dirty="0" smtClean="0"/>
              <a:t/>
            </a:r>
            <a:br>
              <a:rPr lang="en-US" dirty="0" smtClean="0"/>
            </a:br>
            <a:r>
              <a:rPr lang="en-US" sz="6000" dirty="0" smtClean="0"/>
              <a:t>BLOCK DIAGRAM OF SNT</a:t>
            </a:r>
          </a:p>
        </p:txBody>
      </p:sp>
      <p:sp>
        <p:nvSpPr>
          <p:cNvPr id="12292" name="AutoShape 2" descr="data:image/jpeg;base64,/9j/4AAQSkZJRgABAQAAAQABAAD/2wCEAAkGBxAQEhASEBAOEA8QEBYQEA4REA8QEhAPFREaFyARFBUZHCggGBoxGxMTIjEiKikrMi4uFx80ODMsNygtLisBCgoKDg0OGxAQGywlICYvLCwsNywsLCwvLCwsLCwsLCstLCwsLCwsLSwsLCwsLCwsLCwsLCwsLCwsLCwsLCwsLP/AABEIAOEA4QMBEQACEQEDEQH/xAAcAAEAAQUBAQAAAAAAAAAAAAAABgEEBQcIAwL/xABMEAACAQEDBwYICgcHBQAAAAAAAQIDBAURBgchMUFRcRIiYXORshMkM0JygbHRFiMyNFKUobPB4hRiY3SCwuE1U2SDo6TwFSVDkqL/xAAaAQEAAgMBAAAAAAAAAAAAAAAABAUCAwYB/8QANBEBAAECAwUFBwQDAQEAAAAAAAECAwQRMQUhMnGBEiIzQVETFGGRobHBNELh8COS0fEV/9oADAMBAAIRAxEAPwDeIAAAAAAAAAAAAAAAAAAAAAAAAAAAAAAAAAAAAAAAAAAAAAAAAAAAAAAAAAAAAAAAAAAAAAAADWec7KG2WW0UoWevKlCdHlOMVB4y5bWOLTexFjg7NFdEzVCsxt+5briKZy3MTk1nBtVF+MN2mk3p5TSqR6Yy28H9hKuYGiunu7pQ7e0blurKvfH1bSua+rPa4cuhUUl50dU4PdKOtFTds12pyqhc2b9F2M6JZA1NwAAAAAAAAAAAAAAAAAAAAAAAAAAAABqTPKvGLM/2DXZUfvLTAcM81RtLip5IPZ9XrLWjRT3NV5YrZUozVSlOVOpHVKLwfB710CuimuMqozh5RXVRPapnKWycmc4kKmFO2JU56lXXk5ekvMfTq4FTiNnzTvt7/gusNtOmru3d0+vknlOakk4tSi1ipJppremVsxlulaxOe+H0ePQAAAAAAAAAAAAAAAAAAAAAAAAAANUZ54/HWR76U12SXvLTZ/DUqdpcVKBWbV6y0o0U1zV7GbAAzmTuVVpsTShLl0cedQm24/wvzXw7GR7+Fova6+qVh8Zcs6b49G1sncqbNbVhTlyKuGMqE2lNdK+kulfYUt/C12ddPVfYfF270d3X0ZwjJQAAAAAAAAAAAAAAAAAAAAAAAAANW56o86xPfGsux0/eWWz9Kun5VW0v29fw17ZtT4ltRopbmr2M2AAArTm4tSi3GSeKkm0096a1CYz3SRMxOcL2d+WzZarT669X3mqbNvypj5NsX7nnXV85Z2nct/ySadpaaxT/AExaU9vyyHOIw0eUfL+E+MNi5351f7fyr/0G/wD/ABP1z8495w3pHy/h77ti/Wf9v5V+D1/f4j65+c895w3pHyPdcX6z81Pg3fv7b65+c996w3pHyPdMV6z8z4MX5+1+t/mHvWH9I+R7nivWfmp8FL73T+t/mHveH9I+Tz3LE+s/M+CN9bpfWvzD3yx6fQ9xxPr9T4HXzu/3X9R77Y9Poe4Yj1+qnwKvj6K+s/1PffrPp9D/AOff9fqw993dbLFKnC04xdROUeTVc9CeGzib7N+i7wwj38Pcs8U/VtzIGTdgszbbfJlpen/ySKfGR/mqXeBnOxSkBFSwAAAAAAAAAAAayz1R0WJ7nWXaoe4stn/u6KvaccM8/wANb2bU+JbUKW49zNrAAACkgOh7v8lS6uPdRy1fFLsKOGFwYsgAAAAAAADVmeLy1i6up3olps3z6KjaulPX8Jhm8fiFn4T+8kRsd49SXgP09P8AfNIyImAAAAAAAAAAAA1xnoj8VZHuqzXbBe4sNnz3qlbtKO7Tzaxsu0t6FHce5sawAAAowOh7u8lS6qHdRy1fFPN19vhjkuDFmAAAAAAAAatzx+VsXoVO9EtNm+fRUbV/b1/CW5uX/wBvs/8AH97IjY7x6un2Stnfp6ev3SUiJoAAAAAAAAAAANeZ5l4vZn+3f3bJ+A455K7aXBHNqyzbS4tqO4uDY1AAABRgdD3d5Kl1UO6jlq+Kebr7fDHJcGLMAAAAAAAA1dnk8pYvRqe2BabN8+in2r+3r+Eqzb/2fQ41PvZEfH+PPT7JWzv09PX7yk5DTgAAAAAAAAAAAQHPJHxSg91pS7ac/cTsBxzyV20vDjm1PZtb4FzQo7i4NjUAAAFGB0NdnkaPVQ7iOXucU83X2+COS5MGYAAAAAAABrDPKufYv8z2wLPZ2s9FRtTSnqk+bb+z6PpVPvpGjH+PPT7JWzv09PX7ylBDTQAAAAAAAAAAAQXPCvEqfRaofd1CbgPEnkgbR8Lq1FZtb4F1Rqobmi5NjUAAAFGB0NdnkaPVQ7iOXucU83X2+COS5MGYAAAAAAABrLPKtNi41P5Cz2drPRVbU0p6pJm0fiFH06n3sjRj/Hnp9m/Z36enr90pIacAAAAAAAAAAACF52442DhXpv2r8SZgfF6IW0PB6w05ZtfqLqjVQXNFybWkAAAKMDoW6/I0eqh3Ecvc455uvt8EcoXRgzAAAAAAAANaZ5l8x9Kp7IFls7Weir2pw09UgzZPxCn1lTvs1bQ8aejds39PHX7pWQk4AAAAAAAAAAAEQzqRxu6r0VKT/wBRL8SVgvFjqiY7wZ6NLWfX6i8o1c9c0XRtaQAAAowOhbr8jR6qHcRy9zjnm6+3wRyhdGDMAAWl7W1UKNSo/NjzVvk9CXa0a7tz2dE1MLlfYpmpHbqyxTwjaI8l/wB7BYx/ijrXqxIdrHRpWi28XGlaU0K8KkVKEoyi9UotNE+mqKozhMiYmM4eh69ANbZ5vk2LrKnsgWOzuKeir2nwR1Z3Ng/EYdbU7xr2h409G3ZvgRzlLCEngAAAAAAAAAAA1vnXv9ciVjgk8eROtJ6485SUV06E3xRaYHDd32s9FRtDFd72NPX8NX2fWWVGqqr0XkFtepG+IR5kbW7AZwZS+TFkAUYHQt0+QodTDuI5e5xzzl19vgjlC6MGYAAhmXdvxlCgnoj8ZPi9CXZi/Witx1zfFEc0DGV74pRMr0Jc2G31aEuVSm4PalqlxWpmdFyqic6ZZ0V1UTnTKW3VlhCWEbQvBy/vI4uD4rWvtLC1jondXuTbeLid1e5JqVSMkpRalF6pJpp+snRMTGcJcTE74a6zzLmWLrKndiWWzuKeit2nwR1ZrNc/EV11T2ow2h43SGezPA6ylxBWAAAAAAAAAAAANG5w4yVttXKx+VFr0XCOH2HQ4aYnD05f3e5nFxlias/7uRihrRso1aq9F5jow6cTfnuR8vNQ8egACjA6EunyFDqYdxHL3OOecuvt8EcoXZgzAPivVUIylJ4RinJvoSxPKpiIzl5M5RnLVVutTrVJ1Ja5ycsNy2LswRQV1zXVNU+amrqmqqZl4GLEAyN23JaLRg6cOZjh4STSj736jdbw9y5vpjc20Wa69IS+4cnpWZ8p15t7acNFN8U8ceOgsbGGm3v7X/E6zh5t780YzzL4ux9bPuou9n8Uou0+CGWzWPxL/Pn+BjtHxukM9meB1lMCCsAAAAAAAAAAAAQjOdk9TrWepak3CtQp4tpYqpBP5Mu3Qydg8RVTPs/KVfjsNTXT7Tzj6tO0flIt6dVJXo9a7awa4Mzqzje10ZTul8qs5aEsN/A8iqZ3MpoineuDY1AFGB0JdHkKHUw7iOXucc85dfa4I5QuzBmARrLi38ikqSfOqvndEIvH24faQsdcyo7PqiYuvKns+qIWG7K9byVOcl9LDCP/ALPQV1FquvhhBot1V6Q8K1Fw0PXjg+hrYa/gweYGXyevuVlnpxlRk+fDc/px6faSMPfm1Pwb7N6bc/BsShWjUipwkpRksVJami5pqiqM4WkTExnDX2eZfE2Trpdwsdn8Uq7aXBDKZqn4lL94n3Ynm0fG6Q92X4HWUxICxAAAAAAAAAAABhMto42C2/u832LH8Ddh/Fp5tGJ8Krk0BS1riX9Orm6tF20bmhSMUtSwPIiIJmZ1fR6AFGB0JdHkKHU0+4jl7nHPOXX2uCOULswZgFlWuujOp4WcFOeCiuXzlFLYovRtZqmzRVV2pjOWubVM1dqYXiWGrQtxtbECynsXIrTWHNqfGR4vX9uJSYu32Ls/HeqcTR2bk/Hej7WGgjtKh6MtcN+TsssNM6TfOp4//Udz9pvsYiq1PwbrN6bc/B852LZTr2WyTpyUo/pDXSn4N6GtjOn2ZcprmZpnyZY+uK7UTHqzGan5nP8AeZ9yBs2l43RnsvwOspmV6xAAAAAAAAAAABicrY42G2/ulb7KUmbbHiU84ar/AIVXKXPdPWuJf06uaq0XhvRwAAAowOg7n+b2fqafcRy93jnnLr7XBHKF4YMwAAAwmVdi8JS5aXOpYy/g2+xP1EPG2u1R2o1j7IuKt9qjP0QS0U8dK1r2FPCsWxk9APG1WaNWPJmsY4468MHvXSb8PibmHr7ducvzzeVRExlKX5u7RSoUp0JVEpyrSnDlaOVFxisMdWPNZc17RoxVUTMZTll/4mYCabdHYmfNNjJYgAAAAAAAAAAAx2UceVZLWt9mqrtpSNlqcrlPOGu9GduqPhLnWnrXFHQRq5mdF6b0cAAAKMDoO5/m9n6in3Ecvd455y6+1wRyheGDMAAAKNY6HpT0NAa+vqwOhVlHzHzoP9V7PVqKHEWvZ15eXkp71v2deXkw9enhpWr2GqJa3kegAAzV1ZS16GEW/C015knpS/Vlr7cSTaxddG6d8JFvE10btYS67co7PXwXK8HN+ZUwi8eh6mWNvFW6/PKfim28RRX8GXJDeAAAAAAAAALW9o40K630ZrtgzKjihjXvplzbT2eo6KNXLzovjejgAABRgdB3N83s/UU+4jl7vHPOXXWuCnlC8MGwAAAAGOv27VaKbSw8JHnQfTufQyPibPtaMvPyab9r2lOXm1/OLTaawaeDT2PcUcxMTkqJjLVa1aeGrV7D168z0AAAC9sN72ijh4OrJJea+dHseo2UXrlHDLZRdro0lnrBlhWlKMJUYVJSaiuQ3BtvjiiXbxtczlMZpNGLqmcpjNM1069q1lmnqgAAAAAA8basadT0Jd1ntOsPKtJc0R2HRuXX5vRgAAAowOg7m+b2fqKfcRzF3jnnLrrXBTyheGtsAAAAAAjWVNzctOtTXPS+MivOS85dJX4zD9rv06+aFirGffp6ogVaveM6e7sPc3ryPQAAAJlkVdGC/SJrS9FJPZHbP8F0cSywVjL/ACT0T8Lay789EtLBNAAAAAAAfFVYxkt6a+w9jV5OjmZrDHidE5dfEhGAAACf5G5BOpya9si40/lQs70Sn01Ny/V1vb01mKx3Z7lvX1/4tsHs6Zyru/L/AK2dCKSSSSSWCSWCSWxIp5nNeRGSoAAAAAAAERyluDDGtRjzdc6aWr9aK3dBWYrC5d+jqgYjD5d6lFsSuQXxJYno83EPVD0ZTJ66naaqTx8HHnVH0fR4v3m/D2fa15eXm3WLXtKvg2VGKSSSSSWCS1JLYXcblsqAAAAAAAAA5lrrCUluk19p0UaOXq1ldokoqoHpZ6E6kowpxlOc3hGEVi2+hHlVUUxnOj2mmap7NMb21cjchoWbk1rSo1LRocYa4UX/ADS6dmzeUuKxs3O7Ruj7r/B4CLfer3z9k1K9ZAAAAAAAAAABF8oMmuVjUs6SlrlS1KXTHc+gr8Rg8+9R8kK/hs+9Qh04tNpppp4NNYNPc0VmWWqBlk+QK06TnKMYpuUmoxS2tnsRMzlD2ImZyhsq5LsjZqUYLBy+VOX0pv8ADZ6i8sWot0ZLa1bi3TkyBubQAAAAAAAABzVeMcKtZbqs12TZ0NHDDma+Keb2jqXAlQhzqv7numta6ip0IcqWuUnojCP0pvYjXdu02qe1U22bNd6rs0Q3DktktRsMdGFSvJc+u1p9GK82P/GUOIxVV6fh6Oiw2EosRu3z6s+RksAAAAAAAAAAAADF3xcdK0rFrkVMNFSOvhJeciPew9F3XVpu2KbnNB71uatZ3z44w2VI4uL47nxKq7Yrt66K65Zqo1SHIy6MF+kTWmSwpJ7I7Z+vZ0cSbgrGUe0nolYW1l356JWWCaAAAAAAAAAAHOF+RwtNqW601V/qyOgt8Ecoc1e8SrnLO5J5L1re1yeZQj8uu1o9GC86XsPb+Kps0798+jzD4Su/V6R6tx3NdFGyU1ToQ5Mdcm9Mpy+lJ7WUV27Vdq7VUuhs2aLVPZohfmttAAAAAAAAAAAAAAAKSimmmk09DT0poBGKSSSSS0JLQktwFQAAAAAAAAAABh7VkvYKrlKdks8pSblKXg4qTk3i22tOJti/cjSqWmcPanWmGTs1nhShGFOMYQguTGEVgorcka5mZnOW2mmKYyh6nj0AAAAAAAAAAAAAAAAAAAAAAAAAAAAAAAAAAAAAAAAAAAAAAAAAAAAAAAAAAAAAAAAAAAAAAAAAAAAAAAAAAAAAAAAAAAAAAAAAAAAAAAAAAAAAAAAAAAAAAAAAAAAAB//Z"/>
          <p:cNvSpPr>
            <a:spLocks noChangeAspect="1" noChangeArrowheads="1"/>
          </p:cNvSpPr>
          <p:nvPr/>
        </p:nvSpPr>
        <p:spPr bwMode="auto">
          <a:xfrm>
            <a:off x="144463" y="-1690688"/>
            <a:ext cx="3524250" cy="3524251"/>
          </a:xfrm>
          <a:prstGeom prst="rect">
            <a:avLst/>
          </a:prstGeom>
          <a:noFill/>
          <a:ln w="9525">
            <a:noFill/>
            <a:miter lim="800000"/>
            <a:headEnd/>
            <a:tailEnd/>
          </a:ln>
        </p:spPr>
        <p:txBody>
          <a:bodyPr/>
          <a:lstStyle/>
          <a:p>
            <a:endParaRPr lang="en-US"/>
          </a:p>
        </p:txBody>
      </p:sp>
      <p:sp>
        <p:nvSpPr>
          <p:cNvPr id="12293" name="AutoShape 4" descr="data:image/jpeg;base64,/9j/4AAQSkZJRgABAQAAAQABAAD/2wCEAAkGBxAQEhASEBAOEA8QEBYQEA4REA8QEhAPFREaFyARFBUZHCggGBoxGxMTIjEiKikrMi4uFx80ODMsNygtLisBCgoKDg0OGxAQGywlICYvLCwsNywsLCwvLCwsLCwsLCstLCwsLCwsLSwsLCwsLCwsLCwsLCwsLCwsLCwsLCwsLP/AABEIAOEA4QMBEQACEQEDEQH/xAAcAAEAAQUBAQAAAAAAAAAAAAAABgEEBQcIAwL/xABMEAACAQEDBwYICgcHBQAAAAAAAQIDBAURBgchMUFRcRIiYXORshMkM0JygbHRFiMyNFKUobPB4hRiY3SCwuE1U2SDo6TwFSVDkqL/xAAaAQEAAgMBAAAAAAAAAAAAAAAABAUCAwYB/8QANBEBAAECAwUFBwQDAQEAAAAAAAECAwQRMQUhMnGBEiIzQVETFGGRobHBNELh8COS0fEV/9oADAMBAAIRAxEAPwDeIAAAAAAAAAAAAAAAAAAAAAAAAAAAAAAAAAAAAAAAAAAAAAAAAAAAAAAAAAAAAAAAAAAAAAAADWec7KG2WW0UoWevKlCdHlOMVB4y5bWOLTexFjg7NFdEzVCsxt+5briKZy3MTk1nBtVF+MN2mk3p5TSqR6Yy28H9hKuYGiunu7pQ7e0blurKvfH1bSua+rPa4cuhUUl50dU4PdKOtFTds12pyqhc2b9F2M6JZA1NwAAAAAAAAAAAAAAAAAAAAAAAAAAAABqTPKvGLM/2DXZUfvLTAcM81RtLip5IPZ9XrLWjRT3NV5YrZUozVSlOVOpHVKLwfB710CuimuMqozh5RXVRPapnKWycmc4kKmFO2JU56lXXk5ekvMfTq4FTiNnzTvt7/gusNtOmru3d0+vknlOakk4tSi1ipJppremVsxlulaxOe+H0ePQAAAAAAAAAAAAAAAAAAAAAAAAAANUZ54/HWR76U12SXvLTZ/DUqdpcVKBWbV6y0o0U1zV7GbAAzmTuVVpsTShLl0cedQm24/wvzXw7GR7+Fova6+qVh8Zcs6b49G1sncqbNbVhTlyKuGMqE2lNdK+kulfYUt/C12ddPVfYfF270d3X0ZwjJQAAAAAAAAAAAAAAAAAAAAAAAAANW56o86xPfGsux0/eWWz9Kun5VW0v29fw17ZtT4ltRopbmr2M2AAArTm4tSi3GSeKkm0096a1CYz3SRMxOcL2d+WzZarT669X3mqbNvypj5NsX7nnXV85Z2nct/ySadpaaxT/AExaU9vyyHOIw0eUfL+E+MNi5351f7fyr/0G/wD/ABP1z8495w3pHy/h77ti/Wf9v5V+D1/f4j65+c895w3pHyPdcX6z81Pg3fv7b65+c996w3pHyPdMV6z8z4MX5+1+t/mHvWH9I+R7nivWfmp8FL73T+t/mHveH9I+Tz3LE+s/M+CN9bpfWvzD3yx6fQ9xxPr9T4HXzu/3X9R77Y9Poe4Yj1+qnwKvj6K+s/1PffrPp9D/AOff9fqw993dbLFKnC04xdROUeTVc9CeGzib7N+i7wwj38Pcs8U/VtzIGTdgszbbfJlpen/ySKfGR/mqXeBnOxSkBFSwAAAAAAAAAAAayz1R0WJ7nWXaoe4stn/u6KvaccM8/wANb2bU+JbUKW49zNrAAACkgOh7v8lS6uPdRy1fFLsKOGFwYsgAAAAAAADVmeLy1i6up3olps3z6KjaulPX8Jhm8fiFn4T+8kRsd49SXgP09P8AfNIyImAAAAAAAAAAAA1xnoj8VZHuqzXbBe4sNnz3qlbtKO7Tzaxsu0t6FHce5sawAAAowOh7u8lS6qHdRy1fFPN19vhjkuDFmAAAAAAAAatzx+VsXoVO9EtNm+fRUbV/b1/CW5uX/wBvs/8AH97IjY7x6un2Stnfp6ev3SUiJoAAAAAAAAAAANeZ5l4vZn+3f3bJ+A455K7aXBHNqyzbS4tqO4uDY1AAABRgdD3d5Kl1UO6jlq+Kebr7fDHJcGLMAAAAAAAA1dnk8pYvRqe2BabN8+in2r+3r+Eqzb/2fQ41PvZEfH+PPT7JWzv09PX7yk5DTgAAAAAAAAAAAQHPJHxSg91pS7ac/cTsBxzyV20vDjm1PZtb4FzQo7i4NjUAAAFGB0NdnkaPVQ7iOXucU83X2+COS5MGYAAAAAAABrDPKufYv8z2wLPZ2s9FRtTSnqk+bb+z6PpVPvpGjH+PPT7JWzv09PX7ylBDTQAAAAAAAAAAAQXPCvEqfRaofd1CbgPEnkgbR8Lq1FZtb4F1Rqobmi5NjUAAAFGB0NdnkaPVQ7iOXucU83X2+COS5MGYAAAAAAABrLPKtNi41P5Cz2drPRVbU0p6pJm0fiFH06n3sjRj/Hnp9m/Z36enr90pIacAAAAAAAAAAACF52442DhXpv2r8SZgfF6IW0PB6w05ZtfqLqjVQXNFybWkAAAKMDoW6/I0eqh3Ecvc455uvt8EcoXRgzAAAAAAAANaZ5l8x9Kp7IFls7Weir2pw09UgzZPxCn1lTvs1bQ8aejds39PHX7pWQk4AAAAAAAAAAAEQzqRxu6r0VKT/wBRL8SVgvFjqiY7wZ6NLWfX6i8o1c9c0XRtaQAAAowOhbr8jR6qHcRy9zjnm6+3wRyhdGDMAAWl7W1UKNSo/NjzVvk9CXa0a7tz2dE1MLlfYpmpHbqyxTwjaI8l/wB7BYx/ijrXqxIdrHRpWi28XGlaU0K8KkVKEoyi9UotNE+mqKozhMiYmM4eh69ANbZ5vk2LrKnsgWOzuKeir2nwR1Z3Ng/EYdbU7xr2h409G3ZvgRzlLCEngAAAAAAAAAAA1vnXv9ciVjgk8eROtJ6485SUV06E3xRaYHDd32s9FRtDFd72NPX8NX2fWWVGqqr0XkFtepG+IR5kbW7AZwZS+TFkAUYHQt0+QodTDuI5e5xzzl19vgjlC6MGYAAhmXdvxlCgnoj8ZPi9CXZi/Witx1zfFEc0DGV74pRMr0Jc2G31aEuVSm4PalqlxWpmdFyqic6ZZ0V1UTnTKW3VlhCWEbQvBy/vI4uD4rWvtLC1jondXuTbeLid1e5JqVSMkpRalF6pJpp+snRMTGcJcTE74a6zzLmWLrKndiWWzuKeit2nwR1ZrNc/EV11T2ow2h43SGezPA6ylxBWAAAAAAAAAAAANG5w4yVttXKx+VFr0XCOH2HQ4aYnD05f3e5nFxlias/7uRihrRso1aq9F5jow6cTfnuR8vNQ8egACjA6EunyFDqYdxHL3OOecuvt8EcoXZgzAPivVUIylJ4RinJvoSxPKpiIzl5M5RnLVVutTrVJ1Ja5ycsNy2LswRQV1zXVNU+amrqmqqZl4GLEAyN23JaLRg6cOZjh4STSj736jdbw9y5vpjc20Wa69IS+4cnpWZ8p15t7acNFN8U8ceOgsbGGm3v7X/E6zh5t780YzzL4ux9bPuou9n8Uou0+CGWzWPxL/Pn+BjtHxukM9meB1lMCCsAAAAAAAAAAAAQjOdk9TrWepak3CtQp4tpYqpBP5Mu3Qydg8RVTPs/KVfjsNTXT7Tzj6tO0flIt6dVJXo9a7awa4Mzqzje10ZTul8qs5aEsN/A8iqZ3MpoineuDY1AFGB0JdHkKHUw7iOXucc85dfa4I5QuzBmARrLi38ikqSfOqvndEIvH24faQsdcyo7PqiYuvKns+qIWG7K9byVOcl9LDCP/ALPQV1FquvhhBot1V6Q8K1Fw0PXjg+hrYa/gweYGXyevuVlnpxlRk+fDc/px6faSMPfm1Pwb7N6bc/BsShWjUipwkpRksVJami5pqiqM4WkTExnDX2eZfE2Trpdwsdn8Uq7aXBDKZqn4lL94n3Ynm0fG6Q92X4HWUxICxAAAAAAAAAAABhMto42C2/u832LH8Ddh/Fp5tGJ8Krk0BS1riX9Orm6tF20bmhSMUtSwPIiIJmZ1fR6AFGB0JdHkKHU0+4jl7nHPOXX2uCOULswZgFlWuujOp4WcFOeCiuXzlFLYovRtZqmzRVV2pjOWubVM1dqYXiWGrQtxtbECynsXIrTWHNqfGR4vX9uJSYu32Ls/HeqcTR2bk/Hej7WGgjtKh6MtcN+TsssNM6TfOp4//Udz9pvsYiq1PwbrN6bc/B852LZTr2WyTpyUo/pDXSn4N6GtjOn2ZcprmZpnyZY+uK7UTHqzGan5nP8AeZ9yBs2l43RnsvwOspmV6xAAAAAAAAAAABicrY42G2/ulb7KUmbbHiU84ar/AIVXKXPdPWuJf06uaq0XhvRwAAAowOg7n+b2fqafcRy93jnnLr7XBHKF4YMwAAAwmVdi8JS5aXOpYy/g2+xP1EPG2u1R2o1j7IuKt9qjP0QS0U8dK1r2FPCsWxk9APG1WaNWPJmsY4468MHvXSb8PibmHr7ducvzzeVRExlKX5u7RSoUp0JVEpyrSnDlaOVFxisMdWPNZc17RoxVUTMZTll/4mYCabdHYmfNNjJYgAAAAAAAAAAAx2UceVZLWt9mqrtpSNlqcrlPOGu9GduqPhLnWnrXFHQRq5mdF6b0cAAAKMDoO5/m9n6in3Ecvd455y6+1wRyheGDMAAAKNY6HpT0NAa+vqwOhVlHzHzoP9V7PVqKHEWvZ15eXkp71v2deXkw9enhpWr2GqJa3kegAAzV1ZS16GEW/C015knpS/Vlr7cSTaxddG6d8JFvE10btYS67co7PXwXK8HN+ZUwi8eh6mWNvFW6/PKfim28RRX8GXJDeAAAAAAAAALW9o40K630ZrtgzKjihjXvplzbT2eo6KNXLzovjejgAABRgdB3N83s/UU+4jl7vHPOXXWuCnlC8MGwAAAAGOv27VaKbSw8JHnQfTufQyPibPtaMvPyab9r2lOXm1/OLTaawaeDT2PcUcxMTkqJjLVa1aeGrV7D168z0AAAC9sN72ijh4OrJJea+dHseo2UXrlHDLZRdro0lnrBlhWlKMJUYVJSaiuQ3BtvjiiXbxtczlMZpNGLqmcpjNM1069q1lmnqgAAAAAA8basadT0Jd1ntOsPKtJc0R2HRuXX5vRgAAAowOg7m+b2fqKfcRzF3jnnLrrXBTyheGtsAAAAAAjWVNzctOtTXPS+MivOS85dJX4zD9rv06+aFirGffp6ogVaveM6e7sPc3ryPQAAAJlkVdGC/SJrS9FJPZHbP8F0cSywVjL/ACT0T8Lay789EtLBNAAAAAAAfFVYxkt6a+w9jV5OjmZrDHidE5dfEhGAAACf5G5BOpya9si40/lQs70Sn01Ny/V1vb01mKx3Z7lvX1/4tsHs6Zyru/L/AK2dCKSSSSSWCSWCSWxIp5nNeRGSoAAAAAAAERyluDDGtRjzdc6aWr9aK3dBWYrC5d+jqgYjD5d6lFsSuQXxJYno83EPVD0ZTJ66naaqTx8HHnVH0fR4v3m/D2fa15eXm3WLXtKvg2VGKSSSSSWCS1JLYXcblsqAAAAAAAAA5lrrCUluk19p0UaOXq1ldokoqoHpZ6E6kowpxlOc3hGEVi2+hHlVUUxnOj2mmap7NMb21cjchoWbk1rSo1LRocYa4UX/ADS6dmzeUuKxs3O7Ruj7r/B4CLfer3z9k1K9ZAAAAAAAAAABF8oMmuVjUs6SlrlS1KXTHc+gr8Rg8+9R8kK/hs+9Qh04tNpppp4NNYNPc0VmWWqBlk+QK06TnKMYpuUmoxS2tnsRMzlD2ImZyhsq5LsjZqUYLBy+VOX0pv8ADZ6i8sWot0ZLa1bi3TkyBubQAAAAAAAABzVeMcKtZbqs12TZ0NHDDma+Keb2jqXAlQhzqv7numta6ip0IcqWuUnojCP0pvYjXdu02qe1U22bNd6rs0Q3DktktRsMdGFSvJc+u1p9GK82P/GUOIxVV6fh6Oiw2EosRu3z6s+RksAAAAAAAAAAAADF3xcdK0rFrkVMNFSOvhJeciPew9F3XVpu2KbnNB71uatZ3z44w2VI4uL47nxKq7Yrt66K65Zqo1SHIy6MF+kTWmSwpJ7I7Z+vZ0cSbgrGUe0nolYW1l356JWWCaAAAAAAAAAAHOF+RwtNqW601V/qyOgt8Ecoc1e8SrnLO5J5L1re1yeZQj8uu1o9GC86XsPb+Kps0798+jzD4Su/V6R6tx3NdFGyU1ToQ5Mdcm9Mpy+lJ7WUV27Vdq7VUuhs2aLVPZohfmttAAAAAAAAAAAAAAAKSimmmk09DT0poBGKSSSSS0JLQktwFQAAAAAAAAAABh7VkvYKrlKdks8pSblKXg4qTk3i22tOJti/cjSqWmcPanWmGTs1nhShGFOMYQguTGEVgorcka5mZnOW2mmKYyh6nj0AAAAAAAAAAAAAAAAAAAAAAAAAAAAAAAAAAAAAAAAAAAAAAAAAAAAAAAAAAAAAAAAAAAAAAAAAAAAAAAAAAAAAAAAAAAAAAAAAAAAAAAAAAAAAAAAAAAAAAAAAAAAAB//Z"/>
          <p:cNvSpPr>
            <a:spLocks noChangeAspect="1" noChangeArrowheads="1"/>
          </p:cNvSpPr>
          <p:nvPr/>
        </p:nvSpPr>
        <p:spPr bwMode="auto">
          <a:xfrm>
            <a:off x="144463" y="-1690688"/>
            <a:ext cx="3524250" cy="3524251"/>
          </a:xfrm>
          <a:prstGeom prst="rect">
            <a:avLst/>
          </a:prstGeom>
          <a:noFill/>
          <a:ln w="9525">
            <a:noFill/>
            <a:miter lim="800000"/>
            <a:headEnd/>
            <a:tailEnd/>
          </a:ln>
        </p:spPr>
        <p:txBody>
          <a:bodyPr/>
          <a:lstStyle/>
          <a:p>
            <a:endParaRPr lang="en-US"/>
          </a:p>
        </p:txBody>
      </p:sp>
      <p:sp>
        <p:nvSpPr>
          <p:cNvPr id="12294" name="AutoShape 6" descr="data:image/jpeg;base64,/9j/4AAQSkZJRgABAQAAAQABAAD/2wCEAAkGBxAQEhASEBAOEA8QEBYQEA4REA8QEhAPFREaFyARFBUZHCggGBoxGxMTIjEiKikrMi4uFx80ODMsNygtLisBCgoKDg0OGxAQGywlICYvLCwsNywsLCwvLCwsLCwsLCstLCwsLCwsLSwsLCwsLCwsLCwsLCwsLCwsLCwsLCwsLP/AABEIAOEA4QMBEQACEQEDEQH/xAAcAAEAAQUBAQAAAAAAAAAAAAAABgEEBQcIAwL/xABMEAACAQEDBwYICgcHBQAAAAAAAQIDBAURBgchMUFRcRIiYXORshMkM0JygbHRFiMyNFKUobPB4hRiY3SCwuE1U2SDo6TwFSVDkqL/xAAaAQEAAgMBAAAAAAAAAAAAAAAABAUCAwYB/8QANBEBAAECAwUFBwQDAQEAAAAAAAECAwQRMQUhMnGBEiIzQVETFGGRobHBNELh8COS0fEV/9oADAMBAAIRAxEAPwDeIAAAAAAAAAAAAAAAAAAAAAAAAAAAAAAAAAAAAAAAAAAAAAAAAAAAAAAAAAAAAAAAAAAAAAAADWec7KG2WW0UoWevKlCdHlOMVB4y5bWOLTexFjg7NFdEzVCsxt+5briKZy3MTk1nBtVF+MN2mk3p5TSqR6Yy28H9hKuYGiunu7pQ7e0blurKvfH1bSua+rPa4cuhUUl50dU4PdKOtFTds12pyqhc2b9F2M6JZA1NwAAAAAAAAAAAAAAAAAAAAAAAAAAAABqTPKvGLM/2DXZUfvLTAcM81RtLip5IPZ9XrLWjRT3NV5YrZUozVSlOVOpHVKLwfB710CuimuMqozh5RXVRPapnKWycmc4kKmFO2JU56lXXk5ekvMfTq4FTiNnzTvt7/gusNtOmru3d0+vknlOakk4tSi1ipJppremVsxlulaxOe+H0ePQAAAAAAAAAAAAAAAAAAAAAAAAAANUZ54/HWR76U12SXvLTZ/DUqdpcVKBWbV6y0o0U1zV7GbAAzmTuVVpsTShLl0cedQm24/wvzXw7GR7+Fova6+qVh8Zcs6b49G1sncqbNbVhTlyKuGMqE2lNdK+kulfYUt/C12ddPVfYfF270d3X0ZwjJQAAAAAAAAAAAAAAAAAAAAAAAAANW56o86xPfGsux0/eWWz9Kun5VW0v29fw17ZtT4ltRopbmr2M2AAArTm4tSi3GSeKkm0096a1CYz3SRMxOcL2d+WzZarT669X3mqbNvypj5NsX7nnXV85Z2nct/ySadpaaxT/AExaU9vyyHOIw0eUfL+E+MNi5351f7fyr/0G/wD/ABP1z8495w3pHy/h77ti/Wf9v5V+D1/f4j65+c895w3pHyPdcX6z81Pg3fv7b65+c996w3pHyPdMV6z8z4MX5+1+t/mHvWH9I+R7nivWfmp8FL73T+t/mHveH9I+Tz3LE+s/M+CN9bpfWvzD3yx6fQ9xxPr9T4HXzu/3X9R77Y9Poe4Yj1+qnwKvj6K+s/1PffrPp9D/AOff9fqw993dbLFKnC04xdROUeTVc9CeGzib7N+i7wwj38Pcs8U/VtzIGTdgszbbfJlpen/ySKfGR/mqXeBnOxSkBFSwAAAAAAAAAAAayz1R0WJ7nWXaoe4stn/u6KvaccM8/wANb2bU+JbUKW49zNrAAACkgOh7v8lS6uPdRy1fFLsKOGFwYsgAAAAAAADVmeLy1i6up3olps3z6KjaulPX8Jhm8fiFn4T+8kRsd49SXgP09P8AfNIyImAAAAAAAAAAAA1xnoj8VZHuqzXbBe4sNnz3qlbtKO7Tzaxsu0t6FHce5sawAAAowOh7u8lS6qHdRy1fFPN19vhjkuDFmAAAAAAAAatzx+VsXoVO9EtNm+fRUbV/b1/CW5uX/wBvs/8AH97IjY7x6un2Stnfp6ev3SUiJoAAAAAAAAAAANeZ5l4vZn+3f3bJ+A455K7aXBHNqyzbS4tqO4uDY1AAABRgdD3d5Kl1UO6jlq+Kebr7fDHJcGLMAAAAAAAA1dnk8pYvRqe2BabN8+in2r+3r+Eqzb/2fQ41PvZEfH+PPT7JWzv09PX7yk5DTgAAAAAAAAAAAQHPJHxSg91pS7ac/cTsBxzyV20vDjm1PZtb4FzQo7i4NjUAAAFGB0NdnkaPVQ7iOXucU83X2+COS5MGYAAAAAAABrDPKufYv8z2wLPZ2s9FRtTSnqk+bb+z6PpVPvpGjH+PPT7JWzv09PX7ylBDTQAAAAAAAAAAAQXPCvEqfRaofd1CbgPEnkgbR8Lq1FZtb4F1Rqobmi5NjUAAAFGB0NdnkaPVQ7iOXucU83X2+COS5MGYAAAAAAABrLPKtNi41P5Cz2drPRVbU0p6pJm0fiFH06n3sjRj/Hnp9m/Z36enr90pIacAAAAAAAAAAACF52442DhXpv2r8SZgfF6IW0PB6w05ZtfqLqjVQXNFybWkAAAKMDoW6/I0eqh3Ecvc455uvt8EcoXRgzAAAAAAAANaZ5l8x9Kp7IFls7Weir2pw09UgzZPxCn1lTvs1bQ8aejds39PHX7pWQk4AAAAAAAAAAAEQzqRxu6r0VKT/wBRL8SVgvFjqiY7wZ6NLWfX6i8o1c9c0XRtaQAAAowOhbr8jR6qHcRy9zjnm6+3wRyhdGDMAAWl7W1UKNSo/NjzVvk9CXa0a7tz2dE1MLlfYpmpHbqyxTwjaI8l/wB7BYx/ijrXqxIdrHRpWi28XGlaU0K8KkVKEoyi9UotNE+mqKozhMiYmM4eh69ANbZ5vk2LrKnsgWOzuKeir2nwR1Z3Ng/EYdbU7xr2h409G3ZvgRzlLCEngAAAAAAAAAAA1vnXv9ciVjgk8eROtJ6485SUV06E3xRaYHDd32s9FRtDFd72NPX8NX2fWWVGqqr0XkFtepG+IR5kbW7AZwZS+TFkAUYHQt0+QodTDuI5e5xzzl19vgjlC6MGYAAhmXdvxlCgnoj8ZPi9CXZi/Witx1zfFEc0DGV74pRMr0Jc2G31aEuVSm4PalqlxWpmdFyqic6ZZ0V1UTnTKW3VlhCWEbQvBy/vI4uD4rWvtLC1jondXuTbeLid1e5JqVSMkpRalF6pJpp+snRMTGcJcTE74a6zzLmWLrKndiWWzuKeit2nwR1ZrNc/EV11T2ow2h43SGezPA6ylxBWAAAAAAAAAAAANG5w4yVttXKx+VFr0XCOH2HQ4aYnD05f3e5nFxlias/7uRihrRso1aq9F5jow6cTfnuR8vNQ8egACjA6EunyFDqYdxHL3OOecuvt8EcoXZgzAPivVUIylJ4RinJvoSxPKpiIzl5M5RnLVVutTrVJ1Ja5ycsNy2LswRQV1zXVNU+amrqmqqZl4GLEAyN23JaLRg6cOZjh4STSj736jdbw9y5vpjc20Wa69IS+4cnpWZ8p15t7acNFN8U8ceOgsbGGm3v7X/E6zh5t780YzzL4ux9bPuou9n8Uou0+CGWzWPxL/Pn+BjtHxukM9meB1lMCCsAAAAAAAAAAAAQjOdk9TrWepak3CtQp4tpYqpBP5Mu3Qydg8RVTPs/KVfjsNTXT7Tzj6tO0flIt6dVJXo9a7awa4Mzqzje10ZTul8qs5aEsN/A8iqZ3MpoineuDY1AFGB0JdHkKHUw7iOXucc85dfa4I5QuzBmARrLi38ikqSfOqvndEIvH24faQsdcyo7PqiYuvKns+qIWG7K9byVOcl9LDCP/ALPQV1FquvhhBot1V6Q8K1Fw0PXjg+hrYa/gweYGXyevuVlnpxlRk+fDc/px6faSMPfm1Pwb7N6bc/BsShWjUipwkpRksVJami5pqiqM4WkTExnDX2eZfE2Trpdwsdn8Uq7aXBDKZqn4lL94n3Ynm0fG6Q92X4HWUxICxAAAAAAAAAAABhMto42C2/u832LH8Ddh/Fp5tGJ8Krk0BS1riX9Orm6tF20bmhSMUtSwPIiIJmZ1fR6AFGB0JdHkKHU0+4jl7nHPOXX2uCOULswZgFlWuujOp4WcFOeCiuXzlFLYovRtZqmzRVV2pjOWubVM1dqYXiWGrQtxtbECynsXIrTWHNqfGR4vX9uJSYu32Ls/HeqcTR2bk/Hej7WGgjtKh6MtcN+TsssNM6TfOp4//Udz9pvsYiq1PwbrN6bc/B852LZTr2WyTpyUo/pDXSn4N6GtjOn2ZcprmZpnyZY+uK7UTHqzGan5nP8AeZ9yBs2l43RnsvwOspmV6xAAAAAAAAAAABicrY42G2/ulb7KUmbbHiU84ar/AIVXKXPdPWuJf06uaq0XhvRwAAAowOg7n+b2fqafcRy93jnnLr7XBHKF4YMwAAAwmVdi8JS5aXOpYy/g2+xP1EPG2u1R2o1j7IuKt9qjP0QS0U8dK1r2FPCsWxk9APG1WaNWPJmsY4468MHvXSb8PibmHr7ducvzzeVRExlKX5u7RSoUp0JVEpyrSnDlaOVFxisMdWPNZc17RoxVUTMZTll/4mYCabdHYmfNNjJYgAAAAAAAAAAAx2UceVZLWt9mqrtpSNlqcrlPOGu9GduqPhLnWnrXFHQRq5mdF6b0cAAAKMDoO5/m9n6in3Ecvd455y6+1wRyheGDMAAAKNY6HpT0NAa+vqwOhVlHzHzoP9V7PVqKHEWvZ15eXkp71v2deXkw9enhpWr2GqJa3kegAAzV1ZS16GEW/C015knpS/Vlr7cSTaxddG6d8JFvE10btYS67co7PXwXK8HN+ZUwi8eh6mWNvFW6/PKfim28RRX8GXJDeAAAAAAAAALW9o40K630ZrtgzKjihjXvplzbT2eo6KNXLzovjejgAABRgdB3N83s/UU+4jl7vHPOXXWuCnlC8MGwAAAAGOv27VaKbSw8JHnQfTufQyPibPtaMvPyab9r2lOXm1/OLTaawaeDT2PcUcxMTkqJjLVa1aeGrV7D168z0AAAC9sN72ijh4OrJJea+dHseo2UXrlHDLZRdro0lnrBlhWlKMJUYVJSaiuQ3BtvjiiXbxtczlMZpNGLqmcpjNM1069q1lmnqgAAAAAA8basadT0Jd1ntOsPKtJc0R2HRuXX5vRgAAAowOg7m+b2fqKfcRzF3jnnLrrXBTyheGtsAAAAAAjWVNzctOtTXPS+MivOS85dJX4zD9rv06+aFirGffp6ogVaveM6e7sPc3ryPQAAAJlkVdGC/SJrS9FJPZHbP8F0cSywVjL/ACT0T8Lay789EtLBNAAAAAAAfFVYxkt6a+w9jV5OjmZrDHidE5dfEhGAAACf5G5BOpya9si40/lQs70Sn01Ny/V1vb01mKx3Z7lvX1/4tsHs6Zyru/L/AK2dCKSSSSSWCSWCSWxIp5nNeRGSoAAAAAAAERyluDDGtRjzdc6aWr9aK3dBWYrC5d+jqgYjD5d6lFsSuQXxJYno83EPVD0ZTJ66naaqTx8HHnVH0fR4v3m/D2fa15eXm3WLXtKvg2VGKSSSSSWCS1JLYXcblsqAAAAAAAAA5lrrCUluk19p0UaOXq1ldokoqoHpZ6E6kowpxlOc3hGEVi2+hHlVUUxnOj2mmap7NMb21cjchoWbk1rSo1LRocYa4UX/ADS6dmzeUuKxs3O7Ruj7r/B4CLfer3z9k1K9ZAAAAAAAAAABF8oMmuVjUs6SlrlS1KXTHc+gr8Rg8+9R8kK/hs+9Qh04tNpppp4NNYNPc0VmWWqBlk+QK06TnKMYpuUmoxS2tnsRMzlD2ImZyhsq5LsjZqUYLBy+VOX0pv8ADZ6i8sWot0ZLa1bi3TkyBubQAAAAAAAABzVeMcKtZbqs12TZ0NHDDma+Keb2jqXAlQhzqv7numta6ip0IcqWuUnojCP0pvYjXdu02qe1U22bNd6rs0Q3DktktRsMdGFSvJc+u1p9GK82P/GUOIxVV6fh6Oiw2EosRu3z6s+RksAAAAAAAAAAAADF3xcdK0rFrkVMNFSOvhJeciPew9F3XVpu2KbnNB71uatZ3z44w2VI4uL47nxKq7Yrt66K65Zqo1SHIy6MF+kTWmSwpJ7I7Z+vZ0cSbgrGUe0nolYW1l356JWWCaAAAAAAAAAAHOF+RwtNqW601V/qyOgt8Ecoc1e8SrnLO5J5L1re1yeZQj8uu1o9GC86XsPb+Kps0798+jzD4Su/V6R6tx3NdFGyU1ToQ5Mdcm9Mpy+lJ7WUV27Vdq7VUuhs2aLVPZohfmttAAAAAAAAAAAAAAAKSimmmk09DT0poBGKSSSSS0JLQktwFQAAAAAAAAAABh7VkvYKrlKdks8pSblKXg4qTk3i22tOJti/cjSqWmcPanWmGTs1nhShGFOMYQguTGEVgorcka5mZnOW2mmKYyh6nj0AAAAAAAAAAAAAAAAAAAAAAAAAAAAAAAAAAAAAAAAAAAAAAAAAAAAAAAAAAAAAAAAAAAAAAAAAAAAAAAAAAAAAAAAAAAAAAAAAAAAAAAAAAAAAAAAAAAAAAAAAAAAAB//Z"/>
          <p:cNvSpPr>
            <a:spLocks noChangeAspect="1" noChangeArrowheads="1"/>
          </p:cNvSpPr>
          <p:nvPr/>
        </p:nvSpPr>
        <p:spPr bwMode="auto">
          <a:xfrm>
            <a:off x="144463" y="-1690688"/>
            <a:ext cx="3524250" cy="3524251"/>
          </a:xfrm>
          <a:prstGeom prst="rect">
            <a:avLst/>
          </a:prstGeom>
          <a:noFill/>
          <a:ln w="9525">
            <a:noFill/>
            <a:miter lim="800000"/>
            <a:headEnd/>
            <a:tailEnd/>
          </a:ln>
        </p:spPr>
        <p:txBody>
          <a:bodyPr/>
          <a:lstStyle/>
          <a:p>
            <a:endParaRPr lang="en-US"/>
          </a:p>
        </p:txBody>
      </p:sp>
      <p:pic>
        <p:nvPicPr>
          <p:cNvPr id="9" name="Content Placeholder 3" descr="Untitled.png"/>
          <p:cNvPicPr>
            <a:picLocks noGrp="1" noChangeAspect="1"/>
          </p:cNvPicPr>
          <p:nvPr>
            <p:ph idx="1"/>
          </p:nvPr>
        </p:nvPicPr>
        <p:blipFill>
          <a:blip r:embed="rId2"/>
          <a:stretch>
            <a:fillRect/>
          </a:stretch>
        </p:blipFill>
        <p:spPr>
          <a:xfrm>
            <a:off x="228600" y="1524000"/>
            <a:ext cx="8763000" cy="5181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a:t>
            </a:r>
            <a:endParaRPr lang="en-US" dirty="0"/>
          </a:p>
        </p:txBody>
      </p:sp>
      <p:sp>
        <p:nvSpPr>
          <p:cNvPr id="3" name="Content Placeholder 2"/>
          <p:cNvSpPr>
            <a:spLocks noGrp="1"/>
          </p:cNvSpPr>
          <p:nvPr>
            <p:ph idx="1"/>
          </p:nvPr>
        </p:nvSpPr>
        <p:spPr/>
        <p:txBody>
          <a:bodyPr/>
          <a:lstStyle/>
          <a:p>
            <a:pPr marL="0" indent="0">
              <a:buNone/>
            </a:pPr>
            <a:r>
              <a:rPr lang="en-US" sz="2800" b="1" dirty="0">
                <a:solidFill>
                  <a:srgbClr val="FF0000"/>
                </a:solidFill>
                <a:latin typeface="Times New Roman" panose="02020603050405020304" pitchFamily="18" charset="0"/>
                <a:ea typeface="Adobe Gothic Std B" panose="020B0800000000000000" pitchFamily="34" charset="-128"/>
                <a:cs typeface="Times New Roman" panose="02020603050405020304" pitchFamily="18" charset="0"/>
              </a:rPr>
              <a:t>The working can be explained in 3 steps….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WRITE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UPLOAD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EDIT &amp;SHARE</a:t>
            </a:r>
          </a:p>
        </p:txBody>
      </p:sp>
      <p:pic>
        <p:nvPicPr>
          <p:cNvPr id="4" name="Content Placeholder 7"/>
          <p:cNvPicPr>
            <a:picLocks noChangeAspect="1"/>
          </p:cNvPicPr>
          <p:nvPr/>
        </p:nvPicPr>
        <p:blipFill>
          <a:blip r:embed="rId2"/>
          <a:stretch>
            <a:fillRect/>
          </a:stretch>
        </p:blipFill>
        <p:spPr>
          <a:xfrm>
            <a:off x="76200" y="3733800"/>
            <a:ext cx="8763000" cy="2971800"/>
          </a:xfrm>
          <a:prstGeom prst="rect">
            <a:avLst/>
          </a:prstGeom>
        </p:spPr>
      </p:pic>
    </p:spTree>
    <p:extLst>
      <p:ext uri="{BB962C8B-B14F-4D97-AF65-F5344CB8AC3E}">
        <p14:creationId xmlns:p14="http://schemas.microsoft.com/office/powerpoint/2010/main" val="3160499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415</TotalTime>
  <Words>650</Words>
  <Application>Microsoft Office PowerPoint</Application>
  <PresentationFormat>On-screen Show (4:3)</PresentationFormat>
  <Paragraphs>75</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Gothic Std B</vt:lpstr>
      <vt:lpstr>Arial</vt:lpstr>
      <vt:lpstr>Calibri</vt:lpstr>
      <vt:lpstr>Franklin Gothic Book</vt:lpstr>
      <vt:lpstr>Hobo Std</vt:lpstr>
      <vt:lpstr>Times New Roman</vt:lpstr>
      <vt:lpstr>Wingdings</vt:lpstr>
      <vt:lpstr>Wingdings 2</vt:lpstr>
      <vt:lpstr>Technic</vt:lpstr>
      <vt:lpstr>PowerPoint Presentation</vt:lpstr>
      <vt:lpstr>Introduction </vt:lpstr>
      <vt:lpstr>Features Of Smart Note Taker </vt:lpstr>
      <vt:lpstr>Features Of Smart Note Taker</vt:lpstr>
      <vt:lpstr>DIAGRAM</vt:lpstr>
      <vt:lpstr>CONSTRUCTION AND WORKING</vt:lpstr>
      <vt:lpstr>CONSTRUCTION AND WORKING</vt:lpstr>
      <vt:lpstr> BLOCK DIAGRAM OF SNT</vt:lpstr>
      <vt:lpstr>WORKING……</vt:lpstr>
      <vt:lpstr>TECHINAL TERMS</vt:lpstr>
      <vt:lpstr>CURRENT PRODUCTS </vt:lpstr>
      <vt:lpstr>  Advantages </vt:lpstr>
      <vt:lpstr>Disadvantages </vt:lpstr>
      <vt:lpstr>CONCLUSION</vt:lpstr>
      <vt:lpstr>PowerPoint Presentation</vt:lpstr>
    </vt:vector>
  </TitlesOfParts>
  <Company>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Sumit Thakur</dc:creator>
  <cp:lastModifiedBy>Rishabh</cp:lastModifiedBy>
  <cp:revision>22</cp:revision>
  <dcterms:created xsi:type="dcterms:W3CDTF">2006-01-01T08:13:42Z</dcterms:created>
  <dcterms:modified xsi:type="dcterms:W3CDTF">2016-08-26T02:44:34Z</dcterms:modified>
</cp:coreProperties>
</file>