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65" r:id="rId6"/>
    <p:sldId id="274" r:id="rId7"/>
    <p:sldId id="262" r:id="rId8"/>
    <p:sldId id="275" r:id="rId9"/>
    <p:sldId id="272" r:id="rId10"/>
    <p:sldId id="263" r:id="rId11"/>
    <p:sldId id="264" r:id="rId12"/>
    <p:sldId id="277" r:id="rId13"/>
    <p:sldId id="276" r:id="rId14"/>
    <p:sldId id="261" r:id="rId15"/>
    <p:sldId id="267" r:id="rId16"/>
    <p:sldId id="266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53" autoAdjust="0"/>
    <p:restoredTop sz="94660"/>
  </p:normalViewPr>
  <p:slideViewPr>
    <p:cSldViewPr>
      <p:cViewPr>
        <p:scale>
          <a:sx n="70" d="100"/>
          <a:sy n="70" d="100"/>
        </p:scale>
        <p:origin x="-147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83E46-D09E-4570-9DCE-EC177CCBCEEE}" type="datetimeFigureOut">
              <a:rPr lang="en-IN" smtClean="0"/>
              <a:pPr/>
              <a:t>22-04-2016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F0360-634B-49AA-AAB2-64FCFEE367E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Second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Fifth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Eighth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Seventh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Sixth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Ninth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0360-634B-49AA-AAB2-64FCFEE367E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22-Apr-16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vilion\Documents\Visual Studio 2010\WebSites\SOS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733800"/>
            <a:ext cx="3028950" cy="1783921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69716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55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AR ESSENCE" pitchFamily="2" charset="0"/>
              </a:rPr>
              <a:t>SELF ORDERING SYSTEM</a:t>
            </a:r>
            <a:br>
              <a:rPr lang="en-IN" sz="55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AR ESSENCE" pitchFamily="2" charset="0"/>
              </a:rPr>
            </a:br>
            <a:endParaRPr lang="en-IN" sz="55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AR ESSENCE" pitchFamily="2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E-R DIAGRAM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D:\Company\TCS\ER Daigram.jpg"/>
          <p:cNvPicPr>
            <a:picLocks noChangeAspect="1" noChangeArrowheads="1"/>
          </p:cNvPicPr>
          <p:nvPr/>
        </p:nvPicPr>
        <p:blipFill>
          <a:blip r:embed="rId3" cstate="print"/>
          <a:srcRect t="8696" b="10145"/>
          <a:stretch>
            <a:fillRect/>
          </a:stretch>
        </p:blipFill>
        <p:spPr bwMode="auto">
          <a:xfrm>
            <a:off x="609600" y="14478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309872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3000" dirty="0" smtClean="0">
                <a:latin typeface="AR ESSENCE" pitchFamily="2" charset="0"/>
              </a:rPr>
              <a:t>Customer opens Website Registers and Login.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2500" dirty="0" smtClean="0">
              <a:latin typeface="AR ESSENCE" pitchFamily="2" charset="0"/>
            </a:endParaRPr>
          </a:p>
          <a:p>
            <a:pPr marL="624078" indent="-514350">
              <a:buClrTx/>
              <a:buNone/>
            </a:pPr>
            <a:r>
              <a:rPr lang="en-IN" sz="2500" i="1" dirty="0" smtClean="0">
                <a:latin typeface="AR ESSENCE" pitchFamily="2" charset="0"/>
              </a:rPr>
              <a:t>1. </a:t>
            </a:r>
            <a:r>
              <a:rPr lang="en-IN" sz="2400" i="1" dirty="0" smtClean="0">
                <a:latin typeface="Buxton Sketch" pitchFamily="66" charset="0"/>
              </a:rPr>
              <a:t>PLACE ORDER:</a:t>
            </a:r>
          </a:p>
          <a:p>
            <a:pPr marL="624078" indent="-514350">
              <a:buClrTx/>
              <a:buAutoNum type="arabicParenR"/>
            </a:pPr>
            <a:endParaRPr lang="en-IN" sz="2400" i="1" dirty="0" smtClean="0">
              <a:latin typeface="Buxton Sketch" pitchFamily="66" charset="0"/>
            </a:endParaRP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Buxton Sketch" pitchFamily="66" charset="0"/>
              </a:rPr>
              <a:t>User sees menu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Buxton Sketch" pitchFamily="66" charset="0"/>
              </a:rPr>
              <a:t>User select from menu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Buxton Sketch" pitchFamily="66" charset="0"/>
              </a:rPr>
              <a:t>User add the selected to cart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Buxton Sketch" pitchFamily="66" charset="0"/>
              </a:rPr>
              <a:t>User confirms the order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Buxton Sketch" pitchFamily="66" charset="0"/>
              </a:rPr>
              <a:t>User choose payment type.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endParaRPr lang="en-IN" dirty="0" smtClean="0"/>
          </a:p>
          <a:p>
            <a:pPr marL="880110" lvl="1" indent="-514350">
              <a:buClrTx/>
              <a:buFont typeface="Wingdings" pitchFamily="2" charset="2"/>
              <a:buChar char="§"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  Working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114800"/>
          </a:xfrm>
        </p:spPr>
        <p:txBody>
          <a:bodyPr>
            <a:normAutofit/>
          </a:bodyPr>
          <a:lstStyle/>
          <a:p>
            <a:pPr marL="852678" indent="-742950">
              <a:buClrTx/>
              <a:buFont typeface="Wingdings" pitchFamily="2" charset="2"/>
              <a:buChar char="Ø"/>
            </a:pPr>
            <a:r>
              <a:rPr lang="en-IN" sz="2800" dirty="0" smtClean="0">
                <a:latin typeface="AR ESSENCE" pitchFamily="2" charset="0"/>
              </a:rPr>
              <a:t>Administrator opens </a:t>
            </a:r>
            <a:r>
              <a:rPr lang="en-IN" sz="2800" smtClean="0">
                <a:latin typeface="AR ESSENCE" pitchFamily="2" charset="0"/>
              </a:rPr>
              <a:t>Website and </a:t>
            </a:r>
            <a:r>
              <a:rPr lang="en-IN" sz="2800" dirty="0" smtClean="0">
                <a:latin typeface="AR ESSENCE" pitchFamily="2" charset="0"/>
              </a:rPr>
              <a:t>Login</a:t>
            </a:r>
          </a:p>
          <a:p>
            <a:pPr marL="852678" indent="-742950">
              <a:buClrTx/>
              <a:buFont typeface="Wingdings" pitchFamily="2" charset="2"/>
              <a:buChar char="Ø"/>
            </a:pPr>
            <a:endParaRPr lang="en-IN" sz="2500" i="1" dirty="0" smtClean="0">
              <a:latin typeface="Buxton Sketch" pitchFamily="66" charset="0"/>
            </a:endParaRPr>
          </a:p>
          <a:p>
            <a:pPr marL="852678" indent="-742950">
              <a:buClrTx/>
              <a:buNone/>
            </a:pPr>
            <a:r>
              <a:rPr lang="en-IN" sz="2500" i="1" dirty="0" smtClean="0">
                <a:latin typeface="Buxton Sketch" pitchFamily="66" charset="0"/>
              </a:rPr>
              <a:t>	2. UPDATE MENU:</a:t>
            </a:r>
          </a:p>
          <a:p>
            <a:pPr marL="852678" indent="-742950">
              <a:buClrTx/>
              <a:buNone/>
            </a:pPr>
            <a:r>
              <a:rPr lang="en-IN" sz="2500" i="1" dirty="0" smtClean="0">
                <a:latin typeface="Buxton Sketch" pitchFamily="66" charset="0"/>
              </a:rPr>
              <a:t>	For Admin</a:t>
            </a:r>
          </a:p>
          <a:p>
            <a:pPr marL="852678" indent="-742950">
              <a:buClrTx/>
              <a:buAutoNum type="arabicParenR" startAt="2"/>
            </a:pPr>
            <a:endParaRPr lang="en-IN" sz="2500" i="1" dirty="0" smtClean="0">
              <a:latin typeface="Buxton Sketch" pitchFamily="66" charset="0"/>
            </a:endParaRP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500" dirty="0" smtClean="0">
                <a:latin typeface="Buxton Sketch" pitchFamily="66" charset="0"/>
              </a:rPr>
              <a:t>The admin enters the system with some password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500" dirty="0" smtClean="0">
                <a:latin typeface="Buxton Sketch" pitchFamily="66" charset="0"/>
              </a:rPr>
              <a:t>The admin makes the required changes</a:t>
            </a:r>
          </a:p>
          <a:p>
            <a:pPr marL="880110" lvl="1" indent="-514350">
              <a:buClrTx/>
              <a:buFont typeface="Wingdings" pitchFamily="2" charset="2"/>
              <a:buChar char="§"/>
            </a:pPr>
            <a:r>
              <a:rPr lang="en-IN" sz="2500" dirty="0" smtClean="0">
                <a:latin typeface="Buxton Sketch" pitchFamily="66" charset="0"/>
              </a:rPr>
              <a:t>The admin saves the changes and logs out.</a:t>
            </a:r>
          </a:p>
          <a:p>
            <a:pPr marL="880110" lvl="1" indent="-514350">
              <a:buClrTx/>
              <a:buNone/>
            </a:pPr>
            <a:r>
              <a:rPr lang="en-IN" sz="2500" dirty="0" smtClean="0">
                <a:latin typeface="Buxton Sketch" pitchFamily="66" charset="0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IN" sz="4800" u="sng" dirty="0" smtClean="0">
                <a:solidFill>
                  <a:srgbClr val="C00000"/>
                </a:solidFill>
              </a:rPr>
              <a:t>Working (cont.)</a:t>
            </a:r>
            <a:endParaRPr lang="en-IN" sz="48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090672"/>
          </a:xfrm>
        </p:spPr>
        <p:txBody>
          <a:bodyPr/>
          <a:lstStyle/>
          <a:p>
            <a:pPr>
              <a:buNone/>
            </a:pPr>
            <a:r>
              <a:rPr lang="en-IN" sz="3600" i="1" dirty="0" smtClean="0">
                <a:latin typeface="Buxton Sketch" pitchFamily="66" charset="0"/>
              </a:rPr>
              <a:t>3. </a:t>
            </a:r>
            <a:r>
              <a:rPr lang="en-IN" sz="2500" i="1" dirty="0" smtClean="0">
                <a:latin typeface="Buxton Sketch" pitchFamily="66" charset="0"/>
              </a:rPr>
              <a:t>READ</a:t>
            </a:r>
            <a:r>
              <a:rPr lang="en-IN" sz="2500" dirty="0" smtClean="0">
                <a:latin typeface="Buxton Sketch" pitchFamily="66" charset="0"/>
              </a:rPr>
              <a:t> </a:t>
            </a:r>
            <a:r>
              <a:rPr lang="en-IN" sz="2500" i="1" dirty="0" smtClean="0">
                <a:latin typeface="Buxton Sketch" pitchFamily="66" charset="0"/>
              </a:rPr>
              <a:t>ORDER:</a:t>
            </a:r>
          </a:p>
          <a:p>
            <a:pPr>
              <a:buNone/>
            </a:pPr>
            <a:r>
              <a:rPr lang="en-IN" sz="2500" i="1" dirty="0" smtClean="0">
                <a:latin typeface="Buxton Sketch" pitchFamily="66" charset="0"/>
              </a:rPr>
              <a:t>For Admin</a:t>
            </a:r>
          </a:p>
          <a:p>
            <a:pPr>
              <a:buNone/>
            </a:pPr>
            <a:endParaRPr lang="en-IN" sz="3600" i="1" dirty="0" smtClean="0">
              <a:latin typeface="Buxton Sketch" pitchFamily="66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IN" sz="2500" dirty="0" smtClean="0">
                <a:latin typeface="Buxton Sketch" pitchFamily="66" charset="0"/>
              </a:rPr>
              <a:t>Internal order system reads the order</a:t>
            </a:r>
          </a:p>
          <a:p>
            <a:pPr lvl="2">
              <a:buFont typeface="Wingdings" pitchFamily="2" charset="2"/>
              <a:buChar char="§"/>
            </a:pPr>
            <a:r>
              <a:rPr lang="en-IN" sz="2500" dirty="0" smtClean="0">
                <a:latin typeface="Buxton Sketch" pitchFamily="66" charset="0"/>
              </a:rPr>
              <a:t>Communicates the order to the food preparation person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u="sng" dirty="0" smtClean="0">
                <a:solidFill>
                  <a:srgbClr val="C00000"/>
                </a:solidFill>
              </a:rPr>
              <a:t>Working (cont.)</a:t>
            </a:r>
            <a:endParaRPr lang="en-IN" sz="48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3471672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Not for ILLITERATE People.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No Connection due to System Failure.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Server could be busy as number of Users Increases. </a:t>
            </a:r>
            <a:endParaRPr lang="en-IN" sz="2500" dirty="0">
              <a:latin typeface="AR ESSENC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89038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Limitation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052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Heart of the ordering system is Database which is relatively constant.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If system goes in actual use , requests will arise for additional features which would be useful.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With booming popularity of mobile apps, this web interface can be further developed as phone apps.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2500" dirty="0" smtClean="0">
              <a:latin typeface="AR ESSENC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Gill Sans Ultra Bold" pitchFamily="34" charset="0"/>
              </a:rPr>
              <a:t> </a:t>
            </a:r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pPr algn="ctr"/>
            <a:r>
              <a:rPr lang="en-IN" sz="5000" b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Project by-</a:t>
            </a:r>
            <a:r>
              <a:rPr lang="en-IN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IN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Medha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/>
            </a:r>
            <a:b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</a:b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Anjali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> Sharma</a:t>
            </a:r>
            <a:b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</a:b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Rashi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> </a:t>
            </a: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Raina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/>
            </a:r>
            <a:b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</a:b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Deepali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> Sharma</a:t>
            </a:r>
            <a:b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</a:b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Sweta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> </a:t>
            </a:r>
            <a:r>
              <a:rPr lang="en-IN" sz="3900" dirty="0" err="1" smtClean="0">
                <a:solidFill>
                  <a:schemeClr val="bg1"/>
                </a:solidFill>
                <a:latin typeface="Papyrus" pitchFamily="66" charset="0"/>
              </a:rPr>
              <a:t>Kumari</a:t>
            </a:r>
            <a: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  <a:t/>
            </a:r>
            <a:br>
              <a:rPr lang="en-IN" sz="3900" dirty="0" smtClean="0">
                <a:solidFill>
                  <a:schemeClr val="bg1"/>
                </a:solidFill>
                <a:latin typeface="Papyrus" pitchFamily="66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50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pperplate Gothic Bold" pitchFamily="34" charset="0"/>
              </a:rPr>
              <a:t>Guided by-</a:t>
            </a:r>
            <a:br>
              <a:rPr lang="en-IN" sz="50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pperplate Gothic Bold" pitchFamily="34" charset="0"/>
              </a:rPr>
            </a:br>
            <a:r>
              <a:rPr lang="en-IN" dirty="0" smtClean="0">
                <a:solidFill>
                  <a:schemeClr val="bg1"/>
                </a:solidFill>
                <a:latin typeface="Papyrus" pitchFamily="66" charset="0"/>
              </a:rPr>
              <a:t>Miss. Jaya Paul</a:t>
            </a:r>
            <a:endParaRPr lang="en-IN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atura MT Script Capitals" pitchFamily="66" charset="0"/>
              </a:rPr>
              <a:t>Thank You</a:t>
            </a:r>
            <a:endParaRPr lang="en-IN" sz="8000" dirty="0">
              <a:ln w="38100">
                <a:solidFill>
                  <a:schemeClr val="tx1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Matura MT Script Capital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934200" cy="4525963"/>
          </a:xfrm>
        </p:spPr>
        <p:txBody>
          <a:bodyPr>
            <a:normAutofit/>
          </a:bodyPr>
          <a:lstStyle/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ABSTRACT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SYSTEM REQUIREMENTS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ADVANTAGES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FUNCTIONAL FLOW BLOCK DIAGRAM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E-R DIAGRAM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WORKING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LIMITATION</a:t>
            </a:r>
          </a:p>
          <a:p>
            <a:pPr algn="just">
              <a:buClrTx/>
              <a:buFont typeface="Courier New" pitchFamily="49" charset="0"/>
              <a:buChar char="o"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CONCLUSION</a:t>
            </a:r>
          </a:p>
          <a:p>
            <a:pPr algn="just">
              <a:buClrTx/>
              <a:buFont typeface="Wingdings" pitchFamily="2" charset="2"/>
              <a:buChar char="q"/>
            </a:pPr>
            <a:endParaRPr lang="en-IN" sz="2800" dirty="0" smtClean="0">
              <a:latin typeface="Lucida Handwriting" pitchFamily="66" charset="0"/>
            </a:endParaRPr>
          </a:p>
          <a:p>
            <a:pPr algn="just">
              <a:buClrTx/>
              <a:buNone/>
            </a:pPr>
            <a:endParaRPr lang="en-IN" sz="2800" dirty="0" smtClean="0">
              <a:latin typeface="Lucida Handwriting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DESTINE" pitchFamily="2" charset="0"/>
              </a:rPr>
              <a:t>Contents</a:t>
            </a:r>
            <a:endParaRPr lang="en-IN" sz="4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DESTINE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48600" cy="914400"/>
          </a:xfrm>
        </p:spPr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05800" cy="419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Requirement Specification For An Online Ordering System.</a:t>
            </a:r>
          </a:p>
          <a:p>
            <a:pPr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Quickly And Easily Manage Online Menu</a:t>
            </a:r>
          </a:p>
          <a:p>
            <a:pPr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Easy To Navigate Graphical Interface</a:t>
            </a:r>
          </a:p>
          <a:p>
            <a:pPr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Describes Overall Model Of System</a:t>
            </a:r>
          </a:p>
          <a:p>
            <a:pPr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Presents An Account Of Evolution Of System With Maintenance.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>
            <a:normAutofit fontScale="92500"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Earlier, restaurant systems offered rich dinning experience.</a:t>
            </a:r>
          </a:p>
          <a:p>
            <a:pPr algn="just"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Recently, delivery orders were placed over phones – includes disadvantage.</a:t>
            </a:r>
          </a:p>
          <a:p>
            <a:pPr algn="just"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Thus, our system simplifies ordering process.</a:t>
            </a:r>
          </a:p>
          <a:p>
            <a:pPr algn="just"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Orders are automated.</a:t>
            </a:r>
          </a:p>
          <a:p>
            <a:pPr algn="just"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As orders get placed, immediately entered in to database and retrieved by the admin.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Delivery details are finally displayed.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3624072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3000" dirty="0" smtClean="0">
                <a:latin typeface="AR ESSENCE" pitchFamily="2" charset="0"/>
              </a:rPr>
              <a:t>Functional Requirement</a:t>
            </a:r>
          </a:p>
          <a:p>
            <a:pPr>
              <a:buClrTx/>
              <a:buNone/>
            </a:pPr>
            <a:endParaRPr lang="en-IN" sz="3000" dirty="0" smtClean="0">
              <a:latin typeface="AR ESSENCE" pitchFamily="2" charset="0"/>
            </a:endParaRPr>
          </a:p>
          <a:p>
            <a:pPr>
              <a:buNone/>
            </a:pPr>
            <a:r>
              <a:rPr lang="en-IN" sz="2500" dirty="0" smtClean="0">
                <a:latin typeface="AR ESSENCE" pitchFamily="2" charset="0"/>
              </a:rPr>
              <a:t>		</a:t>
            </a:r>
            <a:r>
              <a:rPr lang="en-IN" sz="2400" dirty="0" smtClean="0">
                <a:latin typeface="Buxton Sketch" pitchFamily="66" charset="0"/>
              </a:rPr>
              <a:t>3-Logical components-</a:t>
            </a:r>
          </a:p>
          <a:p>
            <a:pPr>
              <a:buNone/>
            </a:pPr>
            <a:endParaRPr lang="en-IN" sz="2400" dirty="0" smtClean="0">
              <a:latin typeface="Buxton Sketch" pitchFamily="66" charset="0"/>
            </a:endParaRP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Web Ordering System </a:t>
            </a: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Menu Management System</a:t>
            </a: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Order Retrieval System</a:t>
            </a:r>
          </a:p>
          <a:p>
            <a:pPr>
              <a:buClrTx/>
              <a:buFont typeface="Wingdings" pitchFamily="2" charset="2"/>
              <a:buChar char="ü"/>
            </a:pPr>
            <a:endParaRPr lang="en-IN" sz="2400" i="1" dirty="0" smtClean="0">
              <a:latin typeface="Buxton Sketch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System Requirements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429000"/>
          </a:xfrm>
        </p:spPr>
        <p:txBody>
          <a:bodyPr/>
          <a:lstStyle/>
          <a:p>
            <a:r>
              <a:rPr lang="en-IN" sz="3000" dirty="0" smtClean="0">
                <a:latin typeface="AR ESSENCE" pitchFamily="2" charset="0"/>
              </a:rPr>
              <a:t>Non- Functional Requirement</a:t>
            </a:r>
          </a:p>
          <a:p>
            <a:pPr>
              <a:buNone/>
            </a:pPr>
            <a:endParaRPr lang="en-IN" i="1" dirty="0" smtClean="0"/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Written using Visual Studio 2012</a:t>
            </a: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Complied to ASP.NET</a:t>
            </a: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Backend language- C#</a:t>
            </a: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Supported by web server</a:t>
            </a:r>
          </a:p>
          <a:p>
            <a:pPr marL="1858518" lvl="5" indent="-514350">
              <a:buFont typeface="+mj-lt"/>
              <a:buAutoNum type="arabicPeriod"/>
            </a:pPr>
            <a:r>
              <a:rPr lang="en-IN" sz="2400" dirty="0" smtClean="0">
                <a:latin typeface="Buxton Sketch" pitchFamily="66" charset="0"/>
              </a:rPr>
              <a:t>Database used – MICROSOFT SQL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417638"/>
          </a:xfrm>
        </p:spPr>
        <p:txBody>
          <a:bodyPr>
            <a:noAutofit/>
          </a:bodyPr>
          <a:lstStyle/>
          <a:p>
            <a:r>
              <a:rPr lang="en-IN" sz="48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Requirement (cont.)</a:t>
            </a:r>
            <a:endParaRPr lang="en-IN" sz="48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525963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IN" sz="2500" dirty="0" smtClean="0">
                <a:latin typeface="AR ESSENCE" pitchFamily="2" charset="0"/>
                <a:cs typeface="Miriam" pitchFamily="34" charset="-79"/>
              </a:rPr>
              <a:t>User-Friendly User Interface.</a:t>
            </a:r>
          </a:p>
          <a:p>
            <a:pPr>
              <a:buClrTx/>
            </a:pPr>
            <a:endParaRPr lang="en-IN" sz="2500" dirty="0" smtClean="0">
              <a:latin typeface="AR ESSENCE" pitchFamily="2" charset="0"/>
              <a:cs typeface="Miriam" pitchFamily="34" charset="-79"/>
            </a:endParaRPr>
          </a:p>
          <a:p>
            <a:pPr>
              <a:buClrTx/>
            </a:pPr>
            <a:r>
              <a:rPr lang="en-IN" sz="2500" dirty="0" smtClean="0">
                <a:latin typeface="AR ESSENCE" pitchFamily="2" charset="0"/>
                <a:cs typeface="Miriam" pitchFamily="34" charset="-79"/>
              </a:rPr>
              <a:t>Customer can Order as per His/her Choice.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  <a:cs typeface="Miriam" pitchFamily="34" charset="-79"/>
            </a:endParaRPr>
          </a:p>
          <a:p>
            <a:pPr>
              <a:buClrTx/>
            </a:pPr>
            <a:r>
              <a:rPr lang="en-IN" sz="2500" dirty="0" smtClean="0">
                <a:latin typeface="AR ESSENCE" pitchFamily="2" charset="0"/>
                <a:cs typeface="Miriam" pitchFamily="34" charset="-79"/>
              </a:rPr>
              <a:t>System will Calculate and Display the Final Bill.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  <a:cs typeface="Miriam" pitchFamily="34" charset="-79"/>
            </a:endParaRPr>
          </a:p>
          <a:p>
            <a:pPr>
              <a:buClrTx/>
            </a:pPr>
            <a:r>
              <a:rPr lang="en-IN" sz="2500" dirty="0" smtClean="0">
                <a:latin typeface="AR ESSENCE" pitchFamily="2" charset="0"/>
                <a:cs typeface="Miriam" pitchFamily="34" charset="-79"/>
              </a:rPr>
              <a:t>Less Probable to make Mistake.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  <a:cs typeface="Miriam" pitchFamily="34" charset="-79"/>
            </a:endParaRPr>
          </a:p>
          <a:p>
            <a:pPr>
              <a:buClrTx/>
            </a:pPr>
            <a:r>
              <a:rPr lang="en-IN" sz="2500" dirty="0" smtClean="0">
                <a:latin typeface="AR ESSENCE" pitchFamily="2" charset="0"/>
                <a:cs typeface="Miriam" pitchFamily="34" charset="-79"/>
              </a:rPr>
              <a:t>Fast and Easy.</a:t>
            </a:r>
          </a:p>
          <a:p>
            <a:pPr>
              <a:buClrTx/>
            </a:pPr>
            <a:endParaRPr lang="en-IN" sz="2500" dirty="0" smtClean="0">
              <a:latin typeface="AR ESSENCE" pitchFamily="2" charset="0"/>
              <a:cs typeface="Miriam" pitchFamily="34" charset="-79"/>
            </a:endParaRPr>
          </a:p>
          <a:p>
            <a:pPr>
              <a:buClrTx/>
            </a:pPr>
            <a:r>
              <a:rPr lang="en-IN" sz="2500" dirty="0" smtClean="0">
                <a:latin typeface="AR ESSENCE" pitchFamily="2" charset="0"/>
                <a:cs typeface="Miriam" pitchFamily="34" charset="-79"/>
              </a:rPr>
              <a:t>Available 24 hours for 365 Days.</a:t>
            </a:r>
          </a:p>
          <a:p>
            <a:pPr>
              <a:buClrTx/>
            </a:pPr>
            <a:endParaRPr lang="en-IN" sz="2500" i="1" dirty="0">
              <a:latin typeface="Miriam" pitchFamily="34" charset="-79"/>
              <a:cs typeface="Miriam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 Advantages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57471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Less  Use  Of  Paper  and  Pen.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Multiple  Orders  at  a  Time.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Effortless– Order  Can  be  Placed  Easily.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Time Efficient.</a:t>
            </a:r>
          </a:p>
          <a:p>
            <a:pPr>
              <a:buClrTx/>
              <a:buNone/>
            </a:pPr>
            <a:endParaRPr lang="en-IN" sz="2500" dirty="0" smtClean="0">
              <a:latin typeface="AR ESSENCE" pitchFamily="2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sz="2500" dirty="0" smtClean="0">
                <a:latin typeface="AR ESSENCE" pitchFamily="2" charset="0"/>
              </a:rPr>
              <a:t>Easy  to  Update  and  Maintain  Database</a:t>
            </a:r>
            <a:r>
              <a:rPr lang="en-IN" sz="2500" b="1" dirty="0" smtClean="0">
                <a:latin typeface="AR ESSENCE" pitchFamily="2" charset="0"/>
              </a:rPr>
              <a:t>.</a:t>
            </a:r>
            <a:endParaRPr lang="en-IN" sz="2500" dirty="0" smtClean="0">
              <a:latin typeface="AR ESSENCE" pitchFamily="2" charset="0"/>
              <a:cs typeface="Miriam" pitchFamily="34" charset="-79"/>
            </a:endParaRPr>
          </a:p>
          <a:p>
            <a:endParaRPr lang="en-IN" sz="2500" dirty="0">
              <a:latin typeface="AR ESSENC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u="sng" dirty="0" smtClean="0">
                <a:solidFill>
                  <a:srgbClr val="C00000"/>
                </a:solidFill>
              </a:rPr>
              <a:t> Advantages (cont.)</a:t>
            </a:r>
            <a:endParaRPr lang="en-IN" sz="48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FFBD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47800"/>
            <a:ext cx="8077200" cy="4572000"/>
          </a:xfr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1173</TotalTime>
  <Words>388</Words>
  <Application>Microsoft Office PowerPoint</Application>
  <PresentationFormat>On-screen Show (4:3)</PresentationFormat>
  <Paragraphs>131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SELF ORDERING SYSTEM </vt:lpstr>
      <vt:lpstr>Contents</vt:lpstr>
      <vt:lpstr>Abstract</vt:lpstr>
      <vt:lpstr>Introduction</vt:lpstr>
      <vt:lpstr>System Requirements</vt:lpstr>
      <vt:lpstr>System Requirement (cont.)</vt:lpstr>
      <vt:lpstr> Advantages</vt:lpstr>
      <vt:lpstr> Advantages (cont.)</vt:lpstr>
      <vt:lpstr>FFBD</vt:lpstr>
      <vt:lpstr>E-R DIAGRAM</vt:lpstr>
      <vt:lpstr>  Working</vt:lpstr>
      <vt:lpstr>Working (cont.)</vt:lpstr>
      <vt:lpstr>Working (cont.)</vt:lpstr>
      <vt:lpstr>    Limitation</vt:lpstr>
      <vt:lpstr>  Conclusion</vt:lpstr>
      <vt:lpstr>Project by- Medha Anjali Sharma Rashi Raina Deepali Sharma Sweta Kumari  Guided by- Miss. Jaya Paul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deepali sharma</dc:creator>
  <cp:lastModifiedBy>Ajit Kumar</cp:lastModifiedBy>
  <cp:revision>136</cp:revision>
  <dcterms:created xsi:type="dcterms:W3CDTF">2006-08-16T00:00:00Z</dcterms:created>
  <dcterms:modified xsi:type="dcterms:W3CDTF">2016-04-22T05:52:14Z</dcterms:modified>
</cp:coreProperties>
</file>