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60" r:id="rId4"/>
    <p:sldId id="261" r:id="rId5"/>
    <p:sldId id="262" r:id="rId6"/>
    <p:sldId id="263" r:id="rId7"/>
    <p:sldId id="264" r:id="rId8"/>
    <p:sldId id="265" r:id="rId9"/>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02" d="100"/>
          <a:sy n="102" d="100"/>
        </p:scale>
        <p:origin x="9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12950A-C64F-1C4A-9175-D1DD771171D7}" type="datetimeFigureOut">
              <a:rPr lang="en-IT" smtClean="0"/>
              <a:t>30/03/23</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2053B-4229-BF46-B2C4-88386B57D825}" type="slidenum">
              <a:rPr lang="en-IT" smtClean="0"/>
              <a:t>‹#›</a:t>
            </a:fld>
            <a:endParaRPr lang="en-IT"/>
          </a:p>
        </p:txBody>
      </p:sp>
    </p:spTree>
    <p:extLst>
      <p:ext uri="{BB962C8B-B14F-4D97-AF65-F5344CB8AC3E}">
        <p14:creationId xmlns:p14="http://schemas.microsoft.com/office/powerpoint/2010/main" val="135766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A652053B-4229-BF46-B2C4-88386B57D825}" type="slidenum">
              <a:rPr lang="en-IT" smtClean="0"/>
              <a:t>1</a:t>
            </a:fld>
            <a:endParaRPr lang="en-IT"/>
          </a:p>
        </p:txBody>
      </p:sp>
    </p:spTree>
    <p:extLst>
      <p:ext uri="{BB962C8B-B14F-4D97-AF65-F5344CB8AC3E}">
        <p14:creationId xmlns:p14="http://schemas.microsoft.com/office/powerpoint/2010/main" val="51299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A652053B-4229-BF46-B2C4-88386B57D825}" type="slidenum">
              <a:rPr lang="en-IT" smtClean="0"/>
              <a:t>2</a:t>
            </a:fld>
            <a:endParaRPr lang="en-IT"/>
          </a:p>
        </p:txBody>
      </p:sp>
    </p:spTree>
    <p:extLst>
      <p:ext uri="{BB962C8B-B14F-4D97-AF65-F5344CB8AC3E}">
        <p14:creationId xmlns:p14="http://schemas.microsoft.com/office/powerpoint/2010/main" val="4107327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A652053B-4229-BF46-B2C4-88386B57D825}" type="slidenum">
              <a:rPr lang="en-IT" smtClean="0"/>
              <a:t>3</a:t>
            </a:fld>
            <a:endParaRPr lang="en-IT"/>
          </a:p>
        </p:txBody>
      </p:sp>
    </p:spTree>
    <p:extLst>
      <p:ext uri="{BB962C8B-B14F-4D97-AF65-F5344CB8AC3E}">
        <p14:creationId xmlns:p14="http://schemas.microsoft.com/office/powerpoint/2010/main" val="2162489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A652053B-4229-BF46-B2C4-88386B57D825}" type="slidenum">
              <a:rPr lang="en-IT" smtClean="0"/>
              <a:t>8</a:t>
            </a:fld>
            <a:endParaRPr lang="en-IT"/>
          </a:p>
        </p:txBody>
      </p:sp>
    </p:spTree>
    <p:extLst>
      <p:ext uri="{BB962C8B-B14F-4D97-AF65-F5344CB8AC3E}">
        <p14:creationId xmlns:p14="http://schemas.microsoft.com/office/powerpoint/2010/main" val="3248084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1DF1-9D77-11E2-A32A-6C6E74405F5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C73A89F8-499B-D224-4917-D2EDDF4BA2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3D709CC0-98BA-B668-23B6-4905E1E9B7B0}"/>
              </a:ext>
            </a:extLst>
          </p:cNvPr>
          <p:cNvSpPr>
            <a:spLocks noGrp="1"/>
          </p:cNvSpPr>
          <p:nvPr>
            <p:ph type="dt" sz="half" idx="10"/>
          </p:nvPr>
        </p:nvSpPr>
        <p:spPr/>
        <p:txBody>
          <a:bodyPr/>
          <a:lstStyle/>
          <a:p>
            <a:fld id="{D3546778-7319-EB49-9A7E-DCA7C71111E9}" type="datetimeFigureOut">
              <a:rPr lang="en-IT" smtClean="0"/>
              <a:t>30/03/23</a:t>
            </a:fld>
            <a:endParaRPr lang="en-IT"/>
          </a:p>
        </p:txBody>
      </p:sp>
      <p:sp>
        <p:nvSpPr>
          <p:cNvPr id="5" name="Footer Placeholder 4">
            <a:extLst>
              <a:ext uri="{FF2B5EF4-FFF2-40B4-BE49-F238E27FC236}">
                <a16:creationId xmlns:a16="http://schemas.microsoft.com/office/drawing/2014/main" id="{DECCE2EE-8564-DD2F-7492-7F66A0C5A455}"/>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4DDA4BD6-2125-2C1B-D118-DC9DE403AFF8}"/>
              </a:ext>
            </a:extLst>
          </p:cNvPr>
          <p:cNvSpPr>
            <a:spLocks noGrp="1"/>
          </p:cNvSpPr>
          <p:nvPr>
            <p:ph type="sldNum" sz="quarter" idx="12"/>
          </p:nvPr>
        </p:nvSpPr>
        <p:spPr/>
        <p:txBody>
          <a:bodyPr/>
          <a:lstStyle/>
          <a:p>
            <a:fld id="{15E19A3A-DC73-0E4D-B8A9-E3E5C78785FF}" type="slidenum">
              <a:rPr lang="en-IT" smtClean="0"/>
              <a:t>‹#›</a:t>
            </a:fld>
            <a:endParaRPr lang="en-IT"/>
          </a:p>
        </p:txBody>
      </p:sp>
    </p:spTree>
    <p:extLst>
      <p:ext uri="{BB962C8B-B14F-4D97-AF65-F5344CB8AC3E}">
        <p14:creationId xmlns:p14="http://schemas.microsoft.com/office/powerpoint/2010/main" val="2017612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B8D82-3CD0-DB14-0C09-0CC6EC06523A}"/>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CBF6764D-3635-6452-011C-51DBEEC5CE1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171EF1D7-6F33-D1C7-6907-BED25D3363E0}"/>
              </a:ext>
            </a:extLst>
          </p:cNvPr>
          <p:cNvSpPr>
            <a:spLocks noGrp="1"/>
          </p:cNvSpPr>
          <p:nvPr>
            <p:ph type="dt" sz="half" idx="10"/>
          </p:nvPr>
        </p:nvSpPr>
        <p:spPr/>
        <p:txBody>
          <a:bodyPr/>
          <a:lstStyle/>
          <a:p>
            <a:fld id="{D3546778-7319-EB49-9A7E-DCA7C71111E9}" type="datetimeFigureOut">
              <a:rPr lang="en-IT" smtClean="0"/>
              <a:t>30/03/23</a:t>
            </a:fld>
            <a:endParaRPr lang="en-IT"/>
          </a:p>
        </p:txBody>
      </p:sp>
      <p:sp>
        <p:nvSpPr>
          <p:cNvPr id="5" name="Footer Placeholder 4">
            <a:extLst>
              <a:ext uri="{FF2B5EF4-FFF2-40B4-BE49-F238E27FC236}">
                <a16:creationId xmlns:a16="http://schemas.microsoft.com/office/drawing/2014/main" id="{6A6EB1D8-6F90-C4EB-44B6-D11FF24DC8DE}"/>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2B34EE0A-A9DA-FF8C-63CE-1D76293A30A6}"/>
              </a:ext>
            </a:extLst>
          </p:cNvPr>
          <p:cNvSpPr>
            <a:spLocks noGrp="1"/>
          </p:cNvSpPr>
          <p:nvPr>
            <p:ph type="sldNum" sz="quarter" idx="12"/>
          </p:nvPr>
        </p:nvSpPr>
        <p:spPr/>
        <p:txBody>
          <a:bodyPr/>
          <a:lstStyle/>
          <a:p>
            <a:fld id="{15E19A3A-DC73-0E4D-B8A9-E3E5C78785FF}" type="slidenum">
              <a:rPr lang="en-IT" smtClean="0"/>
              <a:t>‹#›</a:t>
            </a:fld>
            <a:endParaRPr lang="en-IT"/>
          </a:p>
        </p:txBody>
      </p:sp>
    </p:spTree>
    <p:extLst>
      <p:ext uri="{BB962C8B-B14F-4D97-AF65-F5344CB8AC3E}">
        <p14:creationId xmlns:p14="http://schemas.microsoft.com/office/powerpoint/2010/main" val="209842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0CD4D8-C895-6FE9-E246-94E231CEF81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E184C4D1-37C3-6B6A-2D0D-71F23A1802B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F3284BB8-5A20-E31D-7EB1-D4F82ABDE535}"/>
              </a:ext>
            </a:extLst>
          </p:cNvPr>
          <p:cNvSpPr>
            <a:spLocks noGrp="1"/>
          </p:cNvSpPr>
          <p:nvPr>
            <p:ph type="dt" sz="half" idx="10"/>
          </p:nvPr>
        </p:nvSpPr>
        <p:spPr/>
        <p:txBody>
          <a:bodyPr/>
          <a:lstStyle/>
          <a:p>
            <a:fld id="{D3546778-7319-EB49-9A7E-DCA7C71111E9}" type="datetimeFigureOut">
              <a:rPr lang="en-IT" smtClean="0"/>
              <a:t>30/03/23</a:t>
            </a:fld>
            <a:endParaRPr lang="en-IT"/>
          </a:p>
        </p:txBody>
      </p:sp>
      <p:sp>
        <p:nvSpPr>
          <p:cNvPr id="5" name="Footer Placeholder 4">
            <a:extLst>
              <a:ext uri="{FF2B5EF4-FFF2-40B4-BE49-F238E27FC236}">
                <a16:creationId xmlns:a16="http://schemas.microsoft.com/office/drawing/2014/main" id="{76723525-163D-C246-6276-EBC2158A6C19}"/>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18959315-C00F-3885-0AF7-B28C832F29A6}"/>
              </a:ext>
            </a:extLst>
          </p:cNvPr>
          <p:cNvSpPr>
            <a:spLocks noGrp="1"/>
          </p:cNvSpPr>
          <p:nvPr>
            <p:ph type="sldNum" sz="quarter" idx="12"/>
          </p:nvPr>
        </p:nvSpPr>
        <p:spPr/>
        <p:txBody>
          <a:bodyPr/>
          <a:lstStyle/>
          <a:p>
            <a:fld id="{15E19A3A-DC73-0E4D-B8A9-E3E5C78785FF}" type="slidenum">
              <a:rPr lang="en-IT" smtClean="0"/>
              <a:t>‹#›</a:t>
            </a:fld>
            <a:endParaRPr lang="en-IT"/>
          </a:p>
        </p:txBody>
      </p:sp>
    </p:spTree>
    <p:extLst>
      <p:ext uri="{BB962C8B-B14F-4D97-AF65-F5344CB8AC3E}">
        <p14:creationId xmlns:p14="http://schemas.microsoft.com/office/powerpoint/2010/main" val="2285988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3A96-A928-AC2C-8976-408AB4587A35}"/>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294FD958-53A9-B5ED-1E33-8C6ECF721C3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3DAB2FA5-C6F7-B626-AD36-31029E8753F6}"/>
              </a:ext>
            </a:extLst>
          </p:cNvPr>
          <p:cNvSpPr>
            <a:spLocks noGrp="1"/>
          </p:cNvSpPr>
          <p:nvPr>
            <p:ph type="dt" sz="half" idx="10"/>
          </p:nvPr>
        </p:nvSpPr>
        <p:spPr/>
        <p:txBody>
          <a:bodyPr/>
          <a:lstStyle/>
          <a:p>
            <a:fld id="{D3546778-7319-EB49-9A7E-DCA7C71111E9}" type="datetimeFigureOut">
              <a:rPr lang="en-IT" smtClean="0"/>
              <a:t>30/03/23</a:t>
            </a:fld>
            <a:endParaRPr lang="en-IT"/>
          </a:p>
        </p:txBody>
      </p:sp>
      <p:sp>
        <p:nvSpPr>
          <p:cNvPr id="5" name="Footer Placeholder 4">
            <a:extLst>
              <a:ext uri="{FF2B5EF4-FFF2-40B4-BE49-F238E27FC236}">
                <a16:creationId xmlns:a16="http://schemas.microsoft.com/office/drawing/2014/main" id="{E6020823-C549-DDCC-75DD-03580C4D3716}"/>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C4F626DD-5DC2-F5E7-0436-31CB589B2267}"/>
              </a:ext>
            </a:extLst>
          </p:cNvPr>
          <p:cNvSpPr>
            <a:spLocks noGrp="1"/>
          </p:cNvSpPr>
          <p:nvPr>
            <p:ph type="sldNum" sz="quarter" idx="12"/>
          </p:nvPr>
        </p:nvSpPr>
        <p:spPr/>
        <p:txBody>
          <a:bodyPr/>
          <a:lstStyle/>
          <a:p>
            <a:fld id="{15E19A3A-DC73-0E4D-B8A9-E3E5C78785FF}" type="slidenum">
              <a:rPr lang="en-IT" smtClean="0"/>
              <a:t>‹#›</a:t>
            </a:fld>
            <a:endParaRPr lang="en-IT"/>
          </a:p>
        </p:txBody>
      </p:sp>
    </p:spTree>
    <p:extLst>
      <p:ext uri="{BB962C8B-B14F-4D97-AF65-F5344CB8AC3E}">
        <p14:creationId xmlns:p14="http://schemas.microsoft.com/office/powerpoint/2010/main" val="692380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9700-841A-1DA7-D9BD-6EA311B43F0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441DC2C8-E849-B956-DA7D-7FA12DACFB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3DEB11D-7535-7282-2217-B7A8CE983BC0}"/>
              </a:ext>
            </a:extLst>
          </p:cNvPr>
          <p:cNvSpPr>
            <a:spLocks noGrp="1"/>
          </p:cNvSpPr>
          <p:nvPr>
            <p:ph type="dt" sz="half" idx="10"/>
          </p:nvPr>
        </p:nvSpPr>
        <p:spPr/>
        <p:txBody>
          <a:bodyPr/>
          <a:lstStyle/>
          <a:p>
            <a:fld id="{D3546778-7319-EB49-9A7E-DCA7C71111E9}" type="datetimeFigureOut">
              <a:rPr lang="en-IT" smtClean="0"/>
              <a:t>30/03/23</a:t>
            </a:fld>
            <a:endParaRPr lang="en-IT"/>
          </a:p>
        </p:txBody>
      </p:sp>
      <p:sp>
        <p:nvSpPr>
          <p:cNvPr id="5" name="Footer Placeholder 4">
            <a:extLst>
              <a:ext uri="{FF2B5EF4-FFF2-40B4-BE49-F238E27FC236}">
                <a16:creationId xmlns:a16="http://schemas.microsoft.com/office/drawing/2014/main" id="{034AC85A-EE0D-2F62-6CFF-36803A0F760B}"/>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8DF6E5BE-C4D3-7BAB-5EF7-6FAB17DC62F6}"/>
              </a:ext>
            </a:extLst>
          </p:cNvPr>
          <p:cNvSpPr>
            <a:spLocks noGrp="1"/>
          </p:cNvSpPr>
          <p:nvPr>
            <p:ph type="sldNum" sz="quarter" idx="12"/>
          </p:nvPr>
        </p:nvSpPr>
        <p:spPr/>
        <p:txBody>
          <a:bodyPr/>
          <a:lstStyle/>
          <a:p>
            <a:fld id="{15E19A3A-DC73-0E4D-B8A9-E3E5C78785FF}" type="slidenum">
              <a:rPr lang="en-IT" smtClean="0"/>
              <a:t>‹#›</a:t>
            </a:fld>
            <a:endParaRPr lang="en-IT"/>
          </a:p>
        </p:txBody>
      </p:sp>
    </p:spTree>
    <p:extLst>
      <p:ext uri="{BB962C8B-B14F-4D97-AF65-F5344CB8AC3E}">
        <p14:creationId xmlns:p14="http://schemas.microsoft.com/office/powerpoint/2010/main" val="116415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FF4F-3404-374B-39FD-DF271F9D3FB2}"/>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A213E9F5-B7BD-C1E5-C014-9B018F69E5A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2FAA367A-EB49-7AD2-54B1-D8CF956D127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EB971C94-257C-AB13-D3F7-1514623CD404}"/>
              </a:ext>
            </a:extLst>
          </p:cNvPr>
          <p:cNvSpPr>
            <a:spLocks noGrp="1"/>
          </p:cNvSpPr>
          <p:nvPr>
            <p:ph type="dt" sz="half" idx="10"/>
          </p:nvPr>
        </p:nvSpPr>
        <p:spPr/>
        <p:txBody>
          <a:bodyPr/>
          <a:lstStyle/>
          <a:p>
            <a:fld id="{D3546778-7319-EB49-9A7E-DCA7C71111E9}" type="datetimeFigureOut">
              <a:rPr lang="en-IT" smtClean="0"/>
              <a:t>30/03/23</a:t>
            </a:fld>
            <a:endParaRPr lang="en-IT"/>
          </a:p>
        </p:txBody>
      </p:sp>
      <p:sp>
        <p:nvSpPr>
          <p:cNvPr id="6" name="Footer Placeholder 5">
            <a:extLst>
              <a:ext uri="{FF2B5EF4-FFF2-40B4-BE49-F238E27FC236}">
                <a16:creationId xmlns:a16="http://schemas.microsoft.com/office/drawing/2014/main" id="{416F5FF8-9E0F-DBBC-3722-A49E6705C194}"/>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23A1643D-17A0-5A49-D684-FF0C869C6C9C}"/>
              </a:ext>
            </a:extLst>
          </p:cNvPr>
          <p:cNvSpPr>
            <a:spLocks noGrp="1"/>
          </p:cNvSpPr>
          <p:nvPr>
            <p:ph type="sldNum" sz="quarter" idx="12"/>
          </p:nvPr>
        </p:nvSpPr>
        <p:spPr/>
        <p:txBody>
          <a:bodyPr/>
          <a:lstStyle/>
          <a:p>
            <a:fld id="{15E19A3A-DC73-0E4D-B8A9-E3E5C78785FF}" type="slidenum">
              <a:rPr lang="en-IT" smtClean="0"/>
              <a:t>‹#›</a:t>
            </a:fld>
            <a:endParaRPr lang="en-IT"/>
          </a:p>
        </p:txBody>
      </p:sp>
    </p:spTree>
    <p:extLst>
      <p:ext uri="{BB962C8B-B14F-4D97-AF65-F5344CB8AC3E}">
        <p14:creationId xmlns:p14="http://schemas.microsoft.com/office/powerpoint/2010/main" val="137462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EEEE6-5446-6BD4-E34E-EFF44026E443}"/>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209DD2A4-6BE8-D99B-A99B-0A839F02AB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D48FE60-DDE6-C056-D873-1E4B3B9F976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88F222D8-7A5A-E687-C895-E5D3B4E15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7E4457C-55F8-F3BD-4310-783E3919594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B88A0D82-1B1F-E092-F79F-28C496AE23A0}"/>
              </a:ext>
            </a:extLst>
          </p:cNvPr>
          <p:cNvSpPr>
            <a:spLocks noGrp="1"/>
          </p:cNvSpPr>
          <p:nvPr>
            <p:ph type="dt" sz="half" idx="10"/>
          </p:nvPr>
        </p:nvSpPr>
        <p:spPr/>
        <p:txBody>
          <a:bodyPr/>
          <a:lstStyle/>
          <a:p>
            <a:fld id="{D3546778-7319-EB49-9A7E-DCA7C71111E9}" type="datetimeFigureOut">
              <a:rPr lang="en-IT" smtClean="0"/>
              <a:t>30/03/23</a:t>
            </a:fld>
            <a:endParaRPr lang="en-IT"/>
          </a:p>
        </p:txBody>
      </p:sp>
      <p:sp>
        <p:nvSpPr>
          <p:cNvPr id="8" name="Footer Placeholder 7">
            <a:extLst>
              <a:ext uri="{FF2B5EF4-FFF2-40B4-BE49-F238E27FC236}">
                <a16:creationId xmlns:a16="http://schemas.microsoft.com/office/drawing/2014/main" id="{47254F56-D63D-9B61-CDF1-C3786697584A}"/>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8B3B2DFE-B1C4-C993-F3CE-84EA2A60F25E}"/>
              </a:ext>
            </a:extLst>
          </p:cNvPr>
          <p:cNvSpPr>
            <a:spLocks noGrp="1"/>
          </p:cNvSpPr>
          <p:nvPr>
            <p:ph type="sldNum" sz="quarter" idx="12"/>
          </p:nvPr>
        </p:nvSpPr>
        <p:spPr/>
        <p:txBody>
          <a:bodyPr/>
          <a:lstStyle/>
          <a:p>
            <a:fld id="{15E19A3A-DC73-0E4D-B8A9-E3E5C78785FF}" type="slidenum">
              <a:rPr lang="en-IT" smtClean="0"/>
              <a:t>‹#›</a:t>
            </a:fld>
            <a:endParaRPr lang="en-IT"/>
          </a:p>
        </p:txBody>
      </p:sp>
    </p:spTree>
    <p:extLst>
      <p:ext uri="{BB962C8B-B14F-4D97-AF65-F5344CB8AC3E}">
        <p14:creationId xmlns:p14="http://schemas.microsoft.com/office/powerpoint/2010/main" val="193030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90197-3D43-A79B-1E1F-127D7D943A44}"/>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2B5D0C4B-7FEF-044A-1DB6-B8C52F497518}"/>
              </a:ext>
            </a:extLst>
          </p:cNvPr>
          <p:cNvSpPr>
            <a:spLocks noGrp="1"/>
          </p:cNvSpPr>
          <p:nvPr>
            <p:ph type="dt" sz="half" idx="10"/>
          </p:nvPr>
        </p:nvSpPr>
        <p:spPr/>
        <p:txBody>
          <a:bodyPr/>
          <a:lstStyle/>
          <a:p>
            <a:fld id="{D3546778-7319-EB49-9A7E-DCA7C71111E9}" type="datetimeFigureOut">
              <a:rPr lang="en-IT" smtClean="0"/>
              <a:t>30/03/23</a:t>
            </a:fld>
            <a:endParaRPr lang="en-IT"/>
          </a:p>
        </p:txBody>
      </p:sp>
      <p:sp>
        <p:nvSpPr>
          <p:cNvPr id="4" name="Footer Placeholder 3">
            <a:extLst>
              <a:ext uri="{FF2B5EF4-FFF2-40B4-BE49-F238E27FC236}">
                <a16:creationId xmlns:a16="http://schemas.microsoft.com/office/drawing/2014/main" id="{EB300FAB-F8FB-8B2B-22BD-E5D5AFDDC367}"/>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4A77D76D-4C4D-9A13-DF50-F49123F0F084}"/>
              </a:ext>
            </a:extLst>
          </p:cNvPr>
          <p:cNvSpPr>
            <a:spLocks noGrp="1"/>
          </p:cNvSpPr>
          <p:nvPr>
            <p:ph type="sldNum" sz="quarter" idx="12"/>
          </p:nvPr>
        </p:nvSpPr>
        <p:spPr/>
        <p:txBody>
          <a:bodyPr/>
          <a:lstStyle/>
          <a:p>
            <a:fld id="{15E19A3A-DC73-0E4D-B8A9-E3E5C78785FF}" type="slidenum">
              <a:rPr lang="en-IT" smtClean="0"/>
              <a:t>‹#›</a:t>
            </a:fld>
            <a:endParaRPr lang="en-IT"/>
          </a:p>
        </p:txBody>
      </p:sp>
    </p:spTree>
    <p:extLst>
      <p:ext uri="{BB962C8B-B14F-4D97-AF65-F5344CB8AC3E}">
        <p14:creationId xmlns:p14="http://schemas.microsoft.com/office/powerpoint/2010/main" val="426377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447D1-EB92-AAB2-DD6C-EAF32E14E94D}"/>
              </a:ext>
            </a:extLst>
          </p:cNvPr>
          <p:cNvSpPr>
            <a:spLocks noGrp="1"/>
          </p:cNvSpPr>
          <p:nvPr>
            <p:ph type="dt" sz="half" idx="10"/>
          </p:nvPr>
        </p:nvSpPr>
        <p:spPr/>
        <p:txBody>
          <a:bodyPr/>
          <a:lstStyle/>
          <a:p>
            <a:fld id="{D3546778-7319-EB49-9A7E-DCA7C71111E9}" type="datetimeFigureOut">
              <a:rPr lang="en-IT" smtClean="0"/>
              <a:t>30/03/23</a:t>
            </a:fld>
            <a:endParaRPr lang="en-IT"/>
          </a:p>
        </p:txBody>
      </p:sp>
      <p:sp>
        <p:nvSpPr>
          <p:cNvPr id="3" name="Footer Placeholder 2">
            <a:extLst>
              <a:ext uri="{FF2B5EF4-FFF2-40B4-BE49-F238E27FC236}">
                <a16:creationId xmlns:a16="http://schemas.microsoft.com/office/drawing/2014/main" id="{C73E7570-62D4-07B9-FB31-291D221C7146}"/>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BD82F16D-22BE-E55B-E8B8-9F472680755C}"/>
              </a:ext>
            </a:extLst>
          </p:cNvPr>
          <p:cNvSpPr>
            <a:spLocks noGrp="1"/>
          </p:cNvSpPr>
          <p:nvPr>
            <p:ph type="sldNum" sz="quarter" idx="12"/>
          </p:nvPr>
        </p:nvSpPr>
        <p:spPr/>
        <p:txBody>
          <a:bodyPr/>
          <a:lstStyle/>
          <a:p>
            <a:fld id="{15E19A3A-DC73-0E4D-B8A9-E3E5C78785FF}" type="slidenum">
              <a:rPr lang="en-IT" smtClean="0"/>
              <a:t>‹#›</a:t>
            </a:fld>
            <a:endParaRPr lang="en-IT"/>
          </a:p>
        </p:txBody>
      </p:sp>
    </p:spTree>
    <p:extLst>
      <p:ext uri="{BB962C8B-B14F-4D97-AF65-F5344CB8AC3E}">
        <p14:creationId xmlns:p14="http://schemas.microsoft.com/office/powerpoint/2010/main" val="341314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BC84-AE8D-A09B-4167-6C3BBACD10B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37FBC757-4F55-BFF6-F8FF-CC1C28AB95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5D9069F7-D82F-7D97-5383-428DF7A59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1687BD-BA3A-AC38-9712-28B536AE621D}"/>
              </a:ext>
            </a:extLst>
          </p:cNvPr>
          <p:cNvSpPr>
            <a:spLocks noGrp="1"/>
          </p:cNvSpPr>
          <p:nvPr>
            <p:ph type="dt" sz="half" idx="10"/>
          </p:nvPr>
        </p:nvSpPr>
        <p:spPr/>
        <p:txBody>
          <a:bodyPr/>
          <a:lstStyle/>
          <a:p>
            <a:fld id="{D3546778-7319-EB49-9A7E-DCA7C71111E9}" type="datetimeFigureOut">
              <a:rPr lang="en-IT" smtClean="0"/>
              <a:t>30/03/23</a:t>
            </a:fld>
            <a:endParaRPr lang="en-IT"/>
          </a:p>
        </p:txBody>
      </p:sp>
      <p:sp>
        <p:nvSpPr>
          <p:cNvPr id="6" name="Footer Placeholder 5">
            <a:extLst>
              <a:ext uri="{FF2B5EF4-FFF2-40B4-BE49-F238E27FC236}">
                <a16:creationId xmlns:a16="http://schemas.microsoft.com/office/drawing/2014/main" id="{6E1848D1-FF8D-AFCF-E53A-0867E1F96001}"/>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0E395AF1-0A7F-CC29-A063-4AF0B8E1DAC3}"/>
              </a:ext>
            </a:extLst>
          </p:cNvPr>
          <p:cNvSpPr>
            <a:spLocks noGrp="1"/>
          </p:cNvSpPr>
          <p:nvPr>
            <p:ph type="sldNum" sz="quarter" idx="12"/>
          </p:nvPr>
        </p:nvSpPr>
        <p:spPr/>
        <p:txBody>
          <a:bodyPr/>
          <a:lstStyle/>
          <a:p>
            <a:fld id="{15E19A3A-DC73-0E4D-B8A9-E3E5C78785FF}" type="slidenum">
              <a:rPr lang="en-IT" smtClean="0"/>
              <a:t>‹#›</a:t>
            </a:fld>
            <a:endParaRPr lang="en-IT"/>
          </a:p>
        </p:txBody>
      </p:sp>
    </p:spTree>
    <p:extLst>
      <p:ext uri="{BB962C8B-B14F-4D97-AF65-F5344CB8AC3E}">
        <p14:creationId xmlns:p14="http://schemas.microsoft.com/office/powerpoint/2010/main" val="3498797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F47A-1C37-A6F6-45AC-9F1387EBF9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1B613B0E-ED72-7B24-5FDD-8B1DD815CC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6D419975-AB64-D73D-2A10-EBAB717E2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B860A4A-E2E0-FCB3-559F-8D41024F7336}"/>
              </a:ext>
            </a:extLst>
          </p:cNvPr>
          <p:cNvSpPr>
            <a:spLocks noGrp="1"/>
          </p:cNvSpPr>
          <p:nvPr>
            <p:ph type="dt" sz="half" idx="10"/>
          </p:nvPr>
        </p:nvSpPr>
        <p:spPr/>
        <p:txBody>
          <a:bodyPr/>
          <a:lstStyle/>
          <a:p>
            <a:fld id="{D3546778-7319-EB49-9A7E-DCA7C71111E9}" type="datetimeFigureOut">
              <a:rPr lang="en-IT" smtClean="0"/>
              <a:t>30/03/23</a:t>
            </a:fld>
            <a:endParaRPr lang="en-IT"/>
          </a:p>
        </p:txBody>
      </p:sp>
      <p:sp>
        <p:nvSpPr>
          <p:cNvPr id="6" name="Footer Placeholder 5">
            <a:extLst>
              <a:ext uri="{FF2B5EF4-FFF2-40B4-BE49-F238E27FC236}">
                <a16:creationId xmlns:a16="http://schemas.microsoft.com/office/drawing/2014/main" id="{9F1A5DAC-2090-8B7C-642D-44392AE9CE1D}"/>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C6E4163C-2C4B-702D-7BDF-76DDA9A06AA0}"/>
              </a:ext>
            </a:extLst>
          </p:cNvPr>
          <p:cNvSpPr>
            <a:spLocks noGrp="1"/>
          </p:cNvSpPr>
          <p:nvPr>
            <p:ph type="sldNum" sz="quarter" idx="12"/>
          </p:nvPr>
        </p:nvSpPr>
        <p:spPr/>
        <p:txBody>
          <a:bodyPr/>
          <a:lstStyle/>
          <a:p>
            <a:fld id="{15E19A3A-DC73-0E4D-B8A9-E3E5C78785FF}" type="slidenum">
              <a:rPr lang="en-IT" smtClean="0"/>
              <a:t>‹#›</a:t>
            </a:fld>
            <a:endParaRPr lang="en-IT"/>
          </a:p>
        </p:txBody>
      </p:sp>
    </p:spTree>
    <p:extLst>
      <p:ext uri="{BB962C8B-B14F-4D97-AF65-F5344CB8AC3E}">
        <p14:creationId xmlns:p14="http://schemas.microsoft.com/office/powerpoint/2010/main" val="326754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3C3830-28C8-C667-D996-643CFE7EAE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4C091B88-BB14-AD5E-CF45-7FD1B2B7AA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A01B77F5-00BE-3BE4-584A-2CEF29E996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46778-7319-EB49-9A7E-DCA7C71111E9}" type="datetimeFigureOut">
              <a:rPr lang="en-IT" smtClean="0"/>
              <a:t>30/03/23</a:t>
            </a:fld>
            <a:endParaRPr lang="en-IT"/>
          </a:p>
        </p:txBody>
      </p:sp>
      <p:sp>
        <p:nvSpPr>
          <p:cNvPr id="5" name="Footer Placeholder 4">
            <a:extLst>
              <a:ext uri="{FF2B5EF4-FFF2-40B4-BE49-F238E27FC236}">
                <a16:creationId xmlns:a16="http://schemas.microsoft.com/office/drawing/2014/main" id="{85D2C1A7-F21B-0675-BE7C-82E20CEBE0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T"/>
          </a:p>
        </p:txBody>
      </p:sp>
      <p:sp>
        <p:nvSpPr>
          <p:cNvPr id="6" name="Slide Number Placeholder 5">
            <a:extLst>
              <a:ext uri="{FF2B5EF4-FFF2-40B4-BE49-F238E27FC236}">
                <a16:creationId xmlns:a16="http://schemas.microsoft.com/office/drawing/2014/main" id="{110C48AD-AE64-ABAC-D763-0DA2D5A54A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19A3A-DC73-0E4D-B8A9-E3E5C78785FF}" type="slidenum">
              <a:rPr lang="en-IT" smtClean="0"/>
              <a:t>‹#›</a:t>
            </a:fld>
            <a:endParaRPr lang="en-IT"/>
          </a:p>
        </p:txBody>
      </p:sp>
    </p:spTree>
    <p:extLst>
      <p:ext uri="{BB962C8B-B14F-4D97-AF65-F5344CB8AC3E}">
        <p14:creationId xmlns:p14="http://schemas.microsoft.com/office/powerpoint/2010/main" val="3332453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naturalreaders.com/online/" TargetMode="External"/><Relationship Id="rId7" Type="http://schemas.openxmlformats.org/officeDocument/2006/relationships/hyperlink" Target="https://genny.lovo.ai/signin"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play.ht/ultra-realistic-voices/" TargetMode="External"/><Relationship Id="rId5" Type="http://schemas.openxmlformats.org/officeDocument/2006/relationships/hyperlink" Target="https://cloud.google.com/text-to-speech" TargetMode="External"/><Relationship Id="rId4" Type="http://schemas.openxmlformats.org/officeDocument/2006/relationships/hyperlink" Target="https://ttsreader.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Wood human figure">
            <a:extLst>
              <a:ext uri="{FF2B5EF4-FFF2-40B4-BE49-F238E27FC236}">
                <a16:creationId xmlns:a16="http://schemas.microsoft.com/office/drawing/2014/main" id="{19B7212B-1816-38EA-7BA9-7A5B75039B8E}"/>
              </a:ext>
            </a:extLst>
          </p:cNvPr>
          <p:cNvPicPr>
            <a:picLocks noChangeAspect="1"/>
          </p:cNvPicPr>
          <p:nvPr/>
        </p:nvPicPr>
        <p:blipFill rotWithShape="1">
          <a:blip r:embed="rId3"/>
          <a:srcRect r="15627" b="-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802BFDA2-1D86-A195-3A42-1778DA96E36B}"/>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a:latin typeface="+mj-lt"/>
                <a:ea typeface="+mj-ea"/>
                <a:cs typeface="+mj-cs"/>
              </a:rPr>
              <a:t>TEXT-TO-SPEECH </a:t>
            </a:r>
          </a:p>
          <a:p>
            <a:pPr>
              <a:lnSpc>
                <a:spcPct val="90000"/>
              </a:lnSpc>
              <a:spcBef>
                <a:spcPct val="0"/>
              </a:spcBef>
              <a:spcAft>
                <a:spcPts val="600"/>
              </a:spcAft>
            </a:pPr>
            <a:r>
              <a:rPr lang="en-US" sz="4800" b="1">
                <a:latin typeface="+mj-lt"/>
                <a:ea typeface="+mj-ea"/>
                <a:cs typeface="+mj-cs"/>
              </a:rPr>
              <a:t>PLATFORM</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2005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802BFDA2-1D86-A195-3A42-1778DA96E36B}"/>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kern="1200">
                <a:solidFill>
                  <a:schemeClr val="tx1"/>
                </a:solidFill>
                <a:latin typeface="+mj-lt"/>
                <a:ea typeface="+mj-ea"/>
                <a:cs typeface="+mj-cs"/>
              </a:rPr>
              <a:t>TEXT-TO-SPEECH </a:t>
            </a:r>
          </a:p>
          <a:p>
            <a:pPr>
              <a:lnSpc>
                <a:spcPct val="90000"/>
              </a:lnSpc>
              <a:spcBef>
                <a:spcPct val="0"/>
              </a:spcBef>
              <a:spcAft>
                <a:spcPts val="600"/>
              </a:spcAft>
            </a:pPr>
            <a:r>
              <a:rPr lang="en-US" sz="4100" b="1" kern="1200">
                <a:solidFill>
                  <a:schemeClr val="tx1"/>
                </a:solidFill>
                <a:latin typeface="+mj-lt"/>
                <a:ea typeface="+mj-ea"/>
                <a:cs typeface="+mj-cs"/>
              </a:rPr>
              <a:t>PLATFORM</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1B3AB8E5-E968-065E-9E18-1476809EE28A}"/>
              </a:ext>
            </a:extLst>
          </p:cNvPr>
          <p:cNvSpPr txBox="1"/>
          <p:nvPr/>
        </p:nvSpPr>
        <p:spPr>
          <a:xfrm>
            <a:off x="838200" y="182562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The most user-friendly platform I personally explored:</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hlinkClick r:id="rId3"/>
              </a:rPr>
              <a:t>NATURAL READER</a:t>
            </a: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hlinkClick r:id="rId4"/>
              </a:rPr>
              <a:t>TTSREADER</a:t>
            </a: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hlinkClick r:id="rId5"/>
              </a:rPr>
              <a:t>GOOGLE CLOUD</a:t>
            </a: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hlinkClick r:id="rId6"/>
              </a:rPr>
              <a:t>PLAY HT</a:t>
            </a: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hlinkClick r:id="rId7"/>
              </a:rPr>
              <a:t>GENNY LOVO</a:t>
            </a:r>
            <a:endParaRPr lang="en-US" dirty="0"/>
          </a:p>
        </p:txBody>
      </p:sp>
    </p:spTree>
    <p:extLst>
      <p:ext uri="{BB962C8B-B14F-4D97-AF65-F5344CB8AC3E}">
        <p14:creationId xmlns:p14="http://schemas.microsoft.com/office/powerpoint/2010/main" val="678558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02BFDA2-1D86-A195-3A42-1778DA96E36B}"/>
              </a:ext>
            </a:extLst>
          </p:cNvPr>
          <p:cNvSpPr txBox="1"/>
          <p:nvPr/>
        </p:nvSpPr>
        <p:spPr>
          <a:xfrm>
            <a:off x="5894962" y="479493"/>
            <a:ext cx="5458838"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kern="1200">
                <a:solidFill>
                  <a:schemeClr val="tx1"/>
                </a:solidFill>
                <a:latin typeface="+mj-lt"/>
                <a:ea typeface="+mj-ea"/>
                <a:cs typeface="+mj-cs"/>
              </a:rPr>
              <a:t>TEXT-TO-SPEECH </a:t>
            </a:r>
          </a:p>
          <a:p>
            <a:pPr>
              <a:lnSpc>
                <a:spcPct val="90000"/>
              </a:lnSpc>
              <a:spcBef>
                <a:spcPct val="0"/>
              </a:spcBef>
              <a:spcAft>
                <a:spcPts val="600"/>
              </a:spcAft>
            </a:pPr>
            <a:r>
              <a:rPr lang="en-US" sz="4100" b="1" kern="1200">
                <a:solidFill>
                  <a:schemeClr val="tx1"/>
                </a:solidFill>
                <a:latin typeface="+mj-lt"/>
                <a:ea typeface="+mj-ea"/>
                <a:cs typeface="+mj-cs"/>
              </a:rPr>
              <a:t>PLATFORM</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85EF4A86-4BA7-4B67-5061-BE8B27BB94E3}"/>
              </a:ext>
            </a:extLst>
          </p:cNvPr>
          <p:cNvPicPr>
            <a:picLocks noChangeAspect="1"/>
          </p:cNvPicPr>
          <p:nvPr/>
        </p:nvPicPr>
        <p:blipFill>
          <a:blip r:embed="rId3"/>
          <a:stretch>
            <a:fillRect/>
          </a:stretch>
        </p:blipFill>
        <p:spPr>
          <a:xfrm>
            <a:off x="703182" y="1851196"/>
            <a:ext cx="4777381" cy="298586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 name="TextBox 1">
            <a:extLst>
              <a:ext uri="{FF2B5EF4-FFF2-40B4-BE49-F238E27FC236}">
                <a16:creationId xmlns:a16="http://schemas.microsoft.com/office/drawing/2014/main" id="{1B3AB8E5-E968-065E-9E18-1476809EE28A}"/>
              </a:ext>
            </a:extLst>
          </p:cNvPr>
          <p:cNvSpPr txBox="1"/>
          <p:nvPr/>
        </p:nvSpPr>
        <p:spPr>
          <a:xfrm>
            <a:off x="5894962" y="1984443"/>
            <a:ext cx="5458838"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t>NATURAL READER</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Generally this platform allows you to write your text and further developed or transformed in a audio. Interestingly it also allow you to choose the audio setting (ex. You can set it to any country with its respective accent)  also it allows you to option for male and female voice. </a:t>
            </a:r>
          </a:p>
        </p:txBody>
      </p:sp>
    </p:spTree>
    <p:extLst>
      <p:ext uri="{BB962C8B-B14F-4D97-AF65-F5344CB8AC3E}">
        <p14:creationId xmlns:p14="http://schemas.microsoft.com/office/powerpoint/2010/main" val="560664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Arc 1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02BFDA2-1D86-A195-3A42-1778DA96E36B}"/>
              </a:ext>
            </a:extLst>
          </p:cNvPr>
          <p:cNvSpPr txBox="1"/>
          <p:nvPr/>
        </p:nvSpPr>
        <p:spPr>
          <a:xfrm>
            <a:off x="5894962" y="479493"/>
            <a:ext cx="5458838"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kern="1200">
                <a:solidFill>
                  <a:schemeClr val="tx1"/>
                </a:solidFill>
                <a:latin typeface="+mj-lt"/>
                <a:ea typeface="+mj-ea"/>
                <a:cs typeface="+mj-cs"/>
              </a:rPr>
              <a:t>TEXT-TO-SPEECH </a:t>
            </a:r>
          </a:p>
          <a:p>
            <a:pPr>
              <a:lnSpc>
                <a:spcPct val="90000"/>
              </a:lnSpc>
              <a:spcBef>
                <a:spcPct val="0"/>
              </a:spcBef>
              <a:spcAft>
                <a:spcPts val="600"/>
              </a:spcAft>
            </a:pPr>
            <a:r>
              <a:rPr lang="en-US" sz="4100" b="1" kern="1200">
                <a:solidFill>
                  <a:schemeClr val="tx1"/>
                </a:solidFill>
                <a:latin typeface="+mj-lt"/>
                <a:ea typeface="+mj-ea"/>
                <a:cs typeface="+mj-cs"/>
              </a:rPr>
              <a:t>PLATFORM</a:t>
            </a:r>
          </a:p>
        </p:txBody>
      </p:sp>
      <p:sp>
        <p:nvSpPr>
          <p:cNvPr id="17" name="Freeform: Shape 1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Graphical user interface, text, application&#10;&#10;Description automatically generated">
            <a:extLst>
              <a:ext uri="{FF2B5EF4-FFF2-40B4-BE49-F238E27FC236}">
                <a16:creationId xmlns:a16="http://schemas.microsoft.com/office/drawing/2014/main" id="{1E1D8162-E1BC-C9E9-2E2E-E1E56E845FD4}"/>
              </a:ext>
            </a:extLst>
          </p:cNvPr>
          <p:cNvPicPr>
            <a:picLocks noChangeAspect="1"/>
          </p:cNvPicPr>
          <p:nvPr/>
        </p:nvPicPr>
        <p:blipFill>
          <a:blip r:embed="rId2"/>
          <a:stretch>
            <a:fillRect/>
          </a:stretch>
        </p:blipFill>
        <p:spPr>
          <a:xfrm>
            <a:off x="703182" y="1851196"/>
            <a:ext cx="4777381" cy="298586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 name="TextBox 1">
            <a:extLst>
              <a:ext uri="{FF2B5EF4-FFF2-40B4-BE49-F238E27FC236}">
                <a16:creationId xmlns:a16="http://schemas.microsoft.com/office/drawing/2014/main" id="{1B3AB8E5-E968-065E-9E18-1476809EE28A}"/>
              </a:ext>
            </a:extLst>
          </p:cNvPr>
          <p:cNvSpPr txBox="1"/>
          <p:nvPr/>
        </p:nvSpPr>
        <p:spPr>
          <a:xfrm>
            <a:off x="5894962" y="1984443"/>
            <a:ext cx="5458838"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t>TTSREADER</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Somehow it is quite similar as the last platform. Additionally it has one advance feature than the last one which is to add pause.  </a:t>
            </a:r>
          </a:p>
        </p:txBody>
      </p:sp>
    </p:spTree>
    <p:extLst>
      <p:ext uri="{BB962C8B-B14F-4D97-AF65-F5344CB8AC3E}">
        <p14:creationId xmlns:p14="http://schemas.microsoft.com/office/powerpoint/2010/main" val="328107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02BFDA2-1D86-A195-3A42-1778DA96E36B}"/>
              </a:ext>
            </a:extLst>
          </p:cNvPr>
          <p:cNvSpPr txBox="1"/>
          <p:nvPr/>
        </p:nvSpPr>
        <p:spPr>
          <a:xfrm>
            <a:off x="5894962" y="479493"/>
            <a:ext cx="5458838"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kern="1200">
                <a:solidFill>
                  <a:schemeClr val="tx1"/>
                </a:solidFill>
                <a:latin typeface="+mj-lt"/>
                <a:ea typeface="+mj-ea"/>
                <a:cs typeface="+mj-cs"/>
              </a:rPr>
              <a:t>TEXT-TO-SPEECH </a:t>
            </a:r>
          </a:p>
          <a:p>
            <a:pPr>
              <a:lnSpc>
                <a:spcPct val="90000"/>
              </a:lnSpc>
              <a:spcBef>
                <a:spcPct val="0"/>
              </a:spcBef>
              <a:spcAft>
                <a:spcPts val="600"/>
              </a:spcAft>
            </a:pPr>
            <a:r>
              <a:rPr lang="en-US" sz="4100" b="1" kern="1200">
                <a:solidFill>
                  <a:schemeClr val="tx1"/>
                </a:solidFill>
                <a:latin typeface="+mj-lt"/>
                <a:ea typeface="+mj-ea"/>
                <a:cs typeface="+mj-cs"/>
              </a:rPr>
              <a:t>PLATFORM</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5FF9500D-4008-0A95-AEC6-743EF6FA4B9B}"/>
              </a:ext>
            </a:extLst>
          </p:cNvPr>
          <p:cNvPicPr>
            <a:picLocks noChangeAspect="1"/>
          </p:cNvPicPr>
          <p:nvPr/>
        </p:nvPicPr>
        <p:blipFill>
          <a:blip r:embed="rId2"/>
          <a:stretch>
            <a:fillRect/>
          </a:stretch>
        </p:blipFill>
        <p:spPr>
          <a:xfrm>
            <a:off x="703182" y="1851196"/>
            <a:ext cx="4777381" cy="298586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 name="TextBox 1">
            <a:extLst>
              <a:ext uri="{FF2B5EF4-FFF2-40B4-BE49-F238E27FC236}">
                <a16:creationId xmlns:a16="http://schemas.microsoft.com/office/drawing/2014/main" id="{1B3AB8E5-E968-065E-9E18-1476809EE28A}"/>
              </a:ext>
            </a:extLst>
          </p:cNvPr>
          <p:cNvSpPr txBox="1"/>
          <p:nvPr/>
        </p:nvSpPr>
        <p:spPr>
          <a:xfrm>
            <a:off x="5894962" y="1984443"/>
            <a:ext cx="5458838"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t>GOOGLE CLOUD (text-to-speech)</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It has many settings to play with eg. Voice type, voice name, also the output device and especially the pitch. It has a wide range of trained sound sample which are easy to user.</a:t>
            </a:r>
          </a:p>
        </p:txBody>
      </p:sp>
    </p:spTree>
    <p:extLst>
      <p:ext uri="{BB962C8B-B14F-4D97-AF65-F5344CB8AC3E}">
        <p14:creationId xmlns:p14="http://schemas.microsoft.com/office/powerpoint/2010/main" val="2578038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02BFDA2-1D86-A195-3A42-1778DA96E36B}"/>
              </a:ext>
            </a:extLst>
          </p:cNvPr>
          <p:cNvSpPr txBox="1"/>
          <p:nvPr/>
        </p:nvSpPr>
        <p:spPr>
          <a:xfrm>
            <a:off x="5894962" y="479493"/>
            <a:ext cx="5458838"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kern="1200">
                <a:solidFill>
                  <a:schemeClr val="tx1"/>
                </a:solidFill>
                <a:latin typeface="+mj-lt"/>
                <a:ea typeface="+mj-ea"/>
                <a:cs typeface="+mj-cs"/>
              </a:rPr>
              <a:t>TEXT-TO-SPEECH </a:t>
            </a:r>
          </a:p>
          <a:p>
            <a:pPr>
              <a:lnSpc>
                <a:spcPct val="90000"/>
              </a:lnSpc>
              <a:spcBef>
                <a:spcPct val="0"/>
              </a:spcBef>
              <a:spcAft>
                <a:spcPts val="600"/>
              </a:spcAft>
            </a:pPr>
            <a:r>
              <a:rPr lang="en-US" sz="4100" b="1" kern="1200">
                <a:solidFill>
                  <a:schemeClr val="tx1"/>
                </a:solidFill>
                <a:latin typeface="+mj-lt"/>
                <a:ea typeface="+mj-ea"/>
                <a:cs typeface="+mj-cs"/>
              </a:rPr>
              <a:t>PLATFORM</a:t>
            </a: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screenshot of a computer&#10;&#10;Description automatically generated with medium confidence">
            <a:extLst>
              <a:ext uri="{FF2B5EF4-FFF2-40B4-BE49-F238E27FC236}">
                <a16:creationId xmlns:a16="http://schemas.microsoft.com/office/drawing/2014/main" id="{B5FF8D43-5249-784A-D9F3-C3560A36D478}"/>
              </a:ext>
            </a:extLst>
          </p:cNvPr>
          <p:cNvPicPr>
            <a:picLocks noChangeAspect="1"/>
          </p:cNvPicPr>
          <p:nvPr/>
        </p:nvPicPr>
        <p:blipFill>
          <a:blip r:embed="rId2"/>
          <a:stretch>
            <a:fillRect/>
          </a:stretch>
        </p:blipFill>
        <p:spPr>
          <a:xfrm>
            <a:off x="703182" y="1851196"/>
            <a:ext cx="4777381" cy="298586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 name="TextBox 1">
            <a:extLst>
              <a:ext uri="{FF2B5EF4-FFF2-40B4-BE49-F238E27FC236}">
                <a16:creationId xmlns:a16="http://schemas.microsoft.com/office/drawing/2014/main" id="{1B3AB8E5-E968-065E-9E18-1476809EE28A}"/>
              </a:ext>
            </a:extLst>
          </p:cNvPr>
          <p:cNvSpPr txBox="1"/>
          <p:nvPr/>
        </p:nvSpPr>
        <p:spPr>
          <a:xfrm>
            <a:off x="5894962" y="1984443"/>
            <a:ext cx="5458838"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t>PLAY HT</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As you explore this platform, it has many setting like texture, loudness, tempo, accent and most clamant one is age, as I think it is the most amazing feature which make it most unique. Also it is being used by most of the big companies and organization.</a:t>
            </a:r>
          </a:p>
          <a:p>
            <a:pPr indent="-228600">
              <a:lnSpc>
                <a:spcPct val="90000"/>
              </a:lnSpc>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2240285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02BFDA2-1D86-A195-3A42-1778DA96E36B}"/>
              </a:ext>
            </a:extLst>
          </p:cNvPr>
          <p:cNvSpPr txBox="1"/>
          <p:nvPr/>
        </p:nvSpPr>
        <p:spPr>
          <a:xfrm>
            <a:off x="5894962" y="479493"/>
            <a:ext cx="5458838"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kern="1200">
                <a:solidFill>
                  <a:schemeClr val="tx1"/>
                </a:solidFill>
                <a:latin typeface="+mj-lt"/>
                <a:ea typeface="+mj-ea"/>
                <a:cs typeface="+mj-cs"/>
              </a:rPr>
              <a:t>TEXT-TO-SPEECH </a:t>
            </a:r>
          </a:p>
          <a:p>
            <a:pPr>
              <a:lnSpc>
                <a:spcPct val="90000"/>
              </a:lnSpc>
              <a:spcBef>
                <a:spcPct val="0"/>
              </a:spcBef>
              <a:spcAft>
                <a:spcPts val="600"/>
              </a:spcAft>
            </a:pPr>
            <a:r>
              <a:rPr lang="en-US" sz="4100" b="1" kern="1200">
                <a:solidFill>
                  <a:schemeClr val="tx1"/>
                </a:solidFill>
                <a:latin typeface="+mj-lt"/>
                <a:ea typeface="+mj-ea"/>
                <a:cs typeface="+mj-cs"/>
              </a:rPr>
              <a:t>PLATFORM</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28715F0E-DB3E-43C3-DD39-796321707916}"/>
              </a:ext>
            </a:extLst>
          </p:cNvPr>
          <p:cNvPicPr>
            <a:picLocks noChangeAspect="1"/>
          </p:cNvPicPr>
          <p:nvPr/>
        </p:nvPicPr>
        <p:blipFill>
          <a:blip r:embed="rId2"/>
          <a:stretch>
            <a:fillRect/>
          </a:stretch>
        </p:blipFill>
        <p:spPr>
          <a:xfrm>
            <a:off x="703182" y="1851196"/>
            <a:ext cx="4777381" cy="298586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 name="TextBox 1">
            <a:extLst>
              <a:ext uri="{FF2B5EF4-FFF2-40B4-BE49-F238E27FC236}">
                <a16:creationId xmlns:a16="http://schemas.microsoft.com/office/drawing/2014/main" id="{1B3AB8E5-E968-065E-9E18-1476809EE28A}"/>
              </a:ext>
            </a:extLst>
          </p:cNvPr>
          <p:cNvSpPr txBox="1"/>
          <p:nvPr/>
        </p:nvSpPr>
        <p:spPr>
          <a:xfrm>
            <a:off x="5894962" y="1984443"/>
            <a:ext cx="5458838"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t>GENNY AI</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r>
              <a:rPr lang="en-US"/>
              <a:t>I personally go with this option. This platform has a lot features to offer, I can even set the generated voice emotions and emphasize the pronounciation of any certain word or sentence. It also has the recently covered features which was present in the last platforms.</a:t>
            </a:r>
          </a:p>
          <a:p>
            <a:pPr indent="-228600">
              <a:lnSpc>
                <a:spcPct val="90000"/>
              </a:lnSpc>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903076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02BFDA2-1D86-A195-3A42-1778DA96E36B}"/>
              </a:ext>
            </a:extLst>
          </p:cNvPr>
          <p:cNvSpPr txBox="1"/>
          <p:nvPr/>
        </p:nvSpPr>
        <p:spPr>
          <a:xfrm>
            <a:off x="5894962" y="479493"/>
            <a:ext cx="5458838"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b="1" kern="1200">
                <a:solidFill>
                  <a:schemeClr val="tx1"/>
                </a:solidFill>
                <a:latin typeface="+mj-lt"/>
                <a:ea typeface="+mj-ea"/>
                <a:cs typeface="+mj-cs"/>
              </a:rPr>
              <a:t>TEXT-TO-SPEECH </a:t>
            </a:r>
          </a:p>
          <a:p>
            <a:pPr>
              <a:lnSpc>
                <a:spcPct val="90000"/>
              </a:lnSpc>
              <a:spcBef>
                <a:spcPct val="0"/>
              </a:spcBef>
              <a:spcAft>
                <a:spcPts val="600"/>
              </a:spcAft>
            </a:pPr>
            <a:r>
              <a:rPr lang="en-US" sz="4100" b="1" kern="1200">
                <a:solidFill>
                  <a:schemeClr val="tx1"/>
                </a:solidFill>
                <a:latin typeface="+mj-lt"/>
                <a:ea typeface="+mj-ea"/>
                <a:cs typeface="+mj-cs"/>
              </a:rPr>
              <a:t>PLATFORM</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1B3AB8E5-E968-065E-9E18-1476809EE28A}"/>
              </a:ext>
            </a:extLst>
          </p:cNvPr>
          <p:cNvSpPr txBox="1"/>
          <p:nvPr/>
        </p:nvSpPr>
        <p:spPr>
          <a:xfrm>
            <a:off x="5894962" y="1984443"/>
            <a:ext cx="5458838" cy="2725780"/>
          </a:xfrm>
          <a:prstGeom prst="rect">
            <a:avLst/>
          </a:prstGeom>
        </p:spPr>
        <p:txBody>
          <a:bodyPr vert="horz" lIns="91440" tIns="45720" rIns="91440" bIns="45720" rtlCol="0">
            <a:normAutofit/>
          </a:bodyPr>
          <a:lstStyle/>
          <a:p>
            <a:pPr>
              <a:lnSpc>
                <a:spcPct val="90000"/>
              </a:lnSpc>
              <a:spcAft>
                <a:spcPts val="600"/>
              </a:spcAft>
            </a:pPr>
            <a:r>
              <a:rPr lang="en-US" dirty="0"/>
              <a:t>In a conclude manner, an ideal text-to-speech platform should have an input space to text also a lot of features that allow the user to select the gender of the generated voice that is common features in every platform, but it also should have an age factor to vary the tone of the voice which may improve the desired result. Analyzed personally many platform and concluded to put only few in my report as mentioned above. Many additional features that I personally praised was the emotion and accent of the voice.</a:t>
            </a:r>
          </a:p>
        </p:txBody>
      </p:sp>
      <p:sp>
        <p:nvSpPr>
          <p:cNvPr id="22" name="TextBox 21">
            <a:extLst>
              <a:ext uri="{FF2B5EF4-FFF2-40B4-BE49-F238E27FC236}">
                <a16:creationId xmlns:a16="http://schemas.microsoft.com/office/drawing/2014/main" id="{659551AC-5AF7-0A81-170A-6A046B39779B}"/>
              </a:ext>
            </a:extLst>
          </p:cNvPr>
          <p:cNvSpPr txBox="1"/>
          <p:nvPr/>
        </p:nvSpPr>
        <p:spPr>
          <a:xfrm>
            <a:off x="-148856" y="1222744"/>
            <a:ext cx="184731" cy="369332"/>
          </a:xfrm>
          <a:prstGeom prst="rect">
            <a:avLst/>
          </a:prstGeom>
          <a:noFill/>
        </p:spPr>
        <p:txBody>
          <a:bodyPr wrap="none" rtlCol="0">
            <a:spAutoFit/>
          </a:bodyPr>
          <a:lstStyle/>
          <a:p>
            <a:endParaRPr lang="en-IT" dirty="0"/>
          </a:p>
        </p:txBody>
      </p:sp>
      <p:sp>
        <p:nvSpPr>
          <p:cNvPr id="23" name="TextBox 22">
            <a:extLst>
              <a:ext uri="{FF2B5EF4-FFF2-40B4-BE49-F238E27FC236}">
                <a16:creationId xmlns:a16="http://schemas.microsoft.com/office/drawing/2014/main" id="{235B118B-0DAD-0833-21D3-4D41032F660C}"/>
              </a:ext>
            </a:extLst>
          </p:cNvPr>
          <p:cNvSpPr txBox="1"/>
          <p:nvPr/>
        </p:nvSpPr>
        <p:spPr>
          <a:xfrm>
            <a:off x="382391" y="1435724"/>
            <a:ext cx="1478307" cy="3154710"/>
          </a:xfrm>
          <a:prstGeom prst="rect">
            <a:avLst/>
          </a:prstGeom>
          <a:noFill/>
        </p:spPr>
        <p:txBody>
          <a:bodyPr wrap="square" rtlCol="0">
            <a:spAutoFit/>
          </a:bodyPr>
          <a:lstStyle/>
          <a:p>
            <a:r>
              <a:rPr lang="en-IT" sz="19900" dirty="0"/>
              <a:t>C</a:t>
            </a:r>
          </a:p>
        </p:txBody>
      </p:sp>
      <p:sp>
        <p:nvSpPr>
          <p:cNvPr id="25" name="TextBox 24">
            <a:extLst>
              <a:ext uri="{FF2B5EF4-FFF2-40B4-BE49-F238E27FC236}">
                <a16:creationId xmlns:a16="http://schemas.microsoft.com/office/drawing/2014/main" id="{8AD27713-33D5-19FE-121D-C176081EF2A6}"/>
              </a:ext>
            </a:extLst>
          </p:cNvPr>
          <p:cNvSpPr txBox="1"/>
          <p:nvPr/>
        </p:nvSpPr>
        <p:spPr>
          <a:xfrm>
            <a:off x="1860699" y="3338623"/>
            <a:ext cx="2259489" cy="584775"/>
          </a:xfrm>
          <a:prstGeom prst="rect">
            <a:avLst/>
          </a:prstGeom>
          <a:noFill/>
        </p:spPr>
        <p:txBody>
          <a:bodyPr wrap="square" rtlCol="0">
            <a:spAutoFit/>
          </a:bodyPr>
          <a:lstStyle/>
          <a:p>
            <a:r>
              <a:rPr lang="en-IT" sz="3200" b="1" dirty="0"/>
              <a:t>ONCLUSION</a:t>
            </a:r>
          </a:p>
        </p:txBody>
      </p:sp>
    </p:spTree>
    <p:extLst>
      <p:ext uri="{BB962C8B-B14F-4D97-AF65-F5344CB8AC3E}">
        <p14:creationId xmlns:p14="http://schemas.microsoft.com/office/powerpoint/2010/main" val="2388814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371</Words>
  <Application>Microsoft Macintosh PowerPoint</Application>
  <PresentationFormat>Widescreen</PresentationFormat>
  <Paragraphs>49</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Rishabh Bhartiya</dc:creator>
  <cp:lastModifiedBy>Rishabh Bhartiya</cp:lastModifiedBy>
  <cp:revision>4</cp:revision>
  <dcterms:created xsi:type="dcterms:W3CDTF">2023-03-29T12:14:33Z</dcterms:created>
  <dcterms:modified xsi:type="dcterms:W3CDTF">2023-03-30T12:17:32Z</dcterms:modified>
</cp:coreProperties>
</file>