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Earthquakes with years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Earthquakes (Intensity)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Origins of Earthquakes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Floods with Years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Intensity of Floods (Human Fatality)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 Affected by Floods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5c8fbed-5756-459e-927c-74179dad7bc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0f1cf03a31848a6" /><Relationship Type="http://schemas.openxmlformats.org/officeDocument/2006/relationships/slideLayout" Target="/ppt/slideLayouts/slideLayout8.xml" Id="R04abd2934eb647d8" /><Relationship Type="http://schemas.openxmlformats.org/officeDocument/2006/relationships/hyperlink" Target="https://app.powerbi.com/groups/me/reports/b5c8fbed-5756-459e-927c-74179dad7bce/?pbi_source=PowerPoint" TargetMode="External" Id="RelId0" /><Relationship Type="http://schemas.openxmlformats.org/officeDocument/2006/relationships/image" Target="/ppt/media/image4.png" Id="imgId1234702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069d53a44da472d" /><Relationship Type="http://schemas.openxmlformats.org/officeDocument/2006/relationships/slideLayout" Target="/ppt/slideLayouts/slideLayout8.xml" Id="Rb7bd54c42ef64e9a" /><Relationship Type="http://schemas.openxmlformats.org/officeDocument/2006/relationships/hyperlink" Target="https://app.powerbi.com/groups/me/reports/b5c8fbed-5756-459e-927c-74179dad7bce/?pbi_source=PowerPoint" TargetMode="External" Id="RelId1" /><Relationship Type="http://schemas.openxmlformats.org/officeDocument/2006/relationships/image" Target="/ppt/media/image5.png" Id="imgId1234702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Earthquake Project_RISHABH_CHHILLAR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9/17/2022 11:57:32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7/7/2022 9:47:33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otal Earthquakes with years ,actionButton ,slicer ,Earthquakes (Intensity) ,Origins of Earthquak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3470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Earthquake data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slicer ,Total Floods with Years ,Intensity of Floods (Human Fatality)  ,pivotTable ,Area Affected by Flood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3470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Floods data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