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Return Volume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Returns vs. Prev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Orders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and Revenue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a395c40-1be4-403c-8667-8fe7fb8aa4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fe8a1f56bfb4021" /><Relationship Type="http://schemas.openxmlformats.org/officeDocument/2006/relationships/slideLayout" Target="/ppt/slideLayouts/slideLayout8.xml" Id="R84041928c52f49b0" /><Relationship Type="http://schemas.openxmlformats.org/officeDocument/2006/relationships/hyperlink" Target="https://app.powerbi.com/groups/me/reports/aa395c40-1be4-403c-8667-8fe7fb8aa413/?pbi_source=PowerPoint" TargetMode="External" Id="RelId0" /><Relationship Type="http://schemas.openxmlformats.org/officeDocument/2006/relationships/image" Target="/ppt/media/image4.png" Id="imgId1220828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da9cc3d78c342a9" /><Relationship Type="http://schemas.openxmlformats.org/officeDocument/2006/relationships/slideLayout" Target="/ppt/slideLayouts/slideLayout8.xml" Id="Rf118ff1a6d3c416e" /><Relationship Type="http://schemas.openxmlformats.org/officeDocument/2006/relationships/hyperlink" Target="https://app.powerbi.com/groups/me/reports/aa395c40-1be4-403c-8667-8fe7fb8aa413/?pbi_source=PowerPoint" TargetMode="External" Id="RelId1" /><Relationship Type="http://schemas.openxmlformats.org/officeDocument/2006/relationships/image" Target="/ppt/media/image5.png" Id="imgId1220828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48c7a9b69e1d49b1" /><Relationship Type="http://schemas.openxmlformats.org/officeDocument/2006/relationships/slideLayout" Target="/ppt/slideLayouts/slideLayout8.xml" Id="R611317a6af184fb0" /><Relationship Type="http://schemas.openxmlformats.org/officeDocument/2006/relationships/hyperlink" Target="https://app.powerbi.com/groups/me/reports/aa395c40-1be4-403c-8667-8fe7fb8aa413/?pbi_source=PowerPoint" TargetMode="External" Id="RelId2" /><Relationship Type="http://schemas.openxmlformats.org/officeDocument/2006/relationships/image" Target="/ppt/media/image6.png" Id="imgId1220828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AdventureWorks_project_report_RISHABH_CHHILLAR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9/17/2022 12:10:09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6/25/2022 2:48:46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image ,slicer ,Total Orders by Subcategory ,Total Orders by Category ,pivotTable ,textbox ,Monthly Returns ,Top Product(Profit) ,Top Product(Orders) ,map ,slicer ,Monthly Revenue ,Monthly Orders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20828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mage ,actionButton ,card ,slicer ,Weekly Return Volume ,Current Month  Revenue  vs. Target ,Current Month Returns vs. Prev Month ,Weekly Profit ,Weekly Profit ,Current Month  Orders vs. Target ,multiRow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20828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Orders by Gender ,Orders by Occupation ,pivotTable ,Orders by Income Level ,textbox ,actionButton ,Orders and Revenue by Month ,Customer Orders ,Customer Revenue ,Top Customer ,Orders by 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220828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