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2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4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0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11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2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9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5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3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67E1-DBCA-4E3F-8400-AB97907F47B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C1F454-6D5F-4FD7-8268-1234CB4F4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Curated List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9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it is about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a web app which lets you make a collection of resources and share with others users of app</a:t>
            </a:r>
          </a:p>
          <a:p>
            <a:r>
              <a:rPr lang="en-IN" dirty="0" smtClean="0"/>
              <a:t>I got the inspiration from the seeing wonderful resources curated as GitHub repo. I took this idea and I wanted to make a web app where these resources will be bit more organized</a:t>
            </a:r>
          </a:p>
          <a:p>
            <a:r>
              <a:rPr lang="en-IN" dirty="0" smtClean="0"/>
              <a:t>This app uses password less authentication to sign in. you can sign in with email so no worrying of remembering another account password and is secure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 Used And Why It was Chosen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289"/>
            <a:ext cx="8596668" cy="3880773"/>
          </a:xfrm>
        </p:spPr>
        <p:txBody>
          <a:bodyPr/>
          <a:lstStyle/>
          <a:p>
            <a:r>
              <a:rPr lang="en-IN" dirty="0" smtClean="0"/>
              <a:t>This project is build with Next JS (React JS Framework) which can handle frontend and react as well as enable us to do API work using </a:t>
            </a:r>
            <a:r>
              <a:rPr lang="en-IN" dirty="0"/>
              <a:t>N</a:t>
            </a:r>
            <a:r>
              <a:rPr lang="en-IN" dirty="0" smtClean="0"/>
              <a:t>ext JS API routes.</a:t>
            </a:r>
          </a:p>
          <a:p>
            <a:r>
              <a:rPr lang="en-IN" dirty="0" smtClean="0"/>
              <a:t>Next JS provides better SEO because it use different rendering techniques than simple create react app</a:t>
            </a:r>
          </a:p>
          <a:p>
            <a:r>
              <a:rPr lang="en-IN" dirty="0"/>
              <a:t> </a:t>
            </a:r>
            <a:r>
              <a:rPr lang="en-IN" dirty="0" smtClean="0"/>
              <a:t>it provides more control on how you want to build your app you want to render on server on created static pages or kind of hybrid. It is extremely fast</a:t>
            </a:r>
          </a:p>
          <a:p>
            <a:r>
              <a:rPr lang="en-IN" dirty="0" smtClean="0"/>
              <a:t>Image take lot of bandwidth. Next JS comes with image optimization which is very useful for websites with media content</a:t>
            </a:r>
          </a:p>
          <a:p>
            <a:r>
              <a:rPr lang="en-IN" dirty="0" smtClean="0"/>
              <a:t>I knew React and Redux and wanted to expand that knowledge path to next step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2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</a:t>
            </a:r>
            <a:r>
              <a:rPr lang="en-IN" dirty="0"/>
              <a:t>I</a:t>
            </a:r>
            <a:r>
              <a:rPr lang="en-IN" dirty="0" smtClean="0"/>
              <a:t> learned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73066" cy="2944811"/>
          </a:xfrm>
        </p:spPr>
        <p:txBody>
          <a:bodyPr/>
          <a:lstStyle/>
          <a:p>
            <a:r>
              <a:rPr lang="en-IN" dirty="0" smtClean="0"/>
              <a:t>Building this project I learned bit more about how server side rendering works and how it can be more useful and more SEO friendly</a:t>
            </a:r>
          </a:p>
          <a:p>
            <a:r>
              <a:rPr lang="en-IN" dirty="0" smtClean="0"/>
              <a:t>I learned and adapted how to think different when using next JS from traditional plain react way because of server side rendering</a:t>
            </a:r>
          </a:p>
          <a:p>
            <a:r>
              <a:rPr lang="en-IN" dirty="0" smtClean="0"/>
              <a:t>I learned Next Auth for authentication how it made authentication job easy. Specially password less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8004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it works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you see a landing page where you can sign in. without sign in you can view other pages of app</a:t>
            </a:r>
          </a:p>
          <a:p>
            <a:r>
              <a:rPr lang="en-IN" dirty="0" smtClean="0"/>
              <a:t>Best part is you don’t need to sign and remember all those details to sign in.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when you click sign in it will ask for your email and send you a link on your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email. Where you can sign in. just like that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4100975"/>
            <a:ext cx="4584700" cy="2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8501"/>
            <a:ext cx="8596668" cy="5342862"/>
          </a:xfrm>
        </p:spPr>
        <p:txBody>
          <a:bodyPr/>
          <a:lstStyle/>
          <a:p>
            <a:r>
              <a:rPr lang="en-IN" dirty="0" smtClean="0"/>
              <a:t>After sign in you can see Home where there might be list posted by other users</a:t>
            </a:r>
          </a:p>
          <a:p>
            <a:r>
              <a:rPr lang="en-IN" dirty="0" smtClean="0"/>
              <a:t>You can also search it use autosuggest so it will try to suggest when you are typing on search </a:t>
            </a:r>
          </a:p>
          <a:p>
            <a:r>
              <a:rPr lang="en-IN" dirty="0" smtClean="0"/>
              <a:t>You can create your list by clicking on created link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99" y="3022600"/>
            <a:ext cx="5648953" cy="31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Scope for Improvement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all I would like to spend some time to make design look better in some aspects and this is not optimized for mobile screen and I would like to work on so it can be viewed on mobile</a:t>
            </a:r>
          </a:p>
          <a:p>
            <a:r>
              <a:rPr lang="en-IN" dirty="0" smtClean="0"/>
              <a:t>I want to show a section of top people whose resources are loved by others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in home screen based on how many give favourite their list</a:t>
            </a:r>
          </a:p>
          <a:p>
            <a:r>
              <a:rPr lang="en-IN" dirty="0" smtClean="0"/>
              <a:t>I would like to add Tags functionality so filtering can be easy for all kind of resources and it would be organized according to categories</a:t>
            </a:r>
          </a:p>
          <a:p>
            <a:r>
              <a:rPr lang="en-IN" dirty="0" smtClean="0"/>
              <a:t>Some minor things for R&amp;D on they work on </a:t>
            </a:r>
            <a:r>
              <a:rPr lang="en-IN" dirty="0"/>
              <a:t>N</a:t>
            </a:r>
            <a:r>
              <a:rPr lang="en-IN" dirty="0" smtClean="0"/>
              <a:t>ext JS</a:t>
            </a:r>
          </a:p>
          <a:p>
            <a:r>
              <a:rPr lang="en-IN" dirty="0" smtClean="0"/>
              <a:t> I would like to expand more functionality on this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30992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 smtClean="0"/>
              <a:t>Thank You </a:t>
            </a:r>
            <a:br>
              <a:rPr lang="en-IN" sz="6000" b="1" dirty="0" smtClean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830353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Curated List App</vt:lpstr>
      <vt:lpstr>What it is about ?</vt:lpstr>
      <vt:lpstr>Tech Used And Why It was Chosen</vt:lpstr>
      <vt:lpstr>What I learned</vt:lpstr>
      <vt:lpstr>How it works</vt:lpstr>
      <vt:lpstr>PowerPoint Presentation</vt:lpstr>
      <vt:lpstr>Scope for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Curated List App</dc:title>
  <dc:creator>rishabh</dc:creator>
  <cp:lastModifiedBy>rishabh</cp:lastModifiedBy>
  <cp:revision>5</cp:revision>
  <dcterms:created xsi:type="dcterms:W3CDTF">2021-05-13T11:01:38Z</dcterms:created>
  <dcterms:modified xsi:type="dcterms:W3CDTF">2021-05-13T11:38:56Z</dcterms:modified>
</cp:coreProperties>
</file>