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61" r:id="rId5"/>
  </p:sldMasterIdLst>
  <p:notesMasterIdLst>
    <p:notesMasterId r:id="rId74"/>
  </p:notesMasterIdLst>
  <p:sldIdLst>
    <p:sldId id="285" r:id="rId6"/>
    <p:sldId id="278" r:id="rId7"/>
    <p:sldId id="279" r:id="rId8"/>
    <p:sldId id="280" r:id="rId9"/>
    <p:sldId id="286" r:id="rId10"/>
    <p:sldId id="367" r:id="rId11"/>
    <p:sldId id="431" r:id="rId12"/>
    <p:sldId id="368" r:id="rId13"/>
    <p:sldId id="340" r:id="rId14"/>
    <p:sldId id="341" r:id="rId15"/>
    <p:sldId id="283" r:id="rId16"/>
    <p:sldId id="292" r:id="rId17"/>
    <p:sldId id="333" r:id="rId18"/>
    <p:sldId id="314" r:id="rId19"/>
    <p:sldId id="342" r:id="rId20"/>
    <p:sldId id="315" r:id="rId21"/>
    <p:sldId id="343" r:id="rId22"/>
    <p:sldId id="317" r:id="rId23"/>
    <p:sldId id="293" r:id="rId24"/>
    <p:sldId id="344" r:id="rId25"/>
    <p:sldId id="345" r:id="rId26"/>
    <p:sldId id="346" r:id="rId27"/>
    <p:sldId id="347" r:id="rId28"/>
    <p:sldId id="348" r:id="rId29"/>
    <p:sldId id="299" r:id="rId30"/>
    <p:sldId id="300" r:id="rId31"/>
    <p:sldId id="313" r:id="rId32"/>
    <p:sldId id="370" r:id="rId33"/>
    <p:sldId id="369" r:id="rId34"/>
    <p:sldId id="371" r:id="rId35"/>
    <p:sldId id="372" r:id="rId36"/>
    <p:sldId id="373" r:id="rId37"/>
    <p:sldId id="375" r:id="rId38"/>
    <p:sldId id="389" r:id="rId39"/>
    <p:sldId id="374" r:id="rId40"/>
    <p:sldId id="377" r:id="rId41"/>
    <p:sldId id="359" r:id="rId42"/>
    <p:sldId id="337" r:id="rId43"/>
    <p:sldId id="304" r:id="rId44"/>
    <p:sldId id="309" r:id="rId45"/>
    <p:sldId id="360" r:id="rId46"/>
    <p:sldId id="361" r:id="rId47"/>
    <p:sldId id="388" r:id="rId48"/>
    <p:sldId id="328" r:id="rId49"/>
    <p:sldId id="362" r:id="rId50"/>
    <p:sldId id="363" r:id="rId51"/>
    <p:sldId id="364" r:id="rId52"/>
    <p:sldId id="365" r:id="rId53"/>
    <p:sldId id="385" r:id="rId54"/>
    <p:sldId id="386" r:id="rId55"/>
    <p:sldId id="387" r:id="rId56"/>
    <p:sldId id="378" r:id="rId57"/>
    <p:sldId id="379" r:id="rId58"/>
    <p:sldId id="380" r:id="rId59"/>
    <p:sldId id="382" r:id="rId60"/>
    <p:sldId id="383" r:id="rId61"/>
    <p:sldId id="384" r:id="rId62"/>
    <p:sldId id="391" r:id="rId63"/>
    <p:sldId id="398" r:id="rId64"/>
    <p:sldId id="399" r:id="rId65"/>
    <p:sldId id="400" r:id="rId66"/>
    <p:sldId id="401" r:id="rId67"/>
    <p:sldId id="402" r:id="rId68"/>
    <p:sldId id="422" r:id="rId69"/>
    <p:sldId id="423" r:id="rId70"/>
    <p:sldId id="424" r:id="rId71"/>
    <p:sldId id="425" r:id="rId72"/>
    <p:sldId id="263" r:id="rId73"/>
  </p:sldIdLst>
  <p:sldSz cx="9144000" cy="6858000" type="screen4x3"/>
  <p:notesSz cx="7010400" cy="9296400"/>
  <p:photoAlbum/>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orient="horz" pos="144" userDrawn="1">
          <p15:clr>
            <a:srgbClr val="A4A3A4"/>
          </p15:clr>
        </p15:guide>
        <p15:guide id="3" orient="horz" pos="4016">
          <p15:clr>
            <a:srgbClr val="A4A3A4"/>
          </p15:clr>
        </p15:guide>
        <p15:guide id="4" orient="horz" pos="576">
          <p15:clr>
            <a:srgbClr val="A4A3A4"/>
          </p15:clr>
        </p15:guide>
        <p15:guide id="5" orient="horz" pos="3552">
          <p15:clr>
            <a:srgbClr val="A4A3A4"/>
          </p15:clr>
        </p15:guide>
        <p15:guide id="6" pos="5617">
          <p15:clr>
            <a:srgbClr val="A4A3A4"/>
          </p15:clr>
        </p15:guide>
        <p15:guide id="7" pos="144">
          <p15:clr>
            <a:srgbClr val="A4A3A4"/>
          </p15:clr>
        </p15:guide>
        <p15:guide id="8"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0439" autoAdjust="0"/>
  </p:normalViewPr>
  <p:slideViewPr>
    <p:cSldViewPr showGuides="1">
      <p:cViewPr varScale="1">
        <p:scale>
          <a:sx n="49" d="100"/>
          <a:sy n="49" d="100"/>
        </p:scale>
        <p:origin x="2010" y="36"/>
      </p:cViewPr>
      <p:guideLst>
        <p:guide orient="horz"/>
        <p:guide orient="horz" pos="144"/>
        <p:guide orient="horz" pos="4016"/>
        <p:guide orient="horz" pos="576"/>
        <p:guide orient="horz" pos="3552"/>
        <p:guide pos="5617"/>
        <p:guide pos="144"/>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notesMaster" Target="notesMasters/notesMaster1.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viewProps" Target="viewProp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s>
</file>

<file path=ppt/diagrams/_rels/data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image" Target="../media/image27.jpg"/></Relationships>
</file>

<file path=ppt/diagrams/_rels/data7.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image" Target="../media/image30.jpg"/><Relationship Id="rId5" Type="http://schemas.openxmlformats.org/officeDocument/2006/relationships/image" Target="../media/image34.png"/><Relationship Id="rId4" Type="http://schemas.openxmlformats.org/officeDocument/2006/relationships/image" Target="../media/image33.jpg"/></Relationships>
</file>

<file path=ppt/diagrams/_rels/drawing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image" Target="../media/image27.jpg"/></Relationships>
</file>

<file path=ppt/diagrams/_rels/drawing7.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image" Target="../media/image30.jpg"/><Relationship Id="rId5" Type="http://schemas.openxmlformats.org/officeDocument/2006/relationships/image" Target="../media/image34.png"/><Relationship Id="rId4" Type="http://schemas.openxmlformats.org/officeDocument/2006/relationships/image" Target="../media/image33.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CD59EB-471F-4EB9-B1C4-682B573C8484}"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99767B78-108F-4FF7-9261-B557A3918B60}">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1600" b="1" dirty="0" smtClean="0">
              <a:solidFill>
                <a:schemeClr val="tx1"/>
              </a:solidFill>
            </a:rPr>
            <a:t>Receiving</a:t>
          </a:r>
          <a:endParaRPr lang="en-US" sz="1600" b="1" dirty="0">
            <a:solidFill>
              <a:schemeClr val="tx1"/>
            </a:solidFill>
          </a:endParaRPr>
        </a:p>
      </dgm:t>
    </dgm:pt>
    <dgm:pt modelId="{B81BD3E6-0347-421A-BDE0-D960039408FB}" type="parTrans" cxnId="{4F98EF38-A2A3-4803-B255-1EC9EE2595A0}">
      <dgm:prSet/>
      <dgm:spPr/>
      <dgm:t>
        <a:bodyPr/>
        <a:lstStyle/>
        <a:p>
          <a:endParaRPr lang="en-US">
            <a:solidFill>
              <a:schemeClr val="tx1"/>
            </a:solidFill>
          </a:endParaRPr>
        </a:p>
      </dgm:t>
    </dgm:pt>
    <dgm:pt modelId="{9BE32E6A-3A0D-475C-9BDC-6089F348383D}" type="sibTrans" cxnId="{4F98EF38-A2A3-4803-B255-1EC9EE2595A0}">
      <dgm:prSet/>
      <dgm:spPr/>
      <dgm:t>
        <a:bodyPr/>
        <a:lstStyle/>
        <a:p>
          <a:endParaRPr lang="en-US" sz="1600">
            <a:solidFill>
              <a:schemeClr val="tx1"/>
            </a:solidFill>
          </a:endParaRPr>
        </a:p>
      </dgm:t>
    </dgm:pt>
    <dgm:pt modelId="{A1CEA124-D7D3-4F43-AA9F-75776B4A587C}">
      <dgm:prSet phldrT="[Text]" custT="1">
        <dgm:style>
          <a:lnRef idx="1">
            <a:schemeClr val="dk1"/>
          </a:lnRef>
          <a:fillRef idx="2">
            <a:schemeClr val="dk1"/>
          </a:fillRef>
          <a:effectRef idx="1">
            <a:schemeClr val="dk1"/>
          </a:effectRef>
          <a:fontRef idx="minor">
            <a:schemeClr val="dk1"/>
          </a:fontRef>
        </dgm:style>
      </dgm:prSet>
      <dgm:spPr/>
      <dgm:t>
        <a:bodyPr/>
        <a:lstStyle/>
        <a:p>
          <a:r>
            <a:rPr lang="en-US" sz="1600" b="1" dirty="0" smtClean="0">
              <a:solidFill>
                <a:schemeClr val="tx1"/>
              </a:solidFill>
            </a:rPr>
            <a:t>Understanding</a:t>
          </a:r>
          <a:endParaRPr lang="en-US" sz="1600" b="1" dirty="0">
            <a:solidFill>
              <a:schemeClr val="tx1"/>
            </a:solidFill>
          </a:endParaRPr>
        </a:p>
      </dgm:t>
    </dgm:pt>
    <dgm:pt modelId="{26EF57F5-7D0B-4E78-9F4F-CCA9300365C1}" type="parTrans" cxnId="{E1B62D3D-B976-4D2E-A339-B2F96A45F351}">
      <dgm:prSet/>
      <dgm:spPr/>
      <dgm:t>
        <a:bodyPr/>
        <a:lstStyle/>
        <a:p>
          <a:endParaRPr lang="en-US">
            <a:solidFill>
              <a:schemeClr val="tx1"/>
            </a:solidFill>
          </a:endParaRPr>
        </a:p>
      </dgm:t>
    </dgm:pt>
    <dgm:pt modelId="{CE94535F-5A3A-4778-A3C9-81AA7C28B57F}" type="sibTrans" cxnId="{E1B62D3D-B976-4D2E-A339-B2F96A45F351}">
      <dgm:prSet/>
      <dgm:spPr/>
      <dgm:t>
        <a:bodyPr/>
        <a:lstStyle/>
        <a:p>
          <a:endParaRPr lang="en-US" sz="1600">
            <a:solidFill>
              <a:schemeClr val="tx1"/>
            </a:solidFill>
          </a:endParaRPr>
        </a:p>
      </dgm:t>
    </dgm:pt>
    <dgm:pt modelId="{62BA4041-7B8D-4BFB-824B-95CD381B051D}">
      <dgm:prSet phldrT="[Text]" custT="1">
        <dgm:style>
          <a:lnRef idx="1">
            <a:schemeClr val="dk1"/>
          </a:lnRef>
          <a:fillRef idx="2">
            <a:schemeClr val="dk1"/>
          </a:fillRef>
          <a:effectRef idx="1">
            <a:schemeClr val="dk1"/>
          </a:effectRef>
          <a:fontRef idx="minor">
            <a:schemeClr val="dk1"/>
          </a:fontRef>
        </dgm:style>
      </dgm:prSet>
      <dgm:spPr/>
      <dgm:t>
        <a:bodyPr/>
        <a:lstStyle/>
        <a:p>
          <a:r>
            <a:rPr lang="en-US" sz="1600" b="1" dirty="0" smtClean="0">
              <a:solidFill>
                <a:schemeClr val="tx1"/>
              </a:solidFill>
            </a:rPr>
            <a:t>Remembering</a:t>
          </a:r>
          <a:endParaRPr lang="en-US" sz="1600" b="1" dirty="0">
            <a:solidFill>
              <a:schemeClr val="tx1"/>
            </a:solidFill>
          </a:endParaRPr>
        </a:p>
      </dgm:t>
    </dgm:pt>
    <dgm:pt modelId="{F079342A-9A6F-44C1-99A1-D00FC74C4CAC}" type="parTrans" cxnId="{27C62549-3423-4465-AD81-55FF3D3E0855}">
      <dgm:prSet/>
      <dgm:spPr/>
      <dgm:t>
        <a:bodyPr/>
        <a:lstStyle/>
        <a:p>
          <a:endParaRPr lang="en-US">
            <a:solidFill>
              <a:schemeClr val="tx1"/>
            </a:solidFill>
          </a:endParaRPr>
        </a:p>
      </dgm:t>
    </dgm:pt>
    <dgm:pt modelId="{98C8B85A-3F1F-457A-9AB2-8FDD0AA6F082}" type="sibTrans" cxnId="{27C62549-3423-4465-AD81-55FF3D3E0855}">
      <dgm:prSet/>
      <dgm:spPr/>
      <dgm:t>
        <a:bodyPr/>
        <a:lstStyle/>
        <a:p>
          <a:endParaRPr lang="en-US" sz="1600">
            <a:solidFill>
              <a:schemeClr val="tx1"/>
            </a:solidFill>
          </a:endParaRPr>
        </a:p>
      </dgm:t>
    </dgm:pt>
    <dgm:pt modelId="{9ADE433C-B23D-4E7E-B1BA-B4F7749DF9A2}">
      <dgm:prSet phldrT="[Text]" custT="1">
        <dgm:style>
          <a:lnRef idx="1">
            <a:schemeClr val="dk1"/>
          </a:lnRef>
          <a:fillRef idx="2">
            <a:schemeClr val="dk1"/>
          </a:fillRef>
          <a:effectRef idx="1">
            <a:schemeClr val="dk1"/>
          </a:effectRef>
          <a:fontRef idx="minor">
            <a:schemeClr val="dk1"/>
          </a:fontRef>
        </dgm:style>
      </dgm:prSet>
      <dgm:spPr/>
      <dgm:t>
        <a:bodyPr/>
        <a:lstStyle/>
        <a:p>
          <a:r>
            <a:rPr lang="en-US" sz="1600" b="1" dirty="0" smtClean="0">
              <a:solidFill>
                <a:schemeClr val="tx1"/>
              </a:solidFill>
            </a:rPr>
            <a:t>Evaluating</a:t>
          </a:r>
          <a:endParaRPr lang="en-US" sz="1600" b="1" dirty="0">
            <a:solidFill>
              <a:schemeClr val="tx1"/>
            </a:solidFill>
          </a:endParaRPr>
        </a:p>
      </dgm:t>
    </dgm:pt>
    <dgm:pt modelId="{A015CF9D-6583-499E-9960-FF2E12368D12}" type="parTrans" cxnId="{D71D3D68-ED9A-46C0-B049-E126A8998A30}">
      <dgm:prSet/>
      <dgm:spPr/>
      <dgm:t>
        <a:bodyPr/>
        <a:lstStyle/>
        <a:p>
          <a:endParaRPr lang="en-US">
            <a:solidFill>
              <a:schemeClr val="tx1"/>
            </a:solidFill>
          </a:endParaRPr>
        </a:p>
      </dgm:t>
    </dgm:pt>
    <dgm:pt modelId="{7169DD8E-C331-40E0-87C2-407A398709ED}" type="sibTrans" cxnId="{D71D3D68-ED9A-46C0-B049-E126A8998A30}">
      <dgm:prSet/>
      <dgm:spPr/>
      <dgm:t>
        <a:bodyPr/>
        <a:lstStyle/>
        <a:p>
          <a:endParaRPr lang="en-US" sz="1600">
            <a:solidFill>
              <a:schemeClr val="tx1"/>
            </a:solidFill>
          </a:endParaRPr>
        </a:p>
      </dgm:t>
    </dgm:pt>
    <dgm:pt modelId="{8BB54CBC-48D7-4CAE-AF76-154856558700}">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1600" b="1" dirty="0" smtClean="0">
              <a:solidFill>
                <a:schemeClr val="tx1"/>
              </a:solidFill>
            </a:rPr>
            <a:t>Responding</a:t>
          </a:r>
          <a:endParaRPr lang="en-US" sz="1600" b="1" dirty="0">
            <a:solidFill>
              <a:schemeClr val="tx1"/>
            </a:solidFill>
          </a:endParaRPr>
        </a:p>
      </dgm:t>
    </dgm:pt>
    <dgm:pt modelId="{075E067A-9CAB-4B4E-B91E-449EDF30528C}" type="parTrans" cxnId="{BF9E9714-117A-4819-B1FC-1004E417A0EE}">
      <dgm:prSet/>
      <dgm:spPr/>
      <dgm:t>
        <a:bodyPr/>
        <a:lstStyle/>
        <a:p>
          <a:endParaRPr lang="en-US">
            <a:solidFill>
              <a:schemeClr val="tx1"/>
            </a:solidFill>
          </a:endParaRPr>
        </a:p>
      </dgm:t>
    </dgm:pt>
    <dgm:pt modelId="{C24365A9-1892-4828-88EC-0E77D3C4D05E}" type="sibTrans" cxnId="{BF9E9714-117A-4819-B1FC-1004E417A0EE}">
      <dgm:prSet/>
      <dgm:spPr/>
      <dgm:t>
        <a:bodyPr/>
        <a:lstStyle/>
        <a:p>
          <a:endParaRPr lang="en-US" sz="1600">
            <a:solidFill>
              <a:schemeClr val="tx1"/>
            </a:solidFill>
          </a:endParaRPr>
        </a:p>
      </dgm:t>
    </dgm:pt>
    <dgm:pt modelId="{6A23B859-406D-4E2D-B3BD-995FB5415068}">
      <dgm:prSet custT="1">
        <dgm:style>
          <a:lnRef idx="1">
            <a:schemeClr val="accent2"/>
          </a:lnRef>
          <a:fillRef idx="2">
            <a:schemeClr val="accent2"/>
          </a:fillRef>
          <a:effectRef idx="1">
            <a:schemeClr val="accent2"/>
          </a:effectRef>
          <a:fontRef idx="minor">
            <a:schemeClr val="dk1"/>
          </a:fontRef>
        </dgm:style>
      </dgm:prSet>
      <dgm:spPr/>
      <dgm:t>
        <a:bodyPr/>
        <a:lstStyle/>
        <a:p>
          <a:r>
            <a:rPr lang="en-US" sz="1600" b="1" dirty="0" smtClean="0">
              <a:solidFill>
                <a:schemeClr val="tx1"/>
              </a:solidFill>
            </a:rPr>
            <a:t>Attending</a:t>
          </a:r>
          <a:endParaRPr lang="en-US" sz="1600" b="1" dirty="0">
            <a:solidFill>
              <a:schemeClr val="tx1"/>
            </a:solidFill>
          </a:endParaRPr>
        </a:p>
      </dgm:t>
    </dgm:pt>
    <dgm:pt modelId="{88EB773B-8E4F-442D-ACCD-9E0DE2C0E454}" type="parTrans" cxnId="{F27005B0-A26A-4C3B-AB5B-1A35C183373B}">
      <dgm:prSet/>
      <dgm:spPr/>
      <dgm:t>
        <a:bodyPr/>
        <a:lstStyle/>
        <a:p>
          <a:endParaRPr lang="en-US">
            <a:solidFill>
              <a:schemeClr val="tx1"/>
            </a:solidFill>
          </a:endParaRPr>
        </a:p>
      </dgm:t>
    </dgm:pt>
    <dgm:pt modelId="{D952D73D-E191-435A-80ED-7292E7D8A9C7}" type="sibTrans" cxnId="{F27005B0-A26A-4C3B-AB5B-1A35C183373B}">
      <dgm:prSet/>
      <dgm:spPr/>
      <dgm:t>
        <a:bodyPr/>
        <a:lstStyle/>
        <a:p>
          <a:endParaRPr lang="en-US" sz="1600">
            <a:solidFill>
              <a:schemeClr val="tx1"/>
            </a:solidFill>
          </a:endParaRPr>
        </a:p>
      </dgm:t>
    </dgm:pt>
    <dgm:pt modelId="{5B682223-4BEF-4D6B-A582-851A9B6A8669}" type="pres">
      <dgm:prSet presAssocID="{F0CD59EB-471F-4EB9-B1C4-682B573C8484}" presName="cycle" presStyleCnt="0">
        <dgm:presLayoutVars>
          <dgm:dir/>
          <dgm:resizeHandles val="exact"/>
        </dgm:presLayoutVars>
      </dgm:prSet>
      <dgm:spPr/>
      <dgm:t>
        <a:bodyPr/>
        <a:lstStyle/>
        <a:p>
          <a:endParaRPr lang="en-US"/>
        </a:p>
      </dgm:t>
    </dgm:pt>
    <dgm:pt modelId="{152F863F-1B9E-48C7-A903-0EE6E820B988}" type="pres">
      <dgm:prSet presAssocID="{99767B78-108F-4FF7-9261-B557A3918B60}" presName="node" presStyleLbl="node1" presStyleIdx="0" presStyleCnt="6">
        <dgm:presLayoutVars>
          <dgm:bulletEnabled val="1"/>
        </dgm:presLayoutVars>
      </dgm:prSet>
      <dgm:spPr/>
      <dgm:t>
        <a:bodyPr/>
        <a:lstStyle/>
        <a:p>
          <a:endParaRPr lang="en-US"/>
        </a:p>
      </dgm:t>
    </dgm:pt>
    <dgm:pt modelId="{5A6DEFBC-BD26-4B8E-8E8F-28AB3BE658F8}" type="pres">
      <dgm:prSet presAssocID="{99767B78-108F-4FF7-9261-B557A3918B60}" presName="spNode" presStyleCnt="0"/>
      <dgm:spPr/>
      <dgm:t>
        <a:bodyPr/>
        <a:lstStyle/>
        <a:p>
          <a:endParaRPr lang="en-US"/>
        </a:p>
      </dgm:t>
    </dgm:pt>
    <dgm:pt modelId="{4E060FFF-5813-4995-BE59-410E13EA8CF1}" type="pres">
      <dgm:prSet presAssocID="{9BE32E6A-3A0D-475C-9BDC-6089F348383D}" presName="sibTrans" presStyleLbl="sibTrans1D1" presStyleIdx="0" presStyleCnt="6"/>
      <dgm:spPr/>
      <dgm:t>
        <a:bodyPr/>
        <a:lstStyle/>
        <a:p>
          <a:endParaRPr lang="en-US"/>
        </a:p>
      </dgm:t>
    </dgm:pt>
    <dgm:pt modelId="{1C7D5522-471A-479C-ACD2-ECD6AC55DC6B}" type="pres">
      <dgm:prSet presAssocID="{6A23B859-406D-4E2D-B3BD-995FB5415068}" presName="node" presStyleLbl="node1" presStyleIdx="1" presStyleCnt="6">
        <dgm:presLayoutVars>
          <dgm:bulletEnabled val="1"/>
        </dgm:presLayoutVars>
      </dgm:prSet>
      <dgm:spPr/>
      <dgm:t>
        <a:bodyPr/>
        <a:lstStyle/>
        <a:p>
          <a:endParaRPr lang="en-US"/>
        </a:p>
      </dgm:t>
    </dgm:pt>
    <dgm:pt modelId="{277FCA41-0156-4297-A267-B9E45451102C}" type="pres">
      <dgm:prSet presAssocID="{6A23B859-406D-4E2D-B3BD-995FB5415068}" presName="spNode" presStyleCnt="0"/>
      <dgm:spPr/>
      <dgm:t>
        <a:bodyPr/>
        <a:lstStyle/>
        <a:p>
          <a:endParaRPr lang="en-US"/>
        </a:p>
      </dgm:t>
    </dgm:pt>
    <dgm:pt modelId="{7CEFED99-9A56-4AA6-9D45-E367047F95AD}" type="pres">
      <dgm:prSet presAssocID="{D952D73D-E191-435A-80ED-7292E7D8A9C7}" presName="sibTrans" presStyleLbl="sibTrans1D1" presStyleIdx="1" presStyleCnt="6"/>
      <dgm:spPr/>
      <dgm:t>
        <a:bodyPr/>
        <a:lstStyle/>
        <a:p>
          <a:endParaRPr lang="en-US"/>
        </a:p>
      </dgm:t>
    </dgm:pt>
    <dgm:pt modelId="{8058029B-F20A-4A80-825B-C1C4C658C2AA}" type="pres">
      <dgm:prSet presAssocID="{A1CEA124-D7D3-4F43-AA9F-75776B4A587C}" presName="node" presStyleLbl="node1" presStyleIdx="2" presStyleCnt="6" custScaleX="116508">
        <dgm:presLayoutVars>
          <dgm:bulletEnabled val="1"/>
        </dgm:presLayoutVars>
      </dgm:prSet>
      <dgm:spPr/>
      <dgm:t>
        <a:bodyPr/>
        <a:lstStyle/>
        <a:p>
          <a:endParaRPr lang="en-US"/>
        </a:p>
      </dgm:t>
    </dgm:pt>
    <dgm:pt modelId="{1F218060-0CB1-4B36-870E-6BE61A7E76F5}" type="pres">
      <dgm:prSet presAssocID="{A1CEA124-D7D3-4F43-AA9F-75776B4A587C}" presName="spNode" presStyleCnt="0"/>
      <dgm:spPr/>
      <dgm:t>
        <a:bodyPr/>
        <a:lstStyle/>
        <a:p>
          <a:endParaRPr lang="en-US"/>
        </a:p>
      </dgm:t>
    </dgm:pt>
    <dgm:pt modelId="{50C3A6A1-4779-4A19-9BF4-5C00BC105CD2}" type="pres">
      <dgm:prSet presAssocID="{CE94535F-5A3A-4778-A3C9-81AA7C28B57F}" presName="sibTrans" presStyleLbl="sibTrans1D1" presStyleIdx="2" presStyleCnt="6"/>
      <dgm:spPr/>
      <dgm:t>
        <a:bodyPr/>
        <a:lstStyle/>
        <a:p>
          <a:endParaRPr lang="en-US"/>
        </a:p>
      </dgm:t>
    </dgm:pt>
    <dgm:pt modelId="{DAC84628-737F-433D-9E37-DDBA63976934}" type="pres">
      <dgm:prSet presAssocID="{62BA4041-7B8D-4BFB-824B-95CD381B051D}" presName="node" presStyleLbl="node1" presStyleIdx="3" presStyleCnt="6">
        <dgm:presLayoutVars>
          <dgm:bulletEnabled val="1"/>
        </dgm:presLayoutVars>
      </dgm:prSet>
      <dgm:spPr/>
      <dgm:t>
        <a:bodyPr/>
        <a:lstStyle/>
        <a:p>
          <a:endParaRPr lang="en-US"/>
        </a:p>
      </dgm:t>
    </dgm:pt>
    <dgm:pt modelId="{5C8C2184-0765-4158-ADA7-1A14FBE35849}" type="pres">
      <dgm:prSet presAssocID="{62BA4041-7B8D-4BFB-824B-95CD381B051D}" presName="spNode" presStyleCnt="0"/>
      <dgm:spPr/>
      <dgm:t>
        <a:bodyPr/>
        <a:lstStyle/>
        <a:p>
          <a:endParaRPr lang="en-US"/>
        </a:p>
      </dgm:t>
    </dgm:pt>
    <dgm:pt modelId="{78A937EC-476F-44BE-A707-F3D53E378941}" type="pres">
      <dgm:prSet presAssocID="{98C8B85A-3F1F-457A-9AB2-8FDD0AA6F082}" presName="sibTrans" presStyleLbl="sibTrans1D1" presStyleIdx="3" presStyleCnt="6"/>
      <dgm:spPr/>
      <dgm:t>
        <a:bodyPr/>
        <a:lstStyle/>
        <a:p>
          <a:endParaRPr lang="en-US"/>
        </a:p>
      </dgm:t>
    </dgm:pt>
    <dgm:pt modelId="{0944F6CC-29BB-4B5E-B840-2DD1A042FEAD}" type="pres">
      <dgm:prSet presAssocID="{9ADE433C-B23D-4E7E-B1BA-B4F7749DF9A2}" presName="node" presStyleLbl="node1" presStyleIdx="4" presStyleCnt="6">
        <dgm:presLayoutVars>
          <dgm:bulletEnabled val="1"/>
        </dgm:presLayoutVars>
      </dgm:prSet>
      <dgm:spPr/>
      <dgm:t>
        <a:bodyPr/>
        <a:lstStyle/>
        <a:p>
          <a:endParaRPr lang="en-US"/>
        </a:p>
      </dgm:t>
    </dgm:pt>
    <dgm:pt modelId="{DADF1F36-9142-48EE-90A8-6425D234AC91}" type="pres">
      <dgm:prSet presAssocID="{9ADE433C-B23D-4E7E-B1BA-B4F7749DF9A2}" presName="spNode" presStyleCnt="0"/>
      <dgm:spPr/>
      <dgm:t>
        <a:bodyPr/>
        <a:lstStyle/>
        <a:p>
          <a:endParaRPr lang="en-US"/>
        </a:p>
      </dgm:t>
    </dgm:pt>
    <dgm:pt modelId="{EABBBF11-E7D1-4022-9517-55F8ED8B47F4}" type="pres">
      <dgm:prSet presAssocID="{7169DD8E-C331-40E0-87C2-407A398709ED}" presName="sibTrans" presStyleLbl="sibTrans1D1" presStyleIdx="4" presStyleCnt="6"/>
      <dgm:spPr/>
      <dgm:t>
        <a:bodyPr/>
        <a:lstStyle/>
        <a:p>
          <a:endParaRPr lang="en-US"/>
        </a:p>
      </dgm:t>
    </dgm:pt>
    <dgm:pt modelId="{B7B183F6-4285-4D2B-ACD2-93FF1C0ACDC7}" type="pres">
      <dgm:prSet presAssocID="{8BB54CBC-48D7-4CAE-AF76-154856558700}" presName="node" presStyleLbl="node1" presStyleIdx="5" presStyleCnt="6">
        <dgm:presLayoutVars>
          <dgm:bulletEnabled val="1"/>
        </dgm:presLayoutVars>
      </dgm:prSet>
      <dgm:spPr/>
      <dgm:t>
        <a:bodyPr/>
        <a:lstStyle/>
        <a:p>
          <a:endParaRPr lang="en-US"/>
        </a:p>
      </dgm:t>
    </dgm:pt>
    <dgm:pt modelId="{B01FF000-9CAB-4609-A395-5608BB1C00E7}" type="pres">
      <dgm:prSet presAssocID="{8BB54CBC-48D7-4CAE-AF76-154856558700}" presName="spNode" presStyleCnt="0"/>
      <dgm:spPr/>
      <dgm:t>
        <a:bodyPr/>
        <a:lstStyle/>
        <a:p>
          <a:endParaRPr lang="en-US"/>
        </a:p>
      </dgm:t>
    </dgm:pt>
    <dgm:pt modelId="{110D1AE4-9C68-4398-A537-F2A940EB48EC}" type="pres">
      <dgm:prSet presAssocID="{C24365A9-1892-4828-88EC-0E77D3C4D05E}" presName="sibTrans" presStyleLbl="sibTrans1D1" presStyleIdx="5" presStyleCnt="6"/>
      <dgm:spPr/>
      <dgm:t>
        <a:bodyPr/>
        <a:lstStyle/>
        <a:p>
          <a:endParaRPr lang="en-US"/>
        </a:p>
      </dgm:t>
    </dgm:pt>
  </dgm:ptLst>
  <dgm:cxnLst>
    <dgm:cxn modelId="{8B3108F6-8EF6-4B55-A3CC-B2EE8449A8E6}" type="presOf" srcId="{CE94535F-5A3A-4778-A3C9-81AA7C28B57F}" destId="{50C3A6A1-4779-4A19-9BF4-5C00BC105CD2}" srcOrd="0" destOrd="0" presId="urn:microsoft.com/office/officeart/2005/8/layout/cycle5"/>
    <dgm:cxn modelId="{80B39AEA-87F8-464C-9515-7FC37058D82D}" type="presOf" srcId="{9BE32E6A-3A0D-475C-9BDC-6089F348383D}" destId="{4E060FFF-5813-4995-BE59-410E13EA8CF1}" srcOrd="0" destOrd="0" presId="urn:microsoft.com/office/officeart/2005/8/layout/cycle5"/>
    <dgm:cxn modelId="{27C62549-3423-4465-AD81-55FF3D3E0855}" srcId="{F0CD59EB-471F-4EB9-B1C4-682B573C8484}" destId="{62BA4041-7B8D-4BFB-824B-95CD381B051D}" srcOrd="3" destOrd="0" parTransId="{F079342A-9A6F-44C1-99A1-D00FC74C4CAC}" sibTransId="{98C8B85A-3F1F-457A-9AB2-8FDD0AA6F082}"/>
    <dgm:cxn modelId="{F27005B0-A26A-4C3B-AB5B-1A35C183373B}" srcId="{F0CD59EB-471F-4EB9-B1C4-682B573C8484}" destId="{6A23B859-406D-4E2D-B3BD-995FB5415068}" srcOrd="1" destOrd="0" parTransId="{88EB773B-8E4F-442D-ACCD-9E0DE2C0E454}" sibTransId="{D952D73D-E191-435A-80ED-7292E7D8A9C7}"/>
    <dgm:cxn modelId="{D71D3D68-ED9A-46C0-B049-E126A8998A30}" srcId="{F0CD59EB-471F-4EB9-B1C4-682B573C8484}" destId="{9ADE433C-B23D-4E7E-B1BA-B4F7749DF9A2}" srcOrd="4" destOrd="0" parTransId="{A015CF9D-6583-499E-9960-FF2E12368D12}" sibTransId="{7169DD8E-C331-40E0-87C2-407A398709ED}"/>
    <dgm:cxn modelId="{20394E70-FD14-4929-88EF-DB1B4213FCEB}" type="presOf" srcId="{99767B78-108F-4FF7-9261-B557A3918B60}" destId="{152F863F-1B9E-48C7-A903-0EE6E820B988}" srcOrd="0" destOrd="0" presId="urn:microsoft.com/office/officeart/2005/8/layout/cycle5"/>
    <dgm:cxn modelId="{53A94058-AABE-4DF0-B52A-710A4622A0D4}" type="presOf" srcId="{8BB54CBC-48D7-4CAE-AF76-154856558700}" destId="{B7B183F6-4285-4D2B-ACD2-93FF1C0ACDC7}" srcOrd="0" destOrd="0" presId="urn:microsoft.com/office/officeart/2005/8/layout/cycle5"/>
    <dgm:cxn modelId="{E1B62D3D-B976-4D2E-A339-B2F96A45F351}" srcId="{F0CD59EB-471F-4EB9-B1C4-682B573C8484}" destId="{A1CEA124-D7D3-4F43-AA9F-75776B4A587C}" srcOrd="2" destOrd="0" parTransId="{26EF57F5-7D0B-4E78-9F4F-CCA9300365C1}" sibTransId="{CE94535F-5A3A-4778-A3C9-81AA7C28B57F}"/>
    <dgm:cxn modelId="{8205EF62-A1C0-4254-9280-55E44641F8F3}" type="presOf" srcId="{C24365A9-1892-4828-88EC-0E77D3C4D05E}" destId="{110D1AE4-9C68-4398-A537-F2A940EB48EC}" srcOrd="0" destOrd="0" presId="urn:microsoft.com/office/officeart/2005/8/layout/cycle5"/>
    <dgm:cxn modelId="{4DFD178F-8267-42F2-80CA-F42AE65A47F8}" type="presOf" srcId="{6A23B859-406D-4E2D-B3BD-995FB5415068}" destId="{1C7D5522-471A-479C-ACD2-ECD6AC55DC6B}" srcOrd="0" destOrd="0" presId="urn:microsoft.com/office/officeart/2005/8/layout/cycle5"/>
    <dgm:cxn modelId="{DE189A9F-6D0D-4894-B011-2A258CFACF45}" type="presOf" srcId="{7169DD8E-C331-40E0-87C2-407A398709ED}" destId="{EABBBF11-E7D1-4022-9517-55F8ED8B47F4}" srcOrd="0" destOrd="0" presId="urn:microsoft.com/office/officeart/2005/8/layout/cycle5"/>
    <dgm:cxn modelId="{B7777221-AF4F-4EAA-8285-C290F58F9E4F}" type="presOf" srcId="{A1CEA124-D7D3-4F43-AA9F-75776B4A587C}" destId="{8058029B-F20A-4A80-825B-C1C4C658C2AA}" srcOrd="0" destOrd="0" presId="urn:microsoft.com/office/officeart/2005/8/layout/cycle5"/>
    <dgm:cxn modelId="{F17CB70E-36C0-4E92-8DFE-F5AC21A8A33C}" type="presOf" srcId="{D952D73D-E191-435A-80ED-7292E7D8A9C7}" destId="{7CEFED99-9A56-4AA6-9D45-E367047F95AD}" srcOrd="0" destOrd="0" presId="urn:microsoft.com/office/officeart/2005/8/layout/cycle5"/>
    <dgm:cxn modelId="{BF9E9714-117A-4819-B1FC-1004E417A0EE}" srcId="{F0CD59EB-471F-4EB9-B1C4-682B573C8484}" destId="{8BB54CBC-48D7-4CAE-AF76-154856558700}" srcOrd="5" destOrd="0" parTransId="{075E067A-9CAB-4B4E-B91E-449EDF30528C}" sibTransId="{C24365A9-1892-4828-88EC-0E77D3C4D05E}"/>
    <dgm:cxn modelId="{4F98EF38-A2A3-4803-B255-1EC9EE2595A0}" srcId="{F0CD59EB-471F-4EB9-B1C4-682B573C8484}" destId="{99767B78-108F-4FF7-9261-B557A3918B60}" srcOrd="0" destOrd="0" parTransId="{B81BD3E6-0347-421A-BDE0-D960039408FB}" sibTransId="{9BE32E6A-3A0D-475C-9BDC-6089F348383D}"/>
    <dgm:cxn modelId="{9C7ADD75-9E02-469E-8B26-58455848F675}" type="presOf" srcId="{F0CD59EB-471F-4EB9-B1C4-682B573C8484}" destId="{5B682223-4BEF-4D6B-A582-851A9B6A8669}" srcOrd="0" destOrd="0" presId="urn:microsoft.com/office/officeart/2005/8/layout/cycle5"/>
    <dgm:cxn modelId="{11BF19E5-D0F8-4A4F-ABC0-DFD249CE82B4}" type="presOf" srcId="{9ADE433C-B23D-4E7E-B1BA-B4F7749DF9A2}" destId="{0944F6CC-29BB-4B5E-B840-2DD1A042FEAD}" srcOrd="0" destOrd="0" presId="urn:microsoft.com/office/officeart/2005/8/layout/cycle5"/>
    <dgm:cxn modelId="{3913B3AE-59A6-4C58-9AA7-6B7C7CED32DF}" type="presOf" srcId="{62BA4041-7B8D-4BFB-824B-95CD381B051D}" destId="{DAC84628-737F-433D-9E37-DDBA63976934}" srcOrd="0" destOrd="0" presId="urn:microsoft.com/office/officeart/2005/8/layout/cycle5"/>
    <dgm:cxn modelId="{A7239BA8-370B-4C00-8FE9-4F12D1ECA89B}" type="presOf" srcId="{98C8B85A-3F1F-457A-9AB2-8FDD0AA6F082}" destId="{78A937EC-476F-44BE-A707-F3D53E378941}" srcOrd="0" destOrd="0" presId="urn:microsoft.com/office/officeart/2005/8/layout/cycle5"/>
    <dgm:cxn modelId="{2E59E719-82EC-4FD7-8FBC-4F29F180EB7D}" type="presParOf" srcId="{5B682223-4BEF-4D6B-A582-851A9B6A8669}" destId="{152F863F-1B9E-48C7-A903-0EE6E820B988}" srcOrd="0" destOrd="0" presId="urn:microsoft.com/office/officeart/2005/8/layout/cycle5"/>
    <dgm:cxn modelId="{7E210AA0-C655-48C4-AF96-43607526C02F}" type="presParOf" srcId="{5B682223-4BEF-4D6B-A582-851A9B6A8669}" destId="{5A6DEFBC-BD26-4B8E-8E8F-28AB3BE658F8}" srcOrd="1" destOrd="0" presId="urn:microsoft.com/office/officeart/2005/8/layout/cycle5"/>
    <dgm:cxn modelId="{627C37BD-F512-4F84-9FEF-C5CC5D363463}" type="presParOf" srcId="{5B682223-4BEF-4D6B-A582-851A9B6A8669}" destId="{4E060FFF-5813-4995-BE59-410E13EA8CF1}" srcOrd="2" destOrd="0" presId="urn:microsoft.com/office/officeart/2005/8/layout/cycle5"/>
    <dgm:cxn modelId="{904DA78A-0A0A-4128-90A9-A18B80B01B4F}" type="presParOf" srcId="{5B682223-4BEF-4D6B-A582-851A9B6A8669}" destId="{1C7D5522-471A-479C-ACD2-ECD6AC55DC6B}" srcOrd="3" destOrd="0" presId="urn:microsoft.com/office/officeart/2005/8/layout/cycle5"/>
    <dgm:cxn modelId="{CFBB0310-D87B-45B2-B449-7CCC19BCBB74}" type="presParOf" srcId="{5B682223-4BEF-4D6B-A582-851A9B6A8669}" destId="{277FCA41-0156-4297-A267-B9E45451102C}" srcOrd="4" destOrd="0" presId="urn:microsoft.com/office/officeart/2005/8/layout/cycle5"/>
    <dgm:cxn modelId="{90D7020F-7509-4F0F-A0BA-03E947C6545F}" type="presParOf" srcId="{5B682223-4BEF-4D6B-A582-851A9B6A8669}" destId="{7CEFED99-9A56-4AA6-9D45-E367047F95AD}" srcOrd="5" destOrd="0" presId="urn:microsoft.com/office/officeart/2005/8/layout/cycle5"/>
    <dgm:cxn modelId="{421994F5-E444-4207-8B96-3D8A52CEEB93}" type="presParOf" srcId="{5B682223-4BEF-4D6B-A582-851A9B6A8669}" destId="{8058029B-F20A-4A80-825B-C1C4C658C2AA}" srcOrd="6" destOrd="0" presId="urn:microsoft.com/office/officeart/2005/8/layout/cycle5"/>
    <dgm:cxn modelId="{DB3184C8-6167-4C95-AAEF-A528D53BEFFC}" type="presParOf" srcId="{5B682223-4BEF-4D6B-A582-851A9B6A8669}" destId="{1F218060-0CB1-4B36-870E-6BE61A7E76F5}" srcOrd="7" destOrd="0" presId="urn:microsoft.com/office/officeart/2005/8/layout/cycle5"/>
    <dgm:cxn modelId="{E7E03E17-D51A-4DC2-A681-A109A80DFEF1}" type="presParOf" srcId="{5B682223-4BEF-4D6B-A582-851A9B6A8669}" destId="{50C3A6A1-4779-4A19-9BF4-5C00BC105CD2}" srcOrd="8" destOrd="0" presId="urn:microsoft.com/office/officeart/2005/8/layout/cycle5"/>
    <dgm:cxn modelId="{6F05F44C-A7E0-4B04-8DFB-478306B3FA87}" type="presParOf" srcId="{5B682223-4BEF-4D6B-A582-851A9B6A8669}" destId="{DAC84628-737F-433D-9E37-DDBA63976934}" srcOrd="9" destOrd="0" presId="urn:microsoft.com/office/officeart/2005/8/layout/cycle5"/>
    <dgm:cxn modelId="{C6256EA7-00C4-41C5-BD62-9918518DBB9A}" type="presParOf" srcId="{5B682223-4BEF-4D6B-A582-851A9B6A8669}" destId="{5C8C2184-0765-4158-ADA7-1A14FBE35849}" srcOrd="10" destOrd="0" presId="urn:microsoft.com/office/officeart/2005/8/layout/cycle5"/>
    <dgm:cxn modelId="{61689936-0162-4FE9-AB47-79567FA01BAE}" type="presParOf" srcId="{5B682223-4BEF-4D6B-A582-851A9B6A8669}" destId="{78A937EC-476F-44BE-A707-F3D53E378941}" srcOrd="11" destOrd="0" presId="urn:microsoft.com/office/officeart/2005/8/layout/cycle5"/>
    <dgm:cxn modelId="{62D79513-3A13-4041-AE27-B3DC375E279F}" type="presParOf" srcId="{5B682223-4BEF-4D6B-A582-851A9B6A8669}" destId="{0944F6CC-29BB-4B5E-B840-2DD1A042FEAD}" srcOrd="12" destOrd="0" presId="urn:microsoft.com/office/officeart/2005/8/layout/cycle5"/>
    <dgm:cxn modelId="{AD67342F-C6AF-42B4-B032-D58E62B52E83}" type="presParOf" srcId="{5B682223-4BEF-4D6B-A582-851A9B6A8669}" destId="{DADF1F36-9142-48EE-90A8-6425D234AC91}" srcOrd="13" destOrd="0" presId="urn:microsoft.com/office/officeart/2005/8/layout/cycle5"/>
    <dgm:cxn modelId="{AB0A7F9F-4F63-4F84-9784-79D0F112932E}" type="presParOf" srcId="{5B682223-4BEF-4D6B-A582-851A9B6A8669}" destId="{EABBBF11-E7D1-4022-9517-55F8ED8B47F4}" srcOrd="14" destOrd="0" presId="urn:microsoft.com/office/officeart/2005/8/layout/cycle5"/>
    <dgm:cxn modelId="{3F154086-A471-44B5-A81A-3C9844DA833C}" type="presParOf" srcId="{5B682223-4BEF-4D6B-A582-851A9B6A8669}" destId="{B7B183F6-4285-4D2B-ACD2-93FF1C0ACDC7}" srcOrd="15" destOrd="0" presId="urn:microsoft.com/office/officeart/2005/8/layout/cycle5"/>
    <dgm:cxn modelId="{C40C5BB5-CB87-417D-B7E7-F7C6DEE9EC71}" type="presParOf" srcId="{5B682223-4BEF-4D6B-A582-851A9B6A8669}" destId="{B01FF000-9CAB-4609-A395-5608BB1C00E7}" srcOrd="16" destOrd="0" presId="urn:microsoft.com/office/officeart/2005/8/layout/cycle5"/>
    <dgm:cxn modelId="{7B8A1C96-F3C0-4EE6-BED3-A6026C1A6671}" type="presParOf" srcId="{5B682223-4BEF-4D6B-A582-851A9B6A8669}" destId="{110D1AE4-9C68-4398-A537-F2A940EB48EC}" srcOrd="17"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CD59EB-471F-4EB9-B1C4-682B573C8484}"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99767B78-108F-4FF7-9261-B557A3918B60}">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1600" b="1" dirty="0" smtClean="0">
              <a:solidFill>
                <a:schemeClr val="tx1"/>
              </a:solidFill>
            </a:rPr>
            <a:t>Receiving</a:t>
          </a:r>
          <a:endParaRPr lang="en-US" sz="1600" b="1" dirty="0">
            <a:solidFill>
              <a:schemeClr val="tx1"/>
            </a:solidFill>
          </a:endParaRPr>
        </a:p>
      </dgm:t>
    </dgm:pt>
    <dgm:pt modelId="{B81BD3E6-0347-421A-BDE0-D960039408FB}" type="parTrans" cxnId="{4F98EF38-A2A3-4803-B255-1EC9EE2595A0}">
      <dgm:prSet/>
      <dgm:spPr/>
      <dgm:t>
        <a:bodyPr/>
        <a:lstStyle/>
        <a:p>
          <a:endParaRPr lang="en-US">
            <a:solidFill>
              <a:schemeClr val="tx1"/>
            </a:solidFill>
          </a:endParaRPr>
        </a:p>
      </dgm:t>
    </dgm:pt>
    <dgm:pt modelId="{9BE32E6A-3A0D-475C-9BDC-6089F348383D}" type="sibTrans" cxnId="{4F98EF38-A2A3-4803-B255-1EC9EE2595A0}">
      <dgm:prSet/>
      <dgm:spPr/>
      <dgm:t>
        <a:bodyPr/>
        <a:lstStyle/>
        <a:p>
          <a:endParaRPr lang="en-US">
            <a:solidFill>
              <a:schemeClr val="tx1"/>
            </a:solidFill>
          </a:endParaRPr>
        </a:p>
      </dgm:t>
    </dgm:pt>
    <dgm:pt modelId="{A1CEA124-D7D3-4F43-AA9F-75776B4A587C}">
      <dgm:prSet phldrT="[Text]" custT="1">
        <dgm:style>
          <a:lnRef idx="1">
            <a:schemeClr val="dk1"/>
          </a:lnRef>
          <a:fillRef idx="2">
            <a:schemeClr val="dk1"/>
          </a:fillRef>
          <a:effectRef idx="1">
            <a:schemeClr val="dk1"/>
          </a:effectRef>
          <a:fontRef idx="minor">
            <a:schemeClr val="dk1"/>
          </a:fontRef>
        </dgm:style>
      </dgm:prSet>
      <dgm:spPr/>
      <dgm:t>
        <a:bodyPr/>
        <a:lstStyle/>
        <a:p>
          <a:r>
            <a:rPr lang="en-US" sz="1600" b="1" dirty="0" smtClean="0">
              <a:solidFill>
                <a:schemeClr val="tx1"/>
              </a:solidFill>
            </a:rPr>
            <a:t>Understanding</a:t>
          </a:r>
          <a:endParaRPr lang="en-US" sz="1600" b="1" dirty="0">
            <a:solidFill>
              <a:schemeClr val="tx1"/>
            </a:solidFill>
          </a:endParaRPr>
        </a:p>
      </dgm:t>
    </dgm:pt>
    <dgm:pt modelId="{26EF57F5-7D0B-4E78-9F4F-CCA9300365C1}" type="parTrans" cxnId="{E1B62D3D-B976-4D2E-A339-B2F96A45F351}">
      <dgm:prSet/>
      <dgm:spPr/>
      <dgm:t>
        <a:bodyPr/>
        <a:lstStyle/>
        <a:p>
          <a:endParaRPr lang="en-US">
            <a:solidFill>
              <a:schemeClr val="tx1"/>
            </a:solidFill>
          </a:endParaRPr>
        </a:p>
      </dgm:t>
    </dgm:pt>
    <dgm:pt modelId="{CE94535F-5A3A-4778-A3C9-81AA7C28B57F}" type="sibTrans" cxnId="{E1B62D3D-B976-4D2E-A339-B2F96A45F351}">
      <dgm:prSet/>
      <dgm:spPr/>
      <dgm:t>
        <a:bodyPr/>
        <a:lstStyle/>
        <a:p>
          <a:endParaRPr lang="en-US">
            <a:solidFill>
              <a:schemeClr val="tx1"/>
            </a:solidFill>
          </a:endParaRPr>
        </a:p>
      </dgm:t>
    </dgm:pt>
    <dgm:pt modelId="{62BA4041-7B8D-4BFB-824B-95CD381B051D}">
      <dgm:prSet phldrT="[Text]" custT="1">
        <dgm:style>
          <a:lnRef idx="1">
            <a:schemeClr val="dk1"/>
          </a:lnRef>
          <a:fillRef idx="2">
            <a:schemeClr val="dk1"/>
          </a:fillRef>
          <a:effectRef idx="1">
            <a:schemeClr val="dk1"/>
          </a:effectRef>
          <a:fontRef idx="minor">
            <a:schemeClr val="dk1"/>
          </a:fontRef>
        </dgm:style>
      </dgm:prSet>
      <dgm:spPr/>
      <dgm:t>
        <a:bodyPr/>
        <a:lstStyle/>
        <a:p>
          <a:r>
            <a:rPr lang="en-US" sz="1600" b="1" dirty="0" smtClean="0">
              <a:solidFill>
                <a:schemeClr val="tx1"/>
              </a:solidFill>
            </a:rPr>
            <a:t>Remembering</a:t>
          </a:r>
          <a:endParaRPr lang="en-US" sz="1600" b="1" dirty="0">
            <a:solidFill>
              <a:schemeClr val="tx1"/>
            </a:solidFill>
          </a:endParaRPr>
        </a:p>
      </dgm:t>
    </dgm:pt>
    <dgm:pt modelId="{F079342A-9A6F-44C1-99A1-D00FC74C4CAC}" type="parTrans" cxnId="{27C62549-3423-4465-AD81-55FF3D3E0855}">
      <dgm:prSet/>
      <dgm:spPr/>
      <dgm:t>
        <a:bodyPr/>
        <a:lstStyle/>
        <a:p>
          <a:endParaRPr lang="en-US">
            <a:solidFill>
              <a:schemeClr val="tx1"/>
            </a:solidFill>
          </a:endParaRPr>
        </a:p>
      </dgm:t>
    </dgm:pt>
    <dgm:pt modelId="{98C8B85A-3F1F-457A-9AB2-8FDD0AA6F082}" type="sibTrans" cxnId="{27C62549-3423-4465-AD81-55FF3D3E0855}">
      <dgm:prSet/>
      <dgm:spPr/>
      <dgm:t>
        <a:bodyPr/>
        <a:lstStyle/>
        <a:p>
          <a:endParaRPr lang="en-US">
            <a:solidFill>
              <a:schemeClr val="tx1"/>
            </a:solidFill>
          </a:endParaRPr>
        </a:p>
      </dgm:t>
    </dgm:pt>
    <dgm:pt modelId="{9ADE433C-B23D-4E7E-B1BA-B4F7749DF9A2}">
      <dgm:prSet phldrT="[Text]" custT="1">
        <dgm:style>
          <a:lnRef idx="1">
            <a:schemeClr val="dk1"/>
          </a:lnRef>
          <a:fillRef idx="2">
            <a:schemeClr val="dk1"/>
          </a:fillRef>
          <a:effectRef idx="1">
            <a:schemeClr val="dk1"/>
          </a:effectRef>
          <a:fontRef idx="minor">
            <a:schemeClr val="dk1"/>
          </a:fontRef>
        </dgm:style>
      </dgm:prSet>
      <dgm:spPr/>
      <dgm:t>
        <a:bodyPr/>
        <a:lstStyle/>
        <a:p>
          <a:r>
            <a:rPr lang="en-US" sz="1600" b="1" dirty="0" smtClean="0">
              <a:solidFill>
                <a:schemeClr val="tx1"/>
              </a:solidFill>
            </a:rPr>
            <a:t>Evaluating</a:t>
          </a:r>
          <a:endParaRPr lang="en-US" sz="1600" b="1" dirty="0">
            <a:solidFill>
              <a:schemeClr val="tx1"/>
            </a:solidFill>
          </a:endParaRPr>
        </a:p>
      </dgm:t>
    </dgm:pt>
    <dgm:pt modelId="{A015CF9D-6583-499E-9960-FF2E12368D12}" type="parTrans" cxnId="{D71D3D68-ED9A-46C0-B049-E126A8998A30}">
      <dgm:prSet/>
      <dgm:spPr/>
      <dgm:t>
        <a:bodyPr/>
        <a:lstStyle/>
        <a:p>
          <a:endParaRPr lang="en-US">
            <a:solidFill>
              <a:schemeClr val="tx1"/>
            </a:solidFill>
          </a:endParaRPr>
        </a:p>
      </dgm:t>
    </dgm:pt>
    <dgm:pt modelId="{7169DD8E-C331-40E0-87C2-407A398709ED}" type="sibTrans" cxnId="{D71D3D68-ED9A-46C0-B049-E126A8998A30}">
      <dgm:prSet/>
      <dgm:spPr/>
      <dgm:t>
        <a:bodyPr/>
        <a:lstStyle/>
        <a:p>
          <a:endParaRPr lang="en-US">
            <a:solidFill>
              <a:schemeClr val="tx1"/>
            </a:solidFill>
          </a:endParaRPr>
        </a:p>
      </dgm:t>
    </dgm:pt>
    <dgm:pt modelId="{8BB54CBC-48D7-4CAE-AF76-154856558700}">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1600" b="1" dirty="0" smtClean="0">
              <a:solidFill>
                <a:schemeClr val="tx1"/>
              </a:solidFill>
            </a:rPr>
            <a:t>Responding</a:t>
          </a:r>
          <a:endParaRPr lang="en-US" sz="1600" b="1" dirty="0">
            <a:solidFill>
              <a:schemeClr val="tx1"/>
            </a:solidFill>
          </a:endParaRPr>
        </a:p>
      </dgm:t>
    </dgm:pt>
    <dgm:pt modelId="{075E067A-9CAB-4B4E-B91E-449EDF30528C}" type="parTrans" cxnId="{BF9E9714-117A-4819-B1FC-1004E417A0EE}">
      <dgm:prSet/>
      <dgm:spPr/>
      <dgm:t>
        <a:bodyPr/>
        <a:lstStyle/>
        <a:p>
          <a:endParaRPr lang="en-US">
            <a:solidFill>
              <a:schemeClr val="tx1"/>
            </a:solidFill>
          </a:endParaRPr>
        </a:p>
      </dgm:t>
    </dgm:pt>
    <dgm:pt modelId="{C24365A9-1892-4828-88EC-0E77D3C4D05E}" type="sibTrans" cxnId="{BF9E9714-117A-4819-B1FC-1004E417A0EE}">
      <dgm:prSet/>
      <dgm:spPr/>
      <dgm:t>
        <a:bodyPr/>
        <a:lstStyle/>
        <a:p>
          <a:endParaRPr lang="en-US">
            <a:solidFill>
              <a:schemeClr val="tx1"/>
            </a:solidFill>
          </a:endParaRPr>
        </a:p>
      </dgm:t>
    </dgm:pt>
    <dgm:pt modelId="{6A23B859-406D-4E2D-B3BD-995FB5415068}">
      <dgm:prSet custT="1">
        <dgm:style>
          <a:lnRef idx="1">
            <a:schemeClr val="accent2"/>
          </a:lnRef>
          <a:fillRef idx="2">
            <a:schemeClr val="accent2"/>
          </a:fillRef>
          <a:effectRef idx="1">
            <a:schemeClr val="accent2"/>
          </a:effectRef>
          <a:fontRef idx="minor">
            <a:schemeClr val="dk1"/>
          </a:fontRef>
        </dgm:style>
      </dgm:prSet>
      <dgm:spPr/>
      <dgm:t>
        <a:bodyPr/>
        <a:lstStyle/>
        <a:p>
          <a:r>
            <a:rPr lang="en-US" sz="1600" b="1" dirty="0" smtClean="0">
              <a:solidFill>
                <a:schemeClr val="tx1"/>
              </a:solidFill>
            </a:rPr>
            <a:t>Attending</a:t>
          </a:r>
          <a:endParaRPr lang="en-US" sz="1600" b="1" dirty="0">
            <a:solidFill>
              <a:schemeClr val="tx1"/>
            </a:solidFill>
          </a:endParaRPr>
        </a:p>
      </dgm:t>
    </dgm:pt>
    <dgm:pt modelId="{88EB773B-8E4F-442D-ACCD-9E0DE2C0E454}" type="parTrans" cxnId="{F27005B0-A26A-4C3B-AB5B-1A35C183373B}">
      <dgm:prSet/>
      <dgm:spPr/>
      <dgm:t>
        <a:bodyPr/>
        <a:lstStyle/>
        <a:p>
          <a:endParaRPr lang="en-US">
            <a:solidFill>
              <a:schemeClr val="tx1"/>
            </a:solidFill>
          </a:endParaRPr>
        </a:p>
      </dgm:t>
    </dgm:pt>
    <dgm:pt modelId="{D952D73D-E191-435A-80ED-7292E7D8A9C7}" type="sibTrans" cxnId="{F27005B0-A26A-4C3B-AB5B-1A35C183373B}">
      <dgm:prSet/>
      <dgm:spPr/>
      <dgm:t>
        <a:bodyPr/>
        <a:lstStyle/>
        <a:p>
          <a:endParaRPr lang="en-US">
            <a:solidFill>
              <a:schemeClr val="tx1"/>
            </a:solidFill>
          </a:endParaRPr>
        </a:p>
      </dgm:t>
    </dgm:pt>
    <dgm:pt modelId="{5B682223-4BEF-4D6B-A582-851A9B6A8669}" type="pres">
      <dgm:prSet presAssocID="{F0CD59EB-471F-4EB9-B1C4-682B573C8484}" presName="cycle" presStyleCnt="0">
        <dgm:presLayoutVars>
          <dgm:dir/>
          <dgm:resizeHandles val="exact"/>
        </dgm:presLayoutVars>
      </dgm:prSet>
      <dgm:spPr/>
      <dgm:t>
        <a:bodyPr/>
        <a:lstStyle/>
        <a:p>
          <a:endParaRPr lang="en-US"/>
        </a:p>
      </dgm:t>
    </dgm:pt>
    <dgm:pt modelId="{152F863F-1B9E-48C7-A903-0EE6E820B988}" type="pres">
      <dgm:prSet presAssocID="{99767B78-108F-4FF7-9261-B557A3918B60}" presName="node" presStyleLbl="node1" presStyleIdx="0" presStyleCnt="6">
        <dgm:presLayoutVars>
          <dgm:bulletEnabled val="1"/>
        </dgm:presLayoutVars>
      </dgm:prSet>
      <dgm:spPr/>
      <dgm:t>
        <a:bodyPr/>
        <a:lstStyle/>
        <a:p>
          <a:endParaRPr lang="en-US"/>
        </a:p>
      </dgm:t>
    </dgm:pt>
    <dgm:pt modelId="{5A6DEFBC-BD26-4B8E-8E8F-28AB3BE658F8}" type="pres">
      <dgm:prSet presAssocID="{99767B78-108F-4FF7-9261-B557A3918B60}" presName="spNode" presStyleCnt="0"/>
      <dgm:spPr/>
      <dgm:t>
        <a:bodyPr/>
        <a:lstStyle/>
        <a:p>
          <a:endParaRPr lang="en-US"/>
        </a:p>
      </dgm:t>
    </dgm:pt>
    <dgm:pt modelId="{4E060FFF-5813-4995-BE59-410E13EA8CF1}" type="pres">
      <dgm:prSet presAssocID="{9BE32E6A-3A0D-475C-9BDC-6089F348383D}" presName="sibTrans" presStyleLbl="sibTrans1D1" presStyleIdx="0" presStyleCnt="6"/>
      <dgm:spPr/>
      <dgm:t>
        <a:bodyPr/>
        <a:lstStyle/>
        <a:p>
          <a:endParaRPr lang="en-US"/>
        </a:p>
      </dgm:t>
    </dgm:pt>
    <dgm:pt modelId="{1C7D5522-471A-479C-ACD2-ECD6AC55DC6B}" type="pres">
      <dgm:prSet presAssocID="{6A23B859-406D-4E2D-B3BD-995FB5415068}" presName="node" presStyleLbl="node1" presStyleIdx="1" presStyleCnt="6">
        <dgm:presLayoutVars>
          <dgm:bulletEnabled val="1"/>
        </dgm:presLayoutVars>
      </dgm:prSet>
      <dgm:spPr/>
      <dgm:t>
        <a:bodyPr/>
        <a:lstStyle/>
        <a:p>
          <a:endParaRPr lang="en-US"/>
        </a:p>
      </dgm:t>
    </dgm:pt>
    <dgm:pt modelId="{277FCA41-0156-4297-A267-B9E45451102C}" type="pres">
      <dgm:prSet presAssocID="{6A23B859-406D-4E2D-B3BD-995FB5415068}" presName="spNode" presStyleCnt="0"/>
      <dgm:spPr/>
      <dgm:t>
        <a:bodyPr/>
        <a:lstStyle/>
        <a:p>
          <a:endParaRPr lang="en-US"/>
        </a:p>
      </dgm:t>
    </dgm:pt>
    <dgm:pt modelId="{7CEFED99-9A56-4AA6-9D45-E367047F95AD}" type="pres">
      <dgm:prSet presAssocID="{D952D73D-E191-435A-80ED-7292E7D8A9C7}" presName="sibTrans" presStyleLbl="sibTrans1D1" presStyleIdx="1" presStyleCnt="6"/>
      <dgm:spPr/>
      <dgm:t>
        <a:bodyPr/>
        <a:lstStyle/>
        <a:p>
          <a:endParaRPr lang="en-US"/>
        </a:p>
      </dgm:t>
    </dgm:pt>
    <dgm:pt modelId="{8058029B-F20A-4A80-825B-C1C4C658C2AA}" type="pres">
      <dgm:prSet presAssocID="{A1CEA124-D7D3-4F43-AA9F-75776B4A587C}" presName="node" presStyleLbl="node1" presStyleIdx="2" presStyleCnt="6" custScaleX="116508">
        <dgm:presLayoutVars>
          <dgm:bulletEnabled val="1"/>
        </dgm:presLayoutVars>
      </dgm:prSet>
      <dgm:spPr/>
      <dgm:t>
        <a:bodyPr/>
        <a:lstStyle/>
        <a:p>
          <a:endParaRPr lang="en-US"/>
        </a:p>
      </dgm:t>
    </dgm:pt>
    <dgm:pt modelId="{1F218060-0CB1-4B36-870E-6BE61A7E76F5}" type="pres">
      <dgm:prSet presAssocID="{A1CEA124-D7D3-4F43-AA9F-75776B4A587C}" presName="spNode" presStyleCnt="0"/>
      <dgm:spPr/>
      <dgm:t>
        <a:bodyPr/>
        <a:lstStyle/>
        <a:p>
          <a:endParaRPr lang="en-US"/>
        </a:p>
      </dgm:t>
    </dgm:pt>
    <dgm:pt modelId="{50C3A6A1-4779-4A19-9BF4-5C00BC105CD2}" type="pres">
      <dgm:prSet presAssocID="{CE94535F-5A3A-4778-A3C9-81AA7C28B57F}" presName="sibTrans" presStyleLbl="sibTrans1D1" presStyleIdx="2" presStyleCnt="6"/>
      <dgm:spPr/>
      <dgm:t>
        <a:bodyPr/>
        <a:lstStyle/>
        <a:p>
          <a:endParaRPr lang="en-US"/>
        </a:p>
      </dgm:t>
    </dgm:pt>
    <dgm:pt modelId="{DAC84628-737F-433D-9E37-DDBA63976934}" type="pres">
      <dgm:prSet presAssocID="{62BA4041-7B8D-4BFB-824B-95CD381B051D}" presName="node" presStyleLbl="node1" presStyleIdx="3" presStyleCnt="6">
        <dgm:presLayoutVars>
          <dgm:bulletEnabled val="1"/>
        </dgm:presLayoutVars>
      </dgm:prSet>
      <dgm:spPr/>
      <dgm:t>
        <a:bodyPr/>
        <a:lstStyle/>
        <a:p>
          <a:endParaRPr lang="en-US"/>
        </a:p>
      </dgm:t>
    </dgm:pt>
    <dgm:pt modelId="{5C8C2184-0765-4158-ADA7-1A14FBE35849}" type="pres">
      <dgm:prSet presAssocID="{62BA4041-7B8D-4BFB-824B-95CD381B051D}" presName="spNode" presStyleCnt="0"/>
      <dgm:spPr/>
      <dgm:t>
        <a:bodyPr/>
        <a:lstStyle/>
        <a:p>
          <a:endParaRPr lang="en-US"/>
        </a:p>
      </dgm:t>
    </dgm:pt>
    <dgm:pt modelId="{78A937EC-476F-44BE-A707-F3D53E378941}" type="pres">
      <dgm:prSet presAssocID="{98C8B85A-3F1F-457A-9AB2-8FDD0AA6F082}" presName="sibTrans" presStyleLbl="sibTrans1D1" presStyleIdx="3" presStyleCnt="6"/>
      <dgm:spPr/>
      <dgm:t>
        <a:bodyPr/>
        <a:lstStyle/>
        <a:p>
          <a:endParaRPr lang="en-US"/>
        </a:p>
      </dgm:t>
    </dgm:pt>
    <dgm:pt modelId="{0944F6CC-29BB-4B5E-B840-2DD1A042FEAD}" type="pres">
      <dgm:prSet presAssocID="{9ADE433C-B23D-4E7E-B1BA-B4F7749DF9A2}" presName="node" presStyleLbl="node1" presStyleIdx="4" presStyleCnt="6">
        <dgm:presLayoutVars>
          <dgm:bulletEnabled val="1"/>
        </dgm:presLayoutVars>
      </dgm:prSet>
      <dgm:spPr/>
      <dgm:t>
        <a:bodyPr/>
        <a:lstStyle/>
        <a:p>
          <a:endParaRPr lang="en-US"/>
        </a:p>
      </dgm:t>
    </dgm:pt>
    <dgm:pt modelId="{DADF1F36-9142-48EE-90A8-6425D234AC91}" type="pres">
      <dgm:prSet presAssocID="{9ADE433C-B23D-4E7E-B1BA-B4F7749DF9A2}" presName="spNode" presStyleCnt="0"/>
      <dgm:spPr/>
      <dgm:t>
        <a:bodyPr/>
        <a:lstStyle/>
        <a:p>
          <a:endParaRPr lang="en-US"/>
        </a:p>
      </dgm:t>
    </dgm:pt>
    <dgm:pt modelId="{EABBBF11-E7D1-4022-9517-55F8ED8B47F4}" type="pres">
      <dgm:prSet presAssocID="{7169DD8E-C331-40E0-87C2-407A398709ED}" presName="sibTrans" presStyleLbl="sibTrans1D1" presStyleIdx="4" presStyleCnt="6"/>
      <dgm:spPr/>
      <dgm:t>
        <a:bodyPr/>
        <a:lstStyle/>
        <a:p>
          <a:endParaRPr lang="en-US"/>
        </a:p>
      </dgm:t>
    </dgm:pt>
    <dgm:pt modelId="{B7B183F6-4285-4D2B-ACD2-93FF1C0ACDC7}" type="pres">
      <dgm:prSet presAssocID="{8BB54CBC-48D7-4CAE-AF76-154856558700}" presName="node" presStyleLbl="node1" presStyleIdx="5" presStyleCnt="6">
        <dgm:presLayoutVars>
          <dgm:bulletEnabled val="1"/>
        </dgm:presLayoutVars>
      </dgm:prSet>
      <dgm:spPr/>
      <dgm:t>
        <a:bodyPr/>
        <a:lstStyle/>
        <a:p>
          <a:endParaRPr lang="en-US"/>
        </a:p>
      </dgm:t>
    </dgm:pt>
    <dgm:pt modelId="{B01FF000-9CAB-4609-A395-5608BB1C00E7}" type="pres">
      <dgm:prSet presAssocID="{8BB54CBC-48D7-4CAE-AF76-154856558700}" presName="spNode" presStyleCnt="0"/>
      <dgm:spPr/>
      <dgm:t>
        <a:bodyPr/>
        <a:lstStyle/>
        <a:p>
          <a:endParaRPr lang="en-US"/>
        </a:p>
      </dgm:t>
    </dgm:pt>
    <dgm:pt modelId="{110D1AE4-9C68-4398-A537-F2A940EB48EC}" type="pres">
      <dgm:prSet presAssocID="{C24365A9-1892-4828-88EC-0E77D3C4D05E}" presName="sibTrans" presStyleLbl="sibTrans1D1" presStyleIdx="5" presStyleCnt="6"/>
      <dgm:spPr/>
      <dgm:t>
        <a:bodyPr/>
        <a:lstStyle/>
        <a:p>
          <a:endParaRPr lang="en-US"/>
        </a:p>
      </dgm:t>
    </dgm:pt>
  </dgm:ptLst>
  <dgm:cxnLst>
    <dgm:cxn modelId="{27C62549-3423-4465-AD81-55FF3D3E0855}" srcId="{F0CD59EB-471F-4EB9-B1C4-682B573C8484}" destId="{62BA4041-7B8D-4BFB-824B-95CD381B051D}" srcOrd="3" destOrd="0" parTransId="{F079342A-9A6F-44C1-99A1-D00FC74C4CAC}" sibTransId="{98C8B85A-3F1F-457A-9AB2-8FDD0AA6F082}"/>
    <dgm:cxn modelId="{CE31BEA4-964E-4AAC-AAD1-36AF4D1B8B80}" type="presOf" srcId="{CE94535F-5A3A-4778-A3C9-81AA7C28B57F}" destId="{50C3A6A1-4779-4A19-9BF4-5C00BC105CD2}" srcOrd="0" destOrd="0" presId="urn:microsoft.com/office/officeart/2005/8/layout/cycle5"/>
    <dgm:cxn modelId="{F27005B0-A26A-4C3B-AB5B-1A35C183373B}" srcId="{F0CD59EB-471F-4EB9-B1C4-682B573C8484}" destId="{6A23B859-406D-4E2D-B3BD-995FB5415068}" srcOrd="1" destOrd="0" parTransId="{88EB773B-8E4F-442D-ACCD-9E0DE2C0E454}" sibTransId="{D952D73D-E191-435A-80ED-7292E7D8A9C7}"/>
    <dgm:cxn modelId="{D71D3D68-ED9A-46C0-B049-E126A8998A30}" srcId="{F0CD59EB-471F-4EB9-B1C4-682B573C8484}" destId="{9ADE433C-B23D-4E7E-B1BA-B4F7749DF9A2}" srcOrd="4" destOrd="0" parTransId="{A015CF9D-6583-499E-9960-FF2E12368D12}" sibTransId="{7169DD8E-C331-40E0-87C2-407A398709ED}"/>
    <dgm:cxn modelId="{15868AB3-606F-4C15-9439-6F69D7C977DA}" type="presOf" srcId="{A1CEA124-D7D3-4F43-AA9F-75776B4A587C}" destId="{8058029B-F20A-4A80-825B-C1C4C658C2AA}" srcOrd="0" destOrd="0" presId="urn:microsoft.com/office/officeart/2005/8/layout/cycle5"/>
    <dgm:cxn modelId="{4312A4A3-CBC7-4CB5-8061-3F55D6B0C6BB}" type="presOf" srcId="{99767B78-108F-4FF7-9261-B557A3918B60}" destId="{152F863F-1B9E-48C7-A903-0EE6E820B988}" srcOrd="0" destOrd="0" presId="urn:microsoft.com/office/officeart/2005/8/layout/cycle5"/>
    <dgm:cxn modelId="{CA6B4AEA-AD49-4A84-83A0-C6F3BBF60515}" type="presOf" srcId="{8BB54CBC-48D7-4CAE-AF76-154856558700}" destId="{B7B183F6-4285-4D2B-ACD2-93FF1C0ACDC7}" srcOrd="0" destOrd="0" presId="urn:microsoft.com/office/officeart/2005/8/layout/cycle5"/>
    <dgm:cxn modelId="{E1B62D3D-B976-4D2E-A339-B2F96A45F351}" srcId="{F0CD59EB-471F-4EB9-B1C4-682B573C8484}" destId="{A1CEA124-D7D3-4F43-AA9F-75776B4A587C}" srcOrd="2" destOrd="0" parTransId="{26EF57F5-7D0B-4E78-9F4F-CCA9300365C1}" sibTransId="{CE94535F-5A3A-4778-A3C9-81AA7C28B57F}"/>
    <dgm:cxn modelId="{19AB7545-DB86-474D-91A4-834324D13536}" type="presOf" srcId="{7169DD8E-C331-40E0-87C2-407A398709ED}" destId="{EABBBF11-E7D1-4022-9517-55F8ED8B47F4}" srcOrd="0" destOrd="0" presId="urn:microsoft.com/office/officeart/2005/8/layout/cycle5"/>
    <dgm:cxn modelId="{2AF6270A-1C0E-4C5C-926C-9D0A6D1F49C4}" type="presOf" srcId="{9ADE433C-B23D-4E7E-B1BA-B4F7749DF9A2}" destId="{0944F6CC-29BB-4B5E-B840-2DD1A042FEAD}" srcOrd="0" destOrd="0" presId="urn:microsoft.com/office/officeart/2005/8/layout/cycle5"/>
    <dgm:cxn modelId="{4ABBA79D-DBD8-4E72-8490-EF04D664652E}" type="presOf" srcId="{98C8B85A-3F1F-457A-9AB2-8FDD0AA6F082}" destId="{78A937EC-476F-44BE-A707-F3D53E378941}" srcOrd="0" destOrd="0" presId="urn:microsoft.com/office/officeart/2005/8/layout/cycle5"/>
    <dgm:cxn modelId="{EB46BCEE-6645-4079-955A-8DA96D3F7465}" type="presOf" srcId="{9BE32E6A-3A0D-475C-9BDC-6089F348383D}" destId="{4E060FFF-5813-4995-BE59-410E13EA8CF1}" srcOrd="0" destOrd="0" presId="urn:microsoft.com/office/officeart/2005/8/layout/cycle5"/>
    <dgm:cxn modelId="{BEC8D0AD-4B9A-4AA0-8083-BAFDD555169B}" type="presOf" srcId="{C24365A9-1892-4828-88EC-0E77D3C4D05E}" destId="{110D1AE4-9C68-4398-A537-F2A940EB48EC}" srcOrd="0" destOrd="0" presId="urn:microsoft.com/office/officeart/2005/8/layout/cycle5"/>
    <dgm:cxn modelId="{BF9E9714-117A-4819-B1FC-1004E417A0EE}" srcId="{F0CD59EB-471F-4EB9-B1C4-682B573C8484}" destId="{8BB54CBC-48D7-4CAE-AF76-154856558700}" srcOrd="5" destOrd="0" parTransId="{075E067A-9CAB-4B4E-B91E-449EDF30528C}" sibTransId="{C24365A9-1892-4828-88EC-0E77D3C4D05E}"/>
    <dgm:cxn modelId="{4F98EF38-A2A3-4803-B255-1EC9EE2595A0}" srcId="{F0CD59EB-471F-4EB9-B1C4-682B573C8484}" destId="{99767B78-108F-4FF7-9261-B557A3918B60}" srcOrd="0" destOrd="0" parTransId="{B81BD3E6-0347-421A-BDE0-D960039408FB}" sibTransId="{9BE32E6A-3A0D-475C-9BDC-6089F348383D}"/>
    <dgm:cxn modelId="{7084091D-9100-4EDE-947C-705140BA7A2D}" type="presOf" srcId="{D952D73D-E191-435A-80ED-7292E7D8A9C7}" destId="{7CEFED99-9A56-4AA6-9D45-E367047F95AD}" srcOrd="0" destOrd="0" presId="urn:microsoft.com/office/officeart/2005/8/layout/cycle5"/>
    <dgm:cxn modelId="{66130B41-7405-47F8-9FDA-0D0B8BF6A17D}" type="presOf" srcId="{62BA4041-7B8D-4BFB-824B-95CD381B051D}" destId="{DAC84628-737F-433D-9E37-DDBA63976934}" srcOrd="0" destOrd="0" presId="urn:microsoft.com/office/officeart/2005/8/layout/cycle5"/>
    <dgm:cxn modelId="{DBC667A8-3DF7-45FF-AD05-D25BAF76C531}" type="presOf" srcId="{6A23B859-406D-4E2D-B3BD-995FB5415068}" destId="{1C7D5522-471A-479C-ACD2-ECD6AC55DC6B}" srcOrd="0" destOrd="0" presId="urn:microsoft.com/office/officeart/2005/8/layout/cycle5"/>
    <dgm:cxn modelId="{17FB49B1-5F06-4955-BA12-315D230B8EE1}" type="presOf" srcId="{F0CD59EB-471F-4EB9-B1C4-682B573C8484}" destId="{5B682223-4BEF-4D6B-A582-851A9B6A8669}" srcOrd="0" destOrd="0" presId="urn:microsoft.com/office/officeart/2005/8/layout/cycle5"/>
    <dgm:cxn modelId="{6796D3C1-775A-4853-87B7-4214867D65EE}" type="presParOf" srcId="{5B682223-4BEF-4D6B-A582-851A9B6A8669}" destId="{152F863F-1B9E-48C7-A903-0EE6E820B988}" srcOrd="0" destOrd="0" presId="urn:microsoft.com/office/officeart/2005/8/layout/cycle5"/>
    <dgm:cxn modelId="{455BCCBA-1806-426D-B8CA-4D713B4F8758}" type="presParOf" srcId="{5B682223-4BEF-4D6B-A582-851A9B6A8669}" destId="{5A6DEFBC-BD26-4B8E-8E8F-28AB3BE658F8}" srcOrd="1" destOrd="0" presId="urn:microsoft.com/office/officeart/2005/8/layout/cycle5"/>
    <dgm:cxn modelId="{14C0261C-BCD1-464F-9DE9-1DC617D6A142}" type="presParOf" srcId="{5B682223-4BEF-4D6B-A582-851A9B6A8669}" destId="{4E060FFF-5813-4995-BE59-410E13EA8CF1}" srcOrd="2" destOrd="0" presId="urn:microsoft.com/office/officeart/2005/8/layout/cycle5"/>
    <dgm:cxn modelId="{E95AC26E-4EB7-47FC-AE60-075396221EA5}" type="presParOf" srcId="{5B682223-4BEF-4D6B-A582-851A9B6A8669}" destId="{1C7D5522-471A-479C-ACD2-ECD6AC55DC6B}" srcOrd="3" destOrd="0" presId="urn:microsoft.com/office/officeart/2005/8/layout/cycle5"/>
    <dgm:cxn modelId="{5A536C84-E824-4F94-99CD-93539EB52186}" type="presParOf" srcId="{5B682223-4BEF-4D6B-A582-851A9B6A8669}" destId="{277FCA41-0156-4297-A267-B9E45451102C}" srcOrd="4" destOrd="0" presId="urn:microsoft.com/office/officeart/2005/8/layout/cycle5"/>
    <dgm:cxn modelId="{A217ADA4-2D21-4E68-8217-DB759EAEEDC0}" type="presParOf" srcId="{5B682223-4BEF-4D6B-A582-851A9B6A8669}" destId="{7CEFED99-9A56-4AA6-9D45-E367047F95AD}" srcOrd="5" destOrd="0" presId="urn:microsoft.com/office/officeart/2005/8/layout/cycle5"/>
    <dgm:cxn modelId="{55B33F9C-450E-4852-BD51-D55F38252F7D}" type="presParOf" srcId="{5B682223-4BEF-4D6B-A582-851A9B6A8669}" destId="{8058029B-F20A-4A80-825B-C1C4C658C2AA}" srcOrd="6" destOrd="0" presId="urn:microsoft.com/office/officeart/2005/8/layout/cycle5"/>
    <dgm:cxn modelId="{F5793FBB-5F03-42A8-8833-51D57FE64CFC}" type="presParOf" srcId="{5B682223-4BEF-4D6B-A582-851A9B6A8669}" destId="{1F218060-0CB1-4B36-870E-6BE61A7E76F5}" srcOrd="7" destOrd="0" presId="urn:microsoft.com/office/officeart/2005/8/layout/cycle5"/>
    <dgm:cxn modelId="{9FD2A212-CA53-4087-B660-1E86A9A31FAE}" type="presParOf" srcId="{5B682223-4BEF-4D6B-A582-851A9B6A8669}" destId="{50C3A6A1-4779-4A19-9BF4-5C00BC105CD2}" srcOrd="8" destOrd="0" presId="urn:microsoft.com/office/officeart/2005/8/layout/cycle5"/>
    <dgm:cxn modelId="{89480CEC-6DE4-47AD-822E-824B4B6D40ED}" type="presParOf" srcId="{5B682223-4BEF-4D6B-A582-851A9B6A8669}" destId="{DAC84628-737F-433D-9E37-DDBA63976934}" srcOrd="9" destOrd="0" presId="urn:microsoft.com/office/officeart/2005/8/layout/cycle5"/>
    <dgm:cxn modelId="{ABBB33C7-5078-45C1-AE84-9462260C5916}" type="presParOf" srcId="{5B682223-4BEF-4D6B-A582-851A9B6A8669}" destId="{5C8C2184-0765-4158-ADA7-1A14FBE35849}" srcOrd="10" destOrd="0" presId="urn:microsoft.com/office/officeart/2005/8/layout/cycle5"/>
    <dgm:cxn modelId="{393700AB-C418-4E68-A7A1-1F203728699D}" type="presParOf" srcId="{5B682223-4BEF-4D6B-A582-851A9B6A8669}" destId="{78A937EC-476F-44BE-A707-F3D53E378941}" srcOrd="11" destOrd="0" presId="urn:microsoft.com/office/officeart/2005/8/layout/cycle5"/>
    <dgm:cxn modelId="{4670AE8C-F1C0-4AD4-8677-152A5C6E1EDE}" type="presParOf" srcId="{5B682223-4BEF-4D6B-A582-851A9B6A8669}" destId="{0944F6CC-29BB-4B5E-B840-2DD1A042FEAD}" srcOrd="12" destOrd="0" presId="urn:microsoft.com/office/officeart/2005/8/layout/cycle5"/>
    <dgm:cxn modelId="{035E1987-3093-4D2F-9061-B42F580F55C5}" type="presParOf" srcId="{5B682223-4BEF-4D6B-A582-851A9B6A8669}" destId="{DADF1F36-9142-48EE-90A8-6425D234AC91}" srcOrd="13" destOrd="0" presId="urn:microsoft.com/office/officeart/2005/8/layout/cycle5"/>
    <dgm:cxn modelId="{2D89ADA7-BEC3-4F87-A783-CB845565E2E9}" type="presParOf" srcId="{5B682223-4BEF-4D6B-A582-851A9B6A8669}" destId="{EABBBF11-E7D1-4022-9517-55F8ED8B47F4}" srcOrd="14" destOrd="0" presId="urn:microsoft.com/office/officeart/2005/8/layout/cycle5"/>
    <dgm:cxn modelId="{5A5947A9-5DDD-431D-B437-EB0F52649F72}" type="presParOf" srcId="{5B682223-4BEF-4D6B-A582-851A9B6A8669}" destId="{B7B183F6-4285-4D2B-ACD2-93FF1C0ACDC7}" srcOrd="15" destOrd="0" presId="urn:microsoft.com/office/officeart/2005/8/layout/cycle5"/>
    <dgm:cxn modelId="{D8304EC4-A8CB-4CCE-8B14-E31970B3C716}" type="presParOf" srcId="{5B682223-4BEF-4D6B-A582-851A9B6A8669}" destId="{B01FF000-9CAB-4609-A395-5608BB1C00E7}" srcOrd="16" destOrd="0" presId="urn:microsoft.com/office/officeart/2005/8/layout/cycle5"/>
    <dgm:cxn modelId="{8F62EA48-3438-495B-B7B8-945E07A9592F}" type="presParOf" srcId="{5B682223-4BEF-4D6B-A582-851A9B6A8669}" destId="{110D1AE4-9C68-4398-A537-F2A940EB48EC}" srcOrd="17"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86055D-D800-477F-B47C-DDDBAC51DEA3}" type="doc">
      <dgm:prSet loTypeId="urn:microsoft.com/office/officeart/2005/8/layout/radial4" loCatId="relationship" qsTypeId="urn:microsoft.com/office/officeart/2005/8/quickstyle/simple1" qsCatId="simple" csTypeId="urn:microsoft.com/office/officeart/2005/8/colors/colorful2" csCatId="colorful" phldr="1"/>
      <dgm:spPr/>
      <dgm:t>
        <a:bodyPr/>
        <a:lstStyle/>
        <a:p>
          <a:endParaRPr lang="en-US"/>
        </a:p>
      </dgm:t>
    </dgm:pt>
    <dgm:pt modelId="{32E32D7E-5063-453E-B8AD-E3EDA6175E1A}">
      <dgm:prSet phldrT="[Text]" custT="1">
        <dgm:style>
          <a:lnRef idx="1">
            <a:schemeClr val="dk1"/>
          </a:lnRef>
          <a:fillRef idx="2">
            <a:schemeClr val="dk1"/>
          </a:fillRef>
          <a:effectRef idx="1">
            <a:schemeClr val="dk1"/>
          </a:effectRef>
          <a:fontRef idx="minor">
            <a:schemeClr val="dk1"/>
          </a:fontRef>
        </dgm:style>
      </dgm:prSet>
      <dgm:spPr/>
      <dgm:t>
        <a:bodyPr/>
        <a:lstStyle/>
        <a:p>
          <a:r>
            <a:rPr lang="en-US" sz="3200" b="1" dirty="0" smtClean="0">
              <a:latin typeface="+mn-lt"/>
            </a:rPr>
            <a:t>Active Listening Skills</a:t>
          </a:r>
          <a:endParaRPr lang="en-US" sz="3200" b="1" dirty="0">
            <a:latin typeface="+mn-lt"/>
          </a:endParaRPr>
        </a:p>
      </dgm:t>
    </dgm:pt>
    <dgm:pt modelId="{7F408ABA-BE36-44D0-916B-BC893302B9BB}" type="parTrans" cxnId="{3ED2389B-247C-4DEA-864D-74C106F2C6DD}">
      <dgm:prSet/>
      <dgm:spPr/>
      <dgm:t>
        <a:bodyPr/>
        <a:lstStyle/>
        <a:p>
          <a:endParaRPr lang="en-US" b="1"/>
        </a:p>
      </dgm:t>
    </dgm:pt>
    <dgm:pt modelId="{8A9F0D0B-AA3C-4FB4-905D-647AF8BC68E1}" type="sibTrans" cxnId="{3ED2389B-247C-4DEA-864D-74C106F2C6DD}">
      <dgm:prSet/>
      <dgm:spPr/>
      <dgm:t>
        <a:bodyPr/>
        <a:lstStyle/>
        <a:p>
          <a:endParaRPr lang="en-US" b="1"/>
        </a:p>
      </dgm:t>
    </dgm:pt>
    <dgm:pt modelId="{A83AD97F-F2AC-42E2-9F1B-75B80B861F24}">
      <dgm:prSet phldrT="[Text]" custT="1"/>
      <dgm:spPr/>
      <dgm:t>
        <a:bodyPr/>
        <a:lstStyle/>
        <a:p>
          <a:r>
            <a:rPr lang="en-US" sz="2000" b="1" dirty="0" smtClean="0">
              <a:latin typeface="+mn-lt"/>
            </a:rPr>
            <a:t>Suspending Judgment</a:t>
          </a:r>
          <a:endParaRPr lang="en-US" sz="2000" b="1" dirty="0">
            <a:latin typeface="+mn-lt"/>
          </a:endParaRPr>
        </a:p>
      </dgm:t>
    </dgm:pt>
    <dgm:pt modelId="{D5F3B772-8514-49C7-A2AC-57D05D98A61C}" type="parTrans" cxnId="{34A6EC34-D2F9-492D-9192-149C46097267}">
      <dgm:prSet/>
      <dgm:spPr/>
      <dgm:t>
        <a:bodyPr/>
        <a:lstStyle/>
        <a:p>
          <a:endParaRPr lang="en-US" sz="2000" b="1">
            <a:latin typeface="+mn-lt"/>
          </a:endParaRPr>
        </a:p>
      </dgm:t>
    </dgm:pt>
    <dgm:pt modelId="{7FBAB07D-676D-49E1-B481-4FD6E7777830}" type="sibTrans" cxnId="{34A6EC34-D2F9-492D-9192-149C46097267}">
      <dgm:prSet/>
      <dgm:spPr/>
      <dgm:t>
        <a:bodyPr/>
        <a:lstStyle/>
        <a:p>
          <a:endParaRPr lang="en-US" b="1"/>
        </a:p>
      </dgm:t>
    </dgm:pt>
    <dgm:pt modelId="{031C15D3-4496-4210-9B07-B6E39EAFD2D2}">
      <dgm:prSet phldrT="[Text]" custT="1"/>
      <dgm:spPr/>
      <dgm:t>
        <a:bodyPr/>
        <a:lstStyle/>
        <a:p>
          <a:r>
            <a:rPr lang="en-US" sz="2000" b="1" dirty="0" smtClean="0">
              <a:latin typeface="+mn-lt"/>
            </a:rPr>
            <a:t>Clarification</a:t>
          </a:r>
          <a:endParaRPr lang="en-US" sz="2000" b="1" dirty="0">
            <a:latin typeface="+mn-lt"/>
          </a:endParaRPr>
        </a:p>
      </dgm:t>
    </dgm:pt>
    <dgm:pt modelId="{0FB39AEA-6377-435E-9534-96A5997C5160}" type="parTrans" cxnId="{CA56B5D3-02FE-439D-AACC-B62F44F61BBF}">
      <dgm:prSet/>
      <dgm:spPr/>
      <dgm:t>
        <a:bodyPr/>
        <a:lstStyle/>
        <a:p>
          <a:endParaRPr lang="en-US" sz="2000" b="1">
            <a:latin typeface="+mn-lt"/>
          </a:endParaRPr>
        </a:p>
      </dgm:t>
    </dgm:pt>
    <dgm:pt modelId="{FC22CA57-70F8-4B12-B8C3-3841738F8F90}" type="sibTrans" cxnId="{CA56B5D3-02FE-439D-AACC-B62F44F61BBF}">
      <dgm:prSet/>
      <dgm:spPr/>
      <dgm:t>
        <a:bodyPr/>
        <a:lstStyle/>
        <a:p>
          <a:endParaRPr lang="en-US" b="1"/>
        </a:p>
      </dgm:t>
    </dgm:pt>
    <dgm:pt modelId="{D3C11C51-DAF2-41A5-9428-4FC7ACAA82E5}">
      <dgm:prSet phldrT="[Text]" custT="1"/>
      <dgm:spPr/>
      <dgm:t>
        <a:bodyPr/>
        <a:lstStyle/>
        <a:p>
          <a:r>
            <a:rPr lang="en-US" sz="2000" b="1" dirty="0" smtClean="0">
              <a:latin typeface="+mn-lt"/>
            </a:rPr>
            <a:t>Paraphrasing</a:t>
          </a:r>
          <a:endParaRPr lang="en-US" sz="2000" b="1" dirty="0">
            <a:latin typeface="+mn-lt"/>
          </a:endParaRPr>
        </a:p>
      </dgm:t>
    </dgm:pt>
    <dgm:pt modelId="{992E82C5-28DE-430B-B3E3-84535F5C013A}" type="parTrans" cxnId="{623A9854-687C-4172-9524-BD2AB135A448}">
      <dgm:prSet/>
      <dgm:spPr/>
      <dgm:t>
        <a:bodyPr/>
        <a:lstStyle/>
        <a:p>
          <a:endParaRPr lang="en-US" sz="2000" b="1">
            <a:latin typeface="+mn-lt"/>
          </a:endParaRPr>
        </a:p>
      </dgm:t>
    </dgm:pt>
    <dgm:pt modelId="{4AF65C20-38AE-4931-8601-F9A085CD1A72}" type="sibTrans" cxnId="{623A9854-687C-4172-9524-BD2AB135A448}">
      <dgm:prSet/>
      <dgm:spPr/>
      <dgm:t>
        <a:bodyPr/>
        <a:lstStyle/>
        <a:p>
          <a:endParaRPr lang="en-US" b="1"/>
        </a:p>
      </dgm:t>
    </dgm:pt>
    <dgm:pt modelId="{FC19A955-0DBE-45BF-A18B-1B4355D09DC2}">
      <dgm:prSet phldrT="[Text]" custT="1"/>
      <dgm:spPr/>
      <dgm:t>
        <a:bodyPr/>
        <a:lstStyle/>
        <a:p>
          <a:r>
            <a:rPr lang="en-US" sz="2000" b="1" dirty="0" smtClean="0">
              <a:latin typeface="+mn-lt"/>
            </a:rPr>
            <a:t>Summarization</a:t>
          </a:r>
          <a:endParaRPr lang="en-US" sz="2000" b="1" dirty="0">
            <a:latin typeface="+mn-lt"/>
          </a:endParaRPr>
        </a:p>
      </dgm:t>
    </dgm:pt>
    <dgm:pt modelId="{1BC056CA-2C9D-4969-A03C-DE240AA705E1}" type="parTrans" cxnId="{9082D462-9F51-4520-BD81-5668F126E1F8}">
      <dgm:prSet/>
      <dgm:spPr/>
      <dgm:t>
        <a:bodyPr/>
        <a:lstStyle/>
        <a:p>
          <a:endParaRPr lang="en-US" sz="2000" b="1">
            <a:latin typeface="+mn-lt"/>
          </a:endParaRPr>
        </a:p>
      </dgm:t>
    </dgm:pt>
    <dgm:pt modelId="{E532D984-82EF-4CB5-95D9-C384A371BF45}" type="sibTrans" cxnId="{9082D462-9F51-4520-BD81-5668F126E1F8}">
      <dgm:prSet/>
      <dgm:spPr/>
      <dgm:t>
        <a:bodyPr/>
        <a:lstStyle/>
        <a:p>
          <a:endParaRPr lang="en-US" b="1"/>
        </a:p>
      </dgm:t>
    </dgm:pt>
    <dgm:pt modelId="{80A1417C-27D6-47B1-AA4D-E67F4B441C1B}">
      <dgm:prSet phldrT="[Text]" custT="1"/>
      <dgm:spPr/>
      <dgm:t>
        <a:bodyPr/>
        <a:lstStyle/>
        <a:p>
          <a:r>
            <a:rPr lang="en-US" sz="2000" b="1" dirty="0" smtClean="0">
              <a:latin typeface="+mn-lt"/>
            </a:rPr>
            <a:t>Attending skills</a:t>
          </a:r>
          <a:endParaRPr lang="en-US" sz="2000" b="1" dirty="0">
            <a:latin typeface="+mn-lt"/>
          </a:endParaRPr>
        </a:p>
      </dgm:t>
    </dgm:pt>
    <dgm:pt modelId="{BDA1B9F1-87EB-4025-902E-8D42CDE206C4}" type="parTrans" cxnId="{77C5FF23-8832-4E7A-AE3B-F3169505C932}">
      <dgm:prSet/>
      <dgm:spPr/>
      <dgm:t>
        <a:bodyPr/>
        <a:lstStyle/>
        <a:p>
          <a:endParaRPr lang="en-US" sz="2000" b="1">
            <a:latin typeface="+mn-lt"/>
          </a:endParaRPr>
        </a:p>
      </dgm:t>
    </dgm:pt>
    <dgm:pt modelId="{756AF5BF-0416-4AE1-AEFC-CAC6D29B0964}" type="sibTrans" cxnId="{77C5FF23-8832-4E7A-AE3B-F3169505C932}">
      <dgm:prSet/>
      <dgm:spPr/>
      <dgm:t>
        <a:bodyPr/>
        <a:lstStyle/>
        <a:p>
          <a:endParaRPr lang="en-US" b="1"/>
        </a:p>
      </dgm:t>
    </dgm:pt>
    <dgm:pt modelId="{1C24A8E9-A52B-4C99-B156-441C019A8C05}">
      <dgm:prSet phldrT="[Text]" custT="1"/>
      <dgm:spPr/>
      <dgm:t>
        <a:bodyPr/>
        <a:lstStyle/>
        <a:p>
          <a:r>
            <a:rPr lang="en-US" sz="2000" b="1" dirty="0" smtClean="0">
              <a:latin typeface="+mn-lt"/>
            </a:rPr>
            <a:t>Dealing with feelings</a:t>
          </a:r>
          <a:endParaRPr lang="en-US" sz="2000" b="1" dirty="0">
            <a:latin typeface="+mn-lt"/>
          </a:endParaRPr>
        </a:p>
      </dgm:t>
    </dgm:pt>
    <dgm:pt modelId="{DF637232-9925-4D6C-AA92-1C2297CD9654}" type="parTrans" cxnId="{31B226E7-F9C2-48D5-8FE5-2FD846A2C773}">
      <dgm:prSet/>
      <dgm:spPr/>
      <dgm:t>
        <a:bodyPr/>
        <a:lstStyle/>
        <a:p>
          <a:endParaRPr lang="en-US" sz="2000" b="1">
            <a:latin typeface="+mn-lt"/>
          </a:endParaRPr>
        </a:p>
      </dgm:t>
    </dgm:pt>
    <dgm:pt modelId="{7F6359AF-525F-4C1A-A096-A19005512B7C}" type="sibTrans" cxnId="{31B226E7-F9C2-48D5-8FE5-2FD846A2C773}">
      <dgm:prSet/>
      <dgm:spPr/>
      <dgm:t>
        <a:bodyPr/>
        <a:lstStyle/>
        <a:p>
          <a:endParaRPr lang="en-US" b="1"/>
        </a:p>
      </dgm:t>
    </dgm:pt>
    <dgm:pt modelId="{95C54191-2432-4F82-A6FA-ACCF579F8335}" type="pres">
      <dgm:prSet presAssocID="{1486055D-D800-477F-B47C-DDDBAC51DEA3}" presName="cycle" presStyleCnt="0">
        <dgm:presLayoutVars>
          <dgm:chMax val="1"/>
          <dgm:dir/>
          <dgm:animLvl val="ctr"/>
          <dgm:resizeHandles val="exact"/>
        </dgm:presLayoutVars>
      </dgm:prSet>
      <dgm:spPr/>
      <dgm:t>
        <a:bodyPr/>
        <a:lstStyle/>
        <a:p>
          <a:endParaRPr lang="en-US"/>
        </a:p>
      </dgm:t>
    </dgm:pt>
    <dgm:pt modelId="{340F8131-9D41-4D94-8622-9EFEB2A327AD}" type="pres">
      <dgm:prSet presAssocID="{32E32D7E-5063-453E-B8AD-E3EDA6175E1A}" presName="centerShape" presStyleLbl="node0" presStyleIdx="0" presStyleCnt="1"/>
      <dgm:spPr/>
      <dgm:t>
        <a:bodyPr/>
        <a:lstStyle/>
        <a:p>
          <a:endParaRPr lang="en-US"/>
        </a:p>
      </dgm:t>
    </dgm:pt>
    <dgm:pt modelId="{444AFE9C-FB88-4381-853F-D750A2570384}" type="pres">
      <dgm:prSet presAssocID="{D5F3B772-8514-49C7-A2AC-57D05D98A61C}" presName="parTrans" presStyleLbl="bgSibTrans2D1" presStyleIdx="0" presStyleCnt="6"/>
      <dgm:spPr/>
      <dgm:t>
        <a:bodyPr/>
        <a:lstStyle/>
        <a:p>
          <a:endParaRPr lang="en-US"/>
        </a:p>
      </dgm:t>
    </dgm:pt>
    <dgm:pt modelId="{B6F7103C-BAB4-4DCE-9545-3828C1ABDBF8}" type="pres">
      <dgm:prSet presAssocID="{A83AD97F-F2AC-42E2-9F1B-75B80B861F24}" presName="node" presStyleLbl="node1" presStyleIdx="0" presStyleCnt="6">
        <dgm:presLayoutVars>
          <dgm:bulletEnabled val="1"/>
        </dgm:presLayoutVars>
      </dgm:prSet>
      <dgm:spPr/>
      <dgm:t>
        <a:bodyPr/>
        <a:lstStyle/>
        <a:p>
          <a:endParaRPr lang="en-US"/>
        </a:p>
      </dgm:t>
    </dgm:pt>
    <dgm:pt modelId="{0CAEFCD1-07F2-4FA6-941D-FDCC802489B0}" type="pres">
      <dgm:prSet presAssocID="{0FB39AEA-6377-435E-9534-96A5997C5160}" presName="parTrans" presStyleLbl="bgSibTrans2D1" presStyleIdx="1" presStyleCnt="6"/>
      <dgm:spPr/>
      <dgm:t>
        <a:bodyPr/>
        <a:lstStyle/>
        <a:p>
          <a:endParaRPr lang="en-US"/>
        </a:p>
      </dgm:t>
    </dgm:pt>
    <dgm:pt modelId="{ABED658A-98EC-4709-A918-227B0DB9830E}" type="pres">
      <dgm:prSet presAssocID="{031C15D3-4496-4210-9B07-B6E39EAFD2D2}" presName="node" presStyleLbl="node1" presStyleIdx="1" presStyleCnt="6">
        <dgm:presLayoutVars>
          <dgm:bulletEnabled val="1"/>
        </dgm:presLayoutVars>
      </dgm:prSet>
      <dgm:spPr/>
      <dgm:t>
        <a:bodyPr/>
        <a:lstStyle/>
        <a:p>
          <a:endParaRPr lang="en-US"/>
        </a:p>
      </dgm:t>
    </dgm:pt>
    <dgm:pt modelId="{80E89E6E-815B-4BB2-93D6-E3480CBBAFE7}" type="pres">
      <dgm:prSet presAssocID="{992E82C5-28DE-430B-B3E3-84535F5C013A}" presName="parTrans" presStyleLbl="bgSibTrans2D1" presStyleIdx="2" presStyleCnt="6"/>
      <dgm:spPr/>
      <dgm:t>
        <a:bodyPr/>
        <a:lstStyle/>
        <a:p>
          <a:endParaRPr lang="en-US"/>
        </a:p>
      </dgm:t>
    </dgm:pt>
    <dgm:pt modelId="{79D00C13-B32E-4C8A-8F76-5950C60FD680}" type="pres">
      <dgm:prSet presAssocID="{D3C11C51-DAF2-41A5-9428-4FC7ACAA82E5}" presName="node" presStyleLbl="node1" presStyleIdx="2" presStyleCnt="6">
        <dgm:presLayoutVars>
          <dgm:bulletEnabled val="1"/>
        </dgm:presLayoutVars>
      </dgm:prSet>
      <dgm:spPr/>
      <dgm:t>
        <a:bodyPr/>
        <a:lstStyle/>
        <a:p>
          <a:endParaRPr lang="en-US"/>
        </a:p>
      </dgm:t>
    </dgm:pt>
    <dgm:pt modelId="{D0F0BEE3-3BF3-4731-90AE-894F8A16FF82}" type="pres">
      <dgm:prSet presAssocID="{1BC056CA-2C9D-4969-A03C-DE240AA705E1}" presName="parTrans" presStyleLbl="bgSibTrans2D1" presStyleIdx="3" presStyleCnt="6"/>
      <dgm:spPr/>
      <dgm:t>
        <a:bodyPr/>
        <a:lstStyle/>
        <a:p>
          <a:endParaRPr lang="en-US"/>
        </a:p>
      </dgm:t>
    </dgm:pt>
    <dgm:pt modelId="{B3D2DCF0-38FC-4DA3-802D-B5A033E43D88}" type="pres">
      <dgm:prSet presAssocID="{FC19A955-0DBE-45BF-A18B-1B4355D09DC2}" presName="node" presStyleLbl="node1" presStyleIdx="3" presStyleCnt="6" custScaleX="111913">
        <dgm:presLayoutVars>
          <dgm:bulletEnabled val="1"/>
        </dgm:presLayoutVars>
      </dgm:prSet>
      <dgm:spPr/>
      <dgm:t>
        <a:bodyPr/>
        <a:lstStyle/>
        <a:p>
          <a:endParaRPr lang="en-US"/>
        </a:p>
      </dgm:t>
    </dgm:pt>
    <dgm:pt modelId="{25BE08C7-77A4-4A40-91FC-AAEFE764A251}" type="pres">
      <dgm:prSet presAssocID="{BDA1B9F1-87EB-4025-902E-8D42CDE206C4}" presName="parTrans" presStyleLbl="bgSibTrans2D1" presStyleIdx="4" presStyleCnt="6"/>
      <dgm:spPr/>
      <dgm:t>
        <a:bodyPr/>
        <a:lstStyle/>
        <a:p>
          <a:endParaRPr lang="en-US"/>
        </a:p>
      </dgm:t>
    </dgm:pt>
    <dgm:pt modelId="{5BF4600A-50BC-4AEF-B79A-3A1345EFB0CE}" type="pres">
      <dgm:prSet presAssocID="{80A1417C-27D6-47B1-AA4D-E67F4B441C1B}" presName="node" presStyleLbl="node1" presStyleIdx="4" presStyleCnt="6">
        <dgm:presLayoutVars>
          <dgm:bulletEnabled val="1"/>
        </dgm:presLayoutVars>
      </dgm:prSet>
      <dgm:spPr/>
      <dgm:t>
        <a:bodyPr/>
        <a:lstStyle/>
        <a:p>
          <a:endParaRPr lang="en-US"/>
        </a:p>
      </dgm:t>
    </dgm:pt>
    <dgm:pt modelId="{8D9E6198-98C0-4343-9630-D4CD7D38E28A}" type="pres">
      <dgm:prSet presAssocID="{DF637232-9925-4D6C-AA92-1C2297CD9654}" presName="parTrans" presStyleLbl="bgSibTrans2D1" presStyleIdx="5" presStyleCnt="6"/>
      <dgm:spPr/>
      <dgm:t>
        <a:bodyPr/>
        <a:lstStyle/>
        <a:p>
          <a:endParaRPr lang="en-US"/>
        </a:p>
      </dgm:t>
    </dgm:pt>
    <dgm:pt modelId="{03064E40-47DF-41FD-B70C-834C081D9353}" type="pres">
      <dgm:prSet presAssocID="{1C24A8E9-A52B-4C99-B156-441C019A8C05}" presName="node" presStyleLbl="node1" presStyleIdx="5" presStyleCnt="6">
        <dgm:presLayoutVars>
          <dgm:bulletEnabled val="1"/>
        </dgm:presLayoutVars>
      </dgm:prSet>
      <dgm:spPr/>
      <dgm:t>
        <a:bodyPr/>
        <a:lstStyle/>
        <a:p>
          <a:endParaRPr lang="en-US"/>
        </a:p>
      </dgm:t>
    </dgm:pt>
  </dgm:ptLst>
  <dgm:cxnLst>
    <dgm:cxn modelId="{34A6EC34-D2F9-492D-9192-149C46097267}" srcId="{32E32D7E-5063-453E-B8AD-E3EDA6175E1A}" destId="{A83AD97F-F2AC-42E2-9F1B-75B80B861F24}" srcOrd="0" destOrd="0" parTransId="{D5F3B772-8514-49C7-A2AC-57D05D98A61C}" sibTransId="{7FBAB07D-676D-49E1-B481-4FD6E7777830}"/>
    <dgm:cxn modelId="{F76990FD-71C8-4ACF-9680-96E9FA331926}" type="presOf" srcId="{FC19A955-0DBE-45BF-A18B-1B4355D09DC2}" destId="{B3D2DCF0-38FC-4DA3-802D-B5A033E43D88}" srcOrd="0" destOrd="0" presId="urn:microsoft.com/office/officeart/2005/8/layout/radial4"/>
    <dgm:cxn modelId="{3ED2389B-247C-4DEA-864D-74C106F2C6DD}" srcId="{1486055D-D800-477F-B47C-DDDBAC51DEA3}" destId="{32E32D7E-5063-453E-B8AD-E3EDA6175E1A}" srcOrd="0" destOrd="0" parTransId="{7F408ABA-BE36-44D0-916B-BC893302B9BB}" sibTransId="{8A9F0D0B-AA3C-4FB4-905D-647AF8BC68E1}"/>
    <dgm:cxn modelId="{623A9854-687C-4172-9524-BD2AB135A448}" srcId="{32E32D7E-5063-453E-B8AD-E3EDA6175E1A}" destId="{D3C11C51-DAF2-41A5-9428-4FC7ACAA82E5}" srcOrd="2" destOrd="0" parTransId="{992E82C5-28DE-430B-B3E3-84535F5C013A}" sibTransId="{4AF65C20-38AE-4931-8601-F9A085CD1A72}"/>
    <dgm:cxn modelId="{31B226E7-F9C2-48D5-8FE5-2FD846A2C773}" srcId="{32E32D7E-5063-453E-B8AD-E3EDA6175E1A}" destId="{1C24A8E9-A52B-4C99-B156-441C019A8C05}" srcOrd="5" destOrd="0" parTransId="{DF637232-9925-4D6C-AA92-1C2297CD9654}" sibTransId="{7F6359AF-525F-4C1A-A096-A19005512B7C}"/>
    <dgm:cxn modelId="{D324CAE6-1D02-4A64-BC6F-49E3F4F26A21}" type="presOf" srcId="{992E82C5-28DE-430B-B3E3-84535F5C013A}" destId="{80E89E6E-815B-4BB2-93D6-E3480CBBAFE7}" srcOrd="0" destOrd="0" presId="urn:microsoft.com/office/officeart/2005/8/layout/radial4"/>
    <dgm:cxn modelId="{4C08DE4E-3A62-4E6B-A954-A16717976C09}" type="presOf" srcId="{031C15D3-4496-4210-9B07-B6E39EAFD2D2}" destId="{ABED658A-98EC-4709-A918-227B0DB9830E}" srcOrd="0" destOrd="0" presId="urn:microsoft.com/office/officeart/2005/8/layout/radial4"/>
    <dgm:cxn modelId="{77C5FF23-8832-4E7A-AE3B-F3169505C932}" srcId="{32E32D7E-5063-453E-B8AD-E3EDA6175E1A}" destId="{80A1417C-27D6-47B1-AA4D-E67F4B441C1B}" srcOrd="4" destOrd="0" parTransId="{BDA1B9F1-87EB-4025-902E-8D42CDE206C4}" sibTransId="{756AF5BF-0416-4AE1-AEFC-CAC6D29B0964}"/>
    <dgm:cxn modelId="{868DBD20-2A58-42E3-B0C2-BC85466CB670}" type="presOf" srcId="{1C24A8E9-A52B-4C99-B156-441C019A8C05}" destId="{03064E40-47DF-41FD-B70C-834C081D9353}" srcOrd="0" destOrd="0" presId="urn:microsoft.com/office/officeart/2005/8/layout/radial4"/>
    <dgm:cxn modelId="{481F9576-5F7C-4C0A-B4EE-A43744FB0C3F}" type="presOf" srcId="{DF637232-9925-4D6C-AA92-1C2297CD9654}" destId="{8D9E6198-98C0-4343-9630-D4CD7D38E28A}" srcOrd="0" destOrd="0" presId="urn:microsoft.com/office/officeart/2005/8/layout/radial4"/>
    <dgm:cxn modelId="{B222D534-D820-45B1-BEEF-C4F4F7E1F710}" type="presOf" srcId="{1BC056CA-2C9D-4969-A03C-DE240AA705E1}" destId="{D0F0BEE3-3BF3-4731-90AE-894F8A16FF82}" srcOrd="0" destOrd="0" presId="urn:microsoft.com/office/officeart/2005/8/layout/radial4"/>
    <dgm:cxn modelId="{4A2983EE-E871-4AC7-8B0F-51F0513A6C5D}" type="presOf" srcId="{80A1417C-27D6-47B1-AA4D-E67F4B441C1B}" destId="{5BF4600A-50BC-4AEF-B79A-3A1345EFB0CE}" srcOrd="0" destOrd="0" presId="urn:microsoft.com/office/officeart/2005/8/layout/radial4"/>
    <dgm:cxn modelId="{F72B2E71-0B86-4E73-953A-05F3C88AC0C7}" type="presOf" srcId="{1486055D-D800-477F-B47C-DDDBAC51DEA3}" destId="{95C54191-2432-4F82-A6FA-ACCF579F8335}" srcOrd="0" destOrd="0" presId="urn:microsoft.com/office/officeart/2005/8/layout/radial4"/>
    <dgm:cxn modelId="{6E9DD4B8-4BD2-438E-A817-3BB6F8372A5D}" type="presOf" srcId="{D3C11C51-DAF2-41A5-9428-4FC7ACAA82E5}" destId="{79D00C13-B32E-4C8A-8F76-5950C60FD680}" srcOrd="0" destOrd="0" presId="urn:microsoft.com/office/officeart/2005/8/layout/radial4"/>
    <dgm:cxn modelId="{383494D9-BCD3-44FA-8B0A-64C5EC39EF09}" type="presOf" srcId="{A83AD97F-F2AC-42E2-9F1B-75B80B861F24}" destId="{B6F7103C-BAB4-4DCE-9545-3828C1ABDBF8}" srcOrd="0" destOrd="0" presId="urn:microsoft.com/office/officeart/2005/8/layout/radial4"/>
    <dgm:cxn modelId="{14DC1E3A-0893-472C-AA2F-189DCE0AC9C5}" type="presOf" srcId="{D5F3B772-8514-49C7-A2AC-57D05D98A61C}" destId="{444AFE9C-FB88-4381-853F-D750A2570384}" srcOrd="0" destOrd="0" presId="urn:microsoft.com/office/officeart/2005/8/layout/radial4"/>
    <dgm:cxn modelId="{4C77549E-9191-46BB-B1EF-35550263DAFB}" type="presOf" srcId="{32E32D7E-5063-453E-B8AD-E3EDA6175E1A}" destId="{340F8131-9D41-4D94-8622-9EFEB2A327AD}" srcOrd="0" destOrd="0" presId="urn:microsoft.com/office/officeart/2005/8/layout/radial4"/>
    <dgm:cxn modelId="{9082D462-9F51-4520-BD81-5668F126E1F8}" srcId="{32E32D7E-5063-453E-B8AD-E3EDA6175E1A}" destId="{FC19A955-0DBE-45BF-A18B-1B4355D09DC2}" srcOrd="3" destOrd="0" parTransId="{1BC056CA-2C9D-4969-A03C-DE240AA705E1}" sibTransId="{E532D984-82EF-4CB5-95D9-C384A371BF45}"/>
    <dgm:cxn modelId="{BAF88845-F181-45A9-96AF-7D9E2AD322FE}" type="presOf" srcId="{BDA1B9F1-87EB-4025-902E-8D42CDE206C4}" destId="{25BE08C7-77A4-4A40-91FC-AAEFE764A251}" srcOrd="0" destOrd="0" presId="urn:microsoft.com/office/officeart/2005/8/layout/radial4"/>
    <dgm:cxn modelId="{04E11B51-C858-464A-916A-4D04A0320C4A}" type="presOf" srcId="{0FB39AEA-6377-435E-9534-96A5997C5160}" destId="{0CAEFCD1-07F2-4FA6-941D-FDCC802489B0}" srcOrd="0" destOrd="0" presId="urn:microsoft.com/office/officeart/2005/8/layout/radial4"/>
    <dgm:cxn modelId="{CA56B5D3-02FE-439D-AACC-B62F44F61BBF}" srcId="{32E32D7E-5063-453E-B8AD-E3EDA6175E1A}" destId="{031C15D3-4496-4210-9B07-B6E39EAFD2D2}" srcOrd="1" destOrd="0" parTransId="{0FB39AEA-6377-435E-9534-96A5997C5160}" sibTransId="{FC22CA57-70F8-4B12-B8C3-3841738F8F90}"/>
    <dgm:cxn modelId="{4D581E5C-8A46-4EB0-9B43-2B76331D35E8}" type="presParOf" srcId="{95C54191-2432-4F82-A6FA-ACCF579F8335}" destId="{340F8131-9D41-4D94-8622-9EFEB2A327AD}" srcOrd="0" destOrd="0" presId="urn:microsoft.com/office/officeart/2005/8/layout/radial4"/>
    <dgm:cxn modelId="{5403FC5B-FF49-467F-9B92-BA35439CD669}" type="presParOf" srcId="{95C54191-2432-4F82-A6FA-ACCF579F8335}" destId="{444AFE9C-FB88-4381-853F-D750A2570384}" srcOrd="1" destOrd="0" presId="urn:microsoft.com/office/officeart/2005/8/layout/radial4"/>
    <dgm:cxn modelId="{B90FAFF3-007A-494C-A4DF-F9AC679340C9}" type="presParOf" srcId="{95C54191-2432-4F82-A6FA-ACCF579F8335}" destId="{B6F7103C-BAB4-4DCE-9545-3828C1ABDBF8}" srcOrd="2" destOrd="0" presId="urn:microsoft.com/office/officeart/2005/8/layout/radial4"/>
    <dgm:cxn modelId="{8897304D-A605-4C80-9207-88F8CDBFCB71}" type="presParOf" srcId="{95C54191-2432-4F82-A6FA-ACCF579F8335}" destId="{0CAEFCD1-07F2-4FA6-941D-FDCC802489B0}" srcOrd="3" destOrd="0" presId="urn:microsoft.com/office/officeart/2005/8/layout/radial4"/>
    <dgm:cxn modelId="{7B785E72-0A47-4325-B5DC-30D224B155A3}" type="presParOf" srcId="{95C54191-2432-4F82-A6FA-ACCF579F8335}" destId="{ABED658A-98EC-4709-A918-227B0DB9830E}" srcOrd="4" destOrd="0" presId="urn:microsoft.com/office/officeart/2005/8/layout/radial4"/>
    <dgm:cxn modelId="{4FF051DB-C81C-4E39-AAAC-E080FD808FE0}" type="presParOf" srcId="{95C54191-2432-4F82-A6FA-ACCF579F8335}" destId="{80E89E6E-815B-4BB2-93D6-E3480CBBAFE7}" srcOrd="5" destOrd="0" presId="urn:microsoft.com/office/officeart/2005/8/layout/radial4"/>
    <dgm:cxn modelId="{56E59850-D32D-4383-BFE0-AC53AEB82CF6}" type="presParOf" srcId="{95C54191-2432-4F82-A6FA-ACCF579F8335}" destId="{79D00C13-B32E-4C8A-8F76-5950C60FD680}" srcOrd="6" destOrd="0" presId="urn:microsoft.com/office/officeart/2005/8/layout/radial4"/>
    <dgm:cxn modelId="{578E2242-0B91-4FB0-99A2-4E80F1AD675A}" type="presParOf" srcId="{95C54191-2432-4F82-A6FA-ACCF579F8335}" destId="{D0F0BEE3-3BF3-4731-90AE-894F8A16FF82}" srcOrd="7" destOrd="0" presId="urn:microsoft.com/office/officeart/2005/8/layout/radial4"/>
    <dgm:cxn modelId="{66FF1CEB-B16D-41F7-9AA6-CD7DBC6CFD9A}" type="presParOf" srcId="{95C54191-2432-4F82-A6FA-ACCF579F8335}" destId="{B3D2DCF0-38FC-4DA3-802D-B5A033E43D88}" srcOrd="8" destOrd="0" presId="urn:microsoft.com/office/officeart/2005/8/layout/radial4"/>
    <dgm:cxn modelId="{0BC97977-62A6-4709-AC0D-2F6534C4BE50}" type="presParOf" srcId="{95C54191-2432-4F82-A6FA-ACCF579F8335}" destId="{25BE08C7-77A4-4A40-91FC-AAEFE764A251}" srcOrd="9" destOrd="0" presId="urn:microsoft.com/office/officeart/2005/8/layout/radial4"/>
    <dgm:cxn modelId="{7F542CD9-1BB1-4565-8A28-D4688CC8C680}" type="presParOf" srcId="{95C54191-2432-4F82-A6FA-ACCF579F8335}" destId="{5BF4600A-50BC-4AEF-B79A-3A1345EFB0CE}" srcOrd="10" destOrd="0" presId="urn:microsoft.com/office/officeart/2005/8/layout/radial4"/>
    <dgm:cxn modelId="{04E28E17-EEB1-4D8D-B587-51671AAE094D}" type="presParOf" srcId="{95C54191-2432-4F82-A6FA-ACCF579F8335}" destId="{8D9E6198-98C0-4343-9630-D4CD7D38E28A}" srcOrd="11" destOrd="0" presId="urn:microsoft.com/office/officeart/2005/8/layout/radial4"/>
    <dgm:cxn modelId="{29B482E5-0BD1-4CB5-BAD4-CE58CE5751C2}" type="presParOf" srcId="{95C54191-2432-4F82-A6FA-ACCF579F8335}" destId="{03064E40-47DF-41FD-B70C-834C081D9353}" srcOrd="12"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FABD09-CE49-47AA-88D6-B400D7C66B4A}"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23B39690-DB50-4B7E-81E9-599F97318D85}">
      <dgm:prSet phldrT="[Text]" custT="1"/>
      <dgm:spPr/>
      <dgm:t>
        <a:bodyPr/>
        <a:lstStyle/>
        <a:p>
          <a:r>
            <a:rPr lang="en-US" sz="2800" dirty="0" smtClean="0">
              <a:latin typeface="+mn-lt"/>
            </a:rPr>
            <a:t>Skimming</a:t>
          </a:r>
          <a:endParaRPr lang="en-US" sz="2800" dirty="0">
            <a:latin typeface="+mn-lt"/>
          </a:endParaRPr>
        </a:p>
      </dgm:t>
    </dgm:pt>
    <dgm:pt modelId="{58F2894A-4D42-4A76-B0FB-327A670F4FD2}" type="parTrans" cxnId="{754917C5-20DD-4093-AF3E-C9C8BAE60E20}">
      <dgm:prSet/>
      <dgm:spPr/>
      <dgm:t>
        <a:bodyPr/>
        <a:lstStyle/>
        <a:p>
          <a:endParaRPr lang="en-US">
            <a:latin typeface="+mn-lt"/>
          </a:endParaRPr>
        </a:p>
      </dgm:t>
    </dgm:pt>
    <dgm:pt modelId="{F549C90F-FEAC-4C5E-B393-9D24D8CC860B}" type="sibTrans" cxnId="{754917C5-20DD-4093-AF3E-C9C8BAE60E20}">
      <dgm:prSet/>
      <dgm:spPr/>
      <dgm:t>
        <a:bodyPr/>
        <a:lstStyle/>
        <a:p>
          <a:endParaRPr lang="en-US">
            <a:latin typeface="+mn-lt"/>
          </a:endParaRPr>
        </a:p>
      </dgm:t>
    </dgm:pt>
    <dgm:pt modelId="{5F0B345A-B5CC-43B7-8EB8-406474346898}">
      <dgm:prSet phldrT="[Text]" custT="1"/>
      <dgm:spPr/>
      <dgm:t>
        <a:bodyPr/>
        <a:lstStyle/>
        <a:p>
          <a:r>
            <a:rPr lang="en-US" sz="2000" dirty="0" smtClean="0">
              <a:solidFill>
                <a:schemeClr val="tx1">
                  <a:lumMod val="50000"/>
                </a:schemeClr>
              </a:solidFill>
              <a:latin typeface="+mn-lt"/>
              <a:cs typeface="Calibri" pitchFamily="34" charset="0"/>
            </a:rPr>
            <a:t>To understand the essence of the given topic.</a:t>
          </a:r>
          <a:endParaRPr lang="en-US" sz="2000" dirty="0">
            <a:solidFill>
              <a:schemeClr val="tx1">
                <a:lumMod val="50000"/>
              </a:schemeClr>
            </a:solidFill>
            <a:latin typeface="+mn-lt"/>
          </a:endParaRPr>
        </a:p>
      </dgm:t>
    </dgm:pt>
    <dgm:pt modelId="{05CC6FF0-21EE-4771-AD3D-7F03ABD09CA9}" type="parTrans" cxnId="{59B49192-E279-4295-9EF7-BFE80076F206}">
      <dgm:prSet/>
      <dgm:spPr/>
      <dgm:t>
        <a:bodyPr/>
        <a:lstStyle/>
        <a:p>
          <a:endParaRPr lang="en-US">
            <a:latin typeface="+mn-lt"/>
          </a:endParaRPr>
        </a:p>
      </dgm:t>
    </dgm:pt>
    <dgm:pt modelId="{E343DABB-5BBB-45FB-B76B-98712F217B73}" type="sibTrans" cxnId="{59B49192-E279-4295-9EF7-BFE80076F206}">
      <dgm:prSet/>
      <dgm:spPr/>
      <dgm:t>
        <a:bodyPr/>
        <a:lstStyle/>
        <a:p>
          <a:endParaRPr lang="en-US">
            <a:latin typeface="+mn-lt"/>
          </a:endParaRPr>
        </a:p>
      </dgm:t>
    </dgm:pt>
    <dgm:pt modelId="{587F1620-EC54-4BAB-B39F-72B4AF2658D8}">
      <dgm:prSet phldrT="[Text]" custT="1"/>
      <dgm:spPr/>
      <dgm:t>
        <a:bodyPr/>
        <a:lstStyle/>
        <a:p>
          <a:r>
            <a:rPr lang="en-US" sz="2800" dirty="0" smtClean="0">
              <a:latin typeface="+mn-lt"/>
            </a:rPr>
            <a:t>Scanning</a:t>
          </a:r>
          <a:endParaRPr lang="en-US" sz="4600" dirty="0">
            <a:latin typeface="+mn-lt"/>
          </a:endParaRPr>
        </a:p>
      </dgm:t>
    </dgm:pt>
    <dgm:pt modelId="{946AA4D4-8971-4F73-8E3D-A7AD1161F548}" type="parTrans" cxnId="{24ED33D6-84DA-4214-B48B-300235845642}">
      <dgm:prSet/>
      <dgm:spPr/>
      <dgm:t>
        <a:bodyPr/>
        <a:lstStyle/>
        <a:p>
          <a:endParaRPr lang="en-US">
            <a:latin typeface="+mn-lt"/>
          </a:endParaRPr>
        </a:p>
      </dgm:t>
    </dgm:pt>
    <dgm:pt modelId="{C6BD1105-08E5-4165-91D4-08D9D9504032}" type="sibTrans" cxnId="{24ED33D6-84DA-4214-B48B-300235845642}">
      <dgm:prSet/>
      <dgm:spPr/>
      <dgm:t>
        <a:bodyPr/>
        <a:lstStyle/>
        <a:p>
          <a:endParaRPr lang="en-US">
            <a:latin typeface="+mn-lt"/>
          </a:endParaRPr>
        </a:p>
      </dgm:t>
    </dgm:pt>
    <dgm:pt modelId="{55548426-C71B-46FA-8AE2-57820B586AC8}">
      <dgm:prSet phldrT="[Text]" custT="1"/>
      <dgm:spPr/>
      <dgm:t>
        <a:bodyPr/>
        <a:lstStyle/>
        <a:p>
          <a:r>
            <a:rPr lang="en-US" sz="2000" dirty="0" smtClean="0">
              <a:solidFill>
                <a:schemeClr val="tx1">
                  <a:lumMod val="50000"/>
                </a:schemeClr>
              </a:solidFill>
              <a:latin typeface="+mn-lt"/>
              <a:cs typeface="Calibri" pitchFamily="34" charset="0"/>
            </a:rPr>
            <a:t>To find out the specific words or details.</a:t>
          </a:r>
          <a:endParaRPr lang="en-US" sz="2000" dirty="0">
            <a:solidFill>
              <a:schemeClr val="tx1">
                <a:lumMod val="50000"/>
              </a:schemeClr>
            </a:solidFill>
            <a:latin typeface="+mn-lt"/>
          </a:endParaRPr>
        </a:p>
      </dgm:t>
    </dgm:pt>
    <dgm:pt modelId="{676B360B-E83E-4405-AF62-BF821E7E0E54}" type="parTrans" cxnId="{78BF0AC2-8FBE-4192-A278-A975C8D970E3}">
      <dgm:prSet/>
      <dgm:spPr/>
      <dgm:t>
        <a:bodyPr/>
        <a:lstStyle/>
        <a:p>
          <a:endParaRPr lang="en-US">
            <a:latin typeface="+mn-lt"/>
          </a:endParaRPr>
        </a:p>
      </dgm:t>
    </dgm:pt>
    <dgm:pt modelId="{6C97E8C6-D1A0-4B0D-81FF-BDBEBD4CB4C7}" type="sibTrans" cxnId="{78BF0AC2-8FBE-4192-A278-A975C8D970E3}">
      <dgm:prSet/>
      <dgm:spPr/>
      <dgm:t>
        <a:bodyPr/>
        <a:lstStyle/>
        <a:p>
          <a:endParaRPr lang="en-US">
            <a:latin typeface="+mn-lt"/>
          </a:endParaRPr>
        </a:p>
      </dgm:t>
    </dgm:pt>
    <dgm:pt modelId="{193A3781-AE65-4C0F-843F-F5C0DD7B48C8}">
      <dgm:prSet phldrT="[Text]" custT="1"/>
      <dgm:spPr/>
      <dgm:t>
        <a:bodyPr/>
        <a:lstStyle/>
        <a:p>
          <a:r>
            <a:rPr lang="en-US" sz="2800" dirty="0" smtClean="0">
              <a:latin typeface="+mn-lt"/>
            </a:rPr>
            <a:t>Intensive</a:t>
          </a:r>
          <a:endParaRPr lang="en-US" sz="4600" dirty="0">
            <a:latin typeface="+mn-lt"/>
          </a:endParaRPr>
        </a:p>
      </dgm:t>
    </dgm:pt>
    <dgm:pt modelId="{FC063B3C-62CB-4B3D-BC83-9FE49A78154B}" type="parTrans" cxnId="{9DDF672B-BF09-4390-AAFE-0B633D960E49}">
      <dgm:prSet/>
      <dgm:spPr/>
      <dgm:t>
        <a:bodyPr/>
        <a:lstStyle/>
        <a:p>
          <a:endParaRPr lang="en-US">
            <a:latin typeface="+mn-lt"/>
          </a:endParaRPr>
        </a:p>
      </dgm:t>
    </dgm:pt>
    <dgm:pt modelId="{2E32217F-7D94-4E9E-B49F-126381B07C31}" type="sibTrans" cxnId="{9DDF672B-BF09-4390-AAFE-0B633D960E49}">
      <dgm:prSet/>
      <dgm:spPr/>
      <dgm:t>
        <a:bodyPr/>
        <a:lstStyle/>
        <a:p>
          <a:endParaRPr lang="en-US">
            <a:latin typeface="+mn-lt"/>
          </a:endParaRPr>
        </a:p>
      </dgm:t>
    </dgm:pt>
    <dgm:pt modelId="{1A3DB9C6-A4D3-46D8-8120-9744BE3BD7F4}">
      <dgm:prSet phldrT="[Text]" custT="1"/>
      <dgm:spPr/>
      <dgm:t>
        <a:bodyPr/>
        <a:lstStyle/>
        <a:p>
          <a:r>
            <a:rPr lang="en-US" sz="2000" dirty="0" smtClean="0">
              <a:solidFill>
                <a:schemeClr val="tx1">
                  <a:lumMod val="50000"/>
                </a:schemeClr>
              </a:solidFill>
              <a:latin typeface="+mn-lt"/>
              <a:cs typeface="Calibri" pitchFamily="34" charset="0"/>
            </a:rPr>
            <a:t>To get specific details or information. It is usually slow reading done with a lot of concentration.</a:t>
          </a:r>
          <a:endParaRPr lang="en-US" sz="2000" dirty="0">
            <a:solidFill>
              <a:schemeClr val="tx1">
                <a:lumMod val="50000"/>
              </a:schemeClr>
            </a:solidFill>
            <a:latin typeface="+mn-lt"/>
          </a:endParaRPr>
        </a:p>
      </dgm:t>
    </dgm:pt>
    <dgm:pt modelId="{D97F7E64-3F07-4F37-92B6-7CCF7CB23ADE}" type="parTrans" cxnId="{4C3A1EC5-3070-4F2D-8F6C-F83B4D15FC16}">
      <dgm:prSet/>
      <dgm:spPr/>
      <dgm:t>
        <a:bodyPr/>
        <a:lstStyle/>
        <a:p>
          <a:endParaRPr lang="en-US">
            <a:latin typeface="+mn-lt"/>
          </a:endParaRPr>
        </a:p>
      </dgm:t>
    </dgm:pt>
    <dgm:pt modelId="{E1906B6C-033E-4B88-B3AA-FD2E8C90735F}" type="sibTrans" cxnId="{4C3A1EC5-3070-4F2D-8F6C-F83B4D15FC16}">
      <dgm:prSet/>
      <dgm:spPr/>
      <dgm:t>
        <a:bodyPr/>
        <a:lstStyle/>
        <a:p>
          <a:endParaRPr lang="en-US">
            <a:latin typeface="+mn-lt"/>
          </a:endParaRPr>
        </a:p>
      </dgm:t>
    </dgm:pt>
    <dgm:pt modelId="{29D76321-5CC4-45F0-A064-81F9D00A95CC}">
      <dgm:prSet phldrT="[Text]" custT="1"/>
      <dgm:spPr/>
      <dgm:t>
        <a:bodyPr/>
        <a:lstStyle/>
        <a:p>
          <a:r>
            <a:rPr lang="en-US" sz="2800" dirty="0" smtClean="0">
              <a:latin typeface="+mn-lt"/>
            </a:rPr>
            <a:t>Extensive</a:t>
          </a:r>
          <a:endParaRPr lang="en-US" sz="4600" dirty="0">
            <a:latin typeface="+mn-lt"/>
          </a:endParaRPr>
        </a:p>
      </dgm:t>
    </dgm:pt>
    <dgm:pt modelId="{8FCC958E-B03A-4A27-B5F8-FE03EEF3BBFD}" type="parTrans" cxnId="{1E26713A-F314-44C2-B1D9-4014C4FF2AE8}">
      <dgm:prSet/>
      <dgm:spPr/>
      <dgm:t>
        <a:bodyPr/>
        <a:lstStyle/>
        <a:p>
          <a:endParaRPr lang="en-US">
            <a:latin typeface="+mn-lt"/>
          </a:endParaRPr>
        </a:p>
      </dgm:t>
    </dgm:pt>
    <dgm:pt modelId="{C7CA125D-CF48-43BB-AAE5-D6F7BDFFA82A}" type="sibTrans" cxnId="{1E26713A-F314-44C2-B1D9-4014C4FF2AE8}">
      <dgm:prSet/>
      <dgm:spPr/>
      <dgm:t>
        <a:bodyPr/>
        <a:lstStyle/>
        <a:p>
          <a:endParaRPr lang="en-US">
            <a:latin typeface="+mn-lt"/>
          </a:endParaRPr>
        </a:p>
      </dgm:t>
    </dgm:pt>
    <dgm:pt modelId="{F1C0302B-D48D-47B4-8CDE-EE4833D787AE}">
      <dgm:prSet phldrT="[Text]" custT="1"/>
      <dgm:spPr/>
      <dgm:t>
        <a:bodyPr/>
        <a:lstStyle/>
        <a:p>
          <a:r>
            <a:rPr lang="en-US" sz="2000" dirty="0" smtClean="0">
              <a:solidFill>
                <a:schemeClr val="tx1">
                  <a:lumMod val="50000"/>
                </a:schemeClr>
              </a:solidFill>
              <a:latin typeface="+mn-lt"/>
              <a:cs typeface="Calibri" pitchFamily="34" charset="0"/>
            </a:rPr>
            <a:t>To read at leisure.</a:t>
          </a:r>
          <a:endParaRPr lang="en-US" sz="2000" dirty="0">
            <a:solidFill>
              <a:schemeClr val="tx1">
                <a:lumMod val="50000"/>
              </a:schemeClr>
            </a:solidFill>
            <a:latin typeface="+mn-lt"/>
          </a:endParaRPr>
        </a:p>
      </dgm:t>
    </dgm:pt>
    <dgm:pt modelId="{E5CF07E4-B79A-480E-82AA-AB0A3338ADBF}" type="parTrans" cxnId="{FC00DB32-5F3E-464A-A953-3E214A0FA3DE}">
      <dgm:prSet/>
      <dgm:spPr/>
      <dgm:t>
        <a:bodyPr/>
        <a:lstStyle/>
        <a:p>
          <a:endParaRPr lang="en-US">
            <a:latin typeface="+mn-lt"/>
          </a:endParaRPr>
        </a:p>
      </dgm:t>
    </dgm:pt>
    <dgm:pt modelId="{0EC94D89-2048-4DB9-A4E2-DF2AC900365C}" type="sibTrans" cxnId="{FC00DB32-5F3E-464A-A953-3E214A0FA3DE}">
      <dgm:prSet/>
      <dgm:spPr/>
      <dgm:t>
        <a:bodyPr/>
        <a:lstStyle/>
        <a:p>
          <a:endParaRPr lang="en-US">
            <a:latin typeface="+mn-lt"/>
          </a:endParaRPr>
        </a:p>
      </dgm:t>
    </dgm:pt>
    <dgm:pt modelId="{95D96BB5-280D-4978-9EBC-3C7D66B2886D}" type="pres">
      <dgm:prSet presAssocID="{8CFABD09-CE49-47AA-88D6-B400D7C66B4A}" presName="Name0" presStyleCnt="0">
        <dgm:presLayoutVars>
          <dgm:dir/>
          <dgm:animLvl val="lvl"/>
          <dgm:resizeHandles val="exact"/>
        </dgm:presLayoutVars>
      </dgm:prSet>
      <dgm:spPr/>
      <dgm:t>
        <a:bodyPr/>
        <a:lstStyle/>
        <a:p>
          <a:endParaRPr lang="en-US"/>
        </a:p>
      </dgm:t>
    </dgm:pt>
    <dgm:pt modelId="{903A30C8-B1EF-48C8-BA77-B380FDCBFA63}" type="pres">
      <dgm:prSet presAssocID="{23B39690-DB50-4B7E-81E9-599F97318D85}" presName="linNode" presStyleCnt="0"/>
      <dgm:spPr/>
    </dgm:pt>
    <dgm:pt modelId="{2DC08E3F-9F68-4981-B6C5-076F1A8EAAE8}" type="pres">
      <dgm:prSet presAssocID="{23B39690-DB50-4B7E-81E9-599F97318D85}" presName="parentText" presStyleLbl="node1" presStyleIdx="0" presStyleCnt="4">
        <dgm:presLayoutVars>
          <dgm:chMax val="1"/>
          <dgm:bulletEnabled val="1"/>
        </dgm:presLayoutVars>
      </dgm:prSet>
      <dgm:spPr/>
      <dgm:t>
        <a:bodyPr/>
        <a:lstStyle/>
        <a:p>
          <a:endParaRPr lang="en-US"/>
        </a:p>
      </dgm:t>
    </dgm:pt>
    <dgm:pt modelId="{7587E64E-AEC8-4FF8-B958-500848D711CB}" type="pres">
      <dgm:prSet presAssocID="{23B39690-DB50-4B7E-81E9-599F97318D85}" presName="descendantText" presStyleLbl="alignAccFollowNode1" presStyleIdx="0" presStyleCnt="4">
        <dgm:presLayoutVars>
          <dgm:bulletEnabled val="1"/>
        </dgm:presLayoutVars>
      </dgm:prSet>
      <dgm:spPr/>
      <dgm:t>
        <a:bodyPr/>
        <a:lstStyle/>
        <a:p>
          <a:endParaRPr lang="en-US"/>
        </a:p>
      </dgm:t>
    </dgm:pt>
    <dgm:pt modelId="{86298467-8E90-4128-9825-66DA90BA5451}" type="pres">
      <dgm:prSet presAssocID="{F549C90F-FEAC-4C5E-B393-9D24D8CC860B}" presName="sp" presStyleCnt="0"/>
      <dgm:spPr/>
    </dgm:pt>
    <dgm:pt modelId="{6676864F-10E7-4A51-8216-C51353DAABD4}" type="pres">
      <dgm:prSet presAssocID="{587F1620-EC54-4BAB-B39F-72B4AF2658D8}" presName="linNode" presStyleCnt="0"/>
      <dgm:spPr/>
    </dgm:pt>
    <dgm:pt modelId="{69A6B941-E2B0-47F2-9890-41409E14642F}" type="pres">
      <dgm:prSet presAssocID="{587F1620-EC54-4BAB-B39F-72B4AF2658D8}" presName="parentText" presStyleLbl="node1" presStyleIdx="1" presStyleCnt="4">
        <dgm:presLayoutVars>
          <dgm:chMax val="1"/>
          <dgm:bulletEnabled val="1"/>
        </dgm:presLayoutVars>
      </dgm:prSet>
      <dgm:spPr/>
      <dgm:t>
        <a:bodyPr/>
        <a:lstStyle/>
        <a:p>
          <a:endParaRPr lang="en-US"/>
        </a:p>
      </dgm:t>
    </dgm:pt>
    <dgm:pt modelId="{EDF3E9EA-A6C0-4568-9741-5B0F06408EE9}" type="pres">
      <dgm:prSet presAssocID="{587F1620-EC54-4BAB-B39F-72B4AF2658D8}" presName="descendantText" presStyleLbl="alignAccFollowNode1" presStyleIdx="1" presStyleCnt="4">
        <dgm:presLayoutVars>
          <dgm:bulletEnabled val="1"/>
        </dgm:presLayoutVars>
      </dgm:prSet>
      <dgm:spPr/>
      <dgm:t>
        <a:bodyPr/>
        <a:lstStyle/>
        <a:p>
          <a:endParaRPr lang="en-US"/>
        </a:p>
      </dgm:t>
    </dgm:pt>
    <dgm:pt modelId="{3123D8CA-A597-4FFB-ACDF-40F29E086324}" type="pres">
      <dgm:prSet presAssocID="{C6BD1105-08E5-4165-91D4-08D9D9504032}" presName="sp" presStyleCnt="0"/>
      <dgm:spPr/>
    </dgm:pt>
    <dgm:pt modelId="{7D32764F-15E5-4396-8F2C-92517CBCA371}" type="pres">
      <dgm:prSet presAssocID="{193A3781-AE65-4C0F-843F-F5C0DD7B48C8}" presName="linNode" presStyleCnt="0"/>
      <dgm:spPr/>
    </dgm:pt>
    <dgm:pt modelId="{CEFFCAB4-2062-45F6-9DC7-23666F46C42E}" type="pres">
      <dgm:prSet presAssocID="{193A3781-AE65-4C0F-843F-F5C0DD7B48C8}" presName="parentText" presStyleLbl="node1" presStyleIdx="2" presStyleCnt="4">
        <dgm:presLayoutVars>
          <dgm:chMax val="1"/>
          <dgm:bulletEnabled val="1"/>
        </dgm:presLayoutVars>
      </dgm:prSet>
      <dgm:spPr/>
      <dgm:t>
        <a:bodyPr/>
        <a:lstStyle/>
        <a:p>
          <a:endParaRPr lang="en-US"/>
        </a:p>
      </dgm:t>
    </dgm:pt>
    <dgm:pt modelId="{3E389014-46BE-4D8C-B24E-DB9179EAE70B}" type="pres">
      <dgm:prSet presAssocID="{193A3781-AE65-4C0F-843F-F5C0DD7B48C8}" presName="descendantText" presStyleLbl="alignAccFollowNode1" presStyleIdx="2" presStyleCnt="4">
        <dgm:presLayoutVars>
          <dgm:bulletEnabled val="1"/>
        </dgm:presLayoutVars>
      </dgm:prSet>
      <dgm:spPr/>
      <dgm:t>
        <a:bodyPr/>
        <a:lstStyle/>
        <a:p>
          <a:endParaRPr lang="en-US"/>
        </a:p>
      </dgm:t>
    </dgm:pt>
    <dgm:pt modelId="{37FA4E1C-8BC8-4514-9E29-D7C7B52345BF}" type="pres">
      <dgm:prSet presAssocID="{2E32217F-7D94-4E9E-B49F-126381B07C31}" presName="sp" presStyleCnt="0"/>
      <dgm:spPr/>
    </dgm:pt>
    <dgm:pt modelId="{95ED4791-59AE-4FBF-915F-E104F686D30C}" type="pres">
      <dgm:prSet presAssocID="{29D76321-5CC4-45F0-A064-81F9D00A95CC}" presName="linNode" presStyleCnt="0"/>
      <dgm:spPr/>
    </dgm:pt>
    <dgm:pt modelId="{2F5660CD-8B85-4A81-8BAC-266AD9ACFC33}" type="pres">
      <dgm:prSet presAssocID="{29D76321-5CC4-45F0-A064-81F9D00A95CC}" presName="parentText" presStyleLbl="node1" presStyleIdx="3" presStyleCnt="4">
        <dgm:presLayoutVars>
          <dgm:chMax val="1"/>
          <dgm:bulletEnabled val="1"/>
        </dgm:presLayoutVars>
      </dgm:prSet>
      <dgm:spPr/>
      <dgm:t>
        <a:bodyPr/>
        <a:lstStyle/>
        <a:p>
          <a:endParaRPr lang="en-US"/>
        </a:p>
      </dgm:t>
    </dgm:pt>
    <dgm:pt modelId="{F7EDD0D5-8F56-44E1-B79F-6E53149EB048}" type="pres">
      <dgm:prSet presAssocID="{29D76321-5CC4-45F0-A064-81F9D00A95CC}" presName="descendantText" presStyleLbl="alignAccFollowNode1" presStyleIdx="3" presStyleCnt="4">
        <dgm:presLayoutVars>
          <dgm:bulletEnabled val="1"/>
        </dgm:presLayoutVars>
      </dgm:prSet>
      <dgm:spPr/>
      <dgm:t>
        <a:bodyPr/>
        <a:lstStyle/>
        <a:p>
          <a:endParaRPr lang="en-US"/>
        </a:p>
      </dgm:t>
    </dgm:pt>
  </dgm:ptLst>
  <dgm:cxnLst>
    <dgm:cxn modelId="{1E26713A-F314-44C2-B1D9-4014C4FF2AE8}" srcId="{8CFABD09-CE49-47AA-88D6-B400D7C66B4A}" destId="{29D76321-5CC4-45F0-A064-81F9D00A95CC}" srcOrd="3" destOrd="0" parTransId="{8FCC958E-B03A-4A27-B5F8-FE03EEF3BBFD}" sibTransId="{C7CA125D-CF48-43BB-AAE5-D6F7BDFFA82A}"/>
    <dgm:cxn modelId="{FC00DB32-5F3E-464A-A953-3E214A0FA3DE}" srcId="{29D76321-5CC4-45F0-A064-81F9D00A95CC}" destId="{F1C0302B-D48D-47B4-8CDE-EE4833D787AE}" srcOrd="0" destOrd="0" parTransId="{E5CF07E4-B79A-480E-82AA-AB0A3338ADBF}" sibTransId="{0EC94D89-2048-4DB9-A4E2-DF2AC900365C}"/>
    <dgm:cxn modelId="{669320D4-9C3A-4564-97F0-8C76A5E99CA9}" type="presOf" srcId="{193A3781-AE65-4C0F-843F-F5C0DD7B48C8}" destId="{CEFFCAB4-2062-45F6-9DC7-23666F46C42E}" srcOrd="0" destOrd="0" presId="urn:microsoft.com/office/officeart/2005/8/layout/vList5"/>
    <dgm:cxn modelId="{104558A9-BFCC-4A99-930D-3CFB73E10CCB}" type="presOf" srcId="{5F0B345A-B5CC-43B7-8EB8-406474346898}" destId="{7587E64E-AEC8-4FF8-B958-500848D711CB}" srcOrd="0" destOrd="0" presId="urn:microsoft.com/office/officeart/2005/8/layout/vList5"/>
    <dgm:cxn modelId="{85B0618C-7CCD-4556-BC9E-F096858C4A20}" type="presOf" srcId="{23B39690-DB50-4B7E-81E9-599F97318D85}" destId="{2DC08E3F-9F68-4981-B6C5-076F1A8EAAE8}" srcOrd="0" destOrd="0" presId="urn:microsoft.com/office/officeart/2005/8/layout/vList5"/>
    <dgm:cxn modelId="{4C3A1EC5-3070-4F2D-8F6C-F83B4D15FC16}" srcId="{193A3781-AE65-4C0F-843F-F5C0DD7B48C8}" destId="{1A3DB9C6-A4D3-46D8-8120-9744BE3BD7F4}" srcOrd="0" destOrd="0" parTransId="{D97F7E64-3F07-4F37-92B6-7CCF7CB23ADE}" sibTransId="{E1906B6C-033E-4B88-B3AA-FD2E8C90735F}"/>
    <dgm:cxn modelId="{413692E4-254E-4AF4-BC1F-A630C398FAFB}" type="presOf" srcId="{1A3DB9C6-A4D3-46D8-8120-9744BE3BD7F4}" destId="{3E389014-46BE-4D8C-B24E-DB9179EAE70B}" srcOrd="0" destOrd="0" presId="urn:microsoft.com/office/officeart/2005/8/layout/vList5"/>
    <dgm:cxn modelId="{78BF0AC2-8FBE-4192-A278-A975C8D970E3}" srcId="{587F1620-EC54-4BAB-B39F-72B4AF2658D8}" destId="{55548426-C71B-46FA-8AE2-57820B586AC8}" srcOrd="0" destOrd="0" parTransId="{676B360B-E83E-4405-AF62-BF821E7E0E54}" sibTransId="{6C97E8C6-D1A0-4B0D-81FF-BDBEBD4CB4C7}"/>
    <dgm:cxn modelId="{754917C5-20DD-4093-AF3E-C9C8BAE60E20}" srcId="{8CFABD09-CE49-47AA-88D6-B400D7C66B4A}" destId="{23B39690-DB50-4B7E-81E9-599F97318D85}" srcOrd="0" destOrd="0" parTransId="{58F2894A-4D42-4A76-B0FB-327A670F4FD2}" sibTransId="{F549C90F-FEAC-4C5E-B393-9D24D8CC860B}"/>
    <dgm:cxn modelId="{4386C9A8-BE42-4971-A80C-33D22EB6AF18}" type="presOf" srcId="{8CFABD09-CE49-47AA-88D6-B400D7C66B4A}" destId="{95D96BB5-280D-4978-9EBC-3C7D66B2886D}" srcOrd="0" destOrd="0" presId="urn:microsoft.com/office/officeart/2005/8/layout/vList5"/>
    <dgm:cxn modelId="{B0708E18-5064-4049-B56A-A8547D5CFBDA}" type="presOf" srcId="{55548426-C71B-46FA-8AE2-57820B586AC8}" destId="{EDF3E9EA-A6C0-4568-9741-5B0F06408EE9}" srcOrd="0" destOrd="0" presId="urn:microsoft.com/office/officeart/2005/8/layout/vList5"/>
    <dgm:cxn modelId="{7313059B-4A75-4891-B73E-FC5F2AC0855D}" type="presOf" srcId="{F1C0302B-D48D-47B4-8CDE-EE4833D787AE}" destId="{F7EDD0D5-8F56-44E1-B79F-6E53149EB048}" srcOrd="0" destOrd="0" presId="urn:microsoft.com/office/officeart/2005/8/layout/vList5"/>
    <dgm:cxn modelId="{9DDF672B-BF09-4390-AAFE-0B633D960E49}" srcId="{8CFABD09-CE49-47AA-88D6-B400D7C66B4A}" destId="{193A3781-AE65-4C0F-843F-F5C0DD7B48C8}" srcOrd="2" destOrd="0" parTransId="{FC063B3C-62CB-4B3D-BC83-9FE49A78154B}" sibTransId="{2E32217F-7D94-4E9E-B49F-126381B07C31}"/>
    <dgm:cxn modelId="{59B49192-E279-4295-9EF7-BFE80076F206}" srcId="{23B39690-DB50-4B7E-81E9-599F97318D85}" destId="{5F0B345A-B5CC-43B7-8EB8-406474346898}" srcOrd="0" destOrd="0" parTransId="{05CC6FF0-21EE-4771-AD3D-7F03ABD09CA9}" sibTransId="{E343DABB-5BBB-45FB-B76B-98712F217B73}"/>
    <dgm:cxn modelId="{24B739E1-39B8-4552-9591-50E925D0E18E}" type="presOf" srcId="{29D76321-5CC4-45F0-A064-81F9D00A95CC}" destId="{2F5660CD-8B85-4A81-8BAC-266AD9ACFC33}" srcOrd="0" destOrd="0" presId="urn:microsoft.com/office/officeart/2005/8/layout/vList5"/>
    <dgm:cxn modelId="{24ED33D6-84DA-4214-B48B-300235845642}" srcId="{8CFABD09-CE49-47AA-88D6-B400D7C66B4A}" destId="{587F1620-EC54-4BAB-B39F-72B4AF2658D8}" srcOrd="1" destOrd="0" parTransId="{946AA4D4-8971-4F73-8E3D-A7AD1161F548}" sibTransId="{C6BD1105-08E5-4165-91D4-08D9D9504032}"/>
    <dgm:cxn modelId="{76E7976A-9646-4D8D-A31C-B6F28383AB85}" type="presOf" srcId="{587F1620-EC54-4BAB-B39F-72B4AF2658D8}" destId="{69A6B941-E2B0-47F2-9890-41409E14642F}" srcOrd="0" destOrd="0" presId="urn:microsoft.com/office/officeart/2005/8/layout/vList5"/>
    <dgm:cxn modelId="{72F78E28-2D99-479C-AFE1-69174895F2F9}" type="presParOf" srcId="{95D96BB5-280D-4978-9EBC-3C7D66B2886D}" destId="{903A30C8-B1EF-48C8-BA77-B380FDCBFA63}" srcOrd="0" destOrd="0" presId="urn:microsoft.com/office/officeart/2005/8/layout/vList5"/>
    <dgm:cxn modelId="{920A8A43-7B43-46F1-B93F-82FA5B2AF1F3}" type="presParOf" srcId="{903A30C8-B1EF-48C8-BA77-B380FDCBFA63}" destId="{2DC08E3F-9F68-4981-B6C5-076F1A8EAAE8}" srcOrd="0" destOrd="0" presId="urn:microsoft.com/office/officeart/2005/8/layout/vList5"/>
    <dgm:cxn modelId="{6BC74C98-567C-43D0-9D94-14E8A6123DC1}" type="presParOf" srcId="{903A30C8-B1EF-48C8-BA77-B380FDCBFA63}" destId="{7587E64E-AEC8-4FF8-B958-500848D711CB}" srcOrd="1" destOrd="0" presId="urn:microsoft.com/office/officeart/2005/8/layout/vList5"/>
    <dgm:cxn modelId="{965A609C-637B-44FF-B231-FC2A4CE743EC}" type="presParOf" srcId="{95D96BB5-280D-4978-9EBC-3C7D66B2886D}" destId="{86298467-8E90-4128-9825-66DA90BA5451}" srcOrd="1" destOrd="0" presId="urn:microsoft.com/office/officeart/2005/8/layout/vList5"/>
    <dgm:cxn modelId="{C2EE60CF-33EF-45E0-996D-C7E2C4BD4C4A}" type="presParOf" srcId="{95D96BB5-280D-4978-9EBC-3C7D66B2886D}" destId="{6676864F-10E7-4A51-8216-C51353DAABD4}" srcOrd="2" destOrd="0" presId="urn:microsoft.com/office/officeart/2005/8/layout/vList5"/>
    <dgm:cxn modelId="{55FA8959-89E3-4021-8298-800D1FFB77A8}" type="presParOf" srcId="{6676864F-10E7-4A51-8216-C51353DAABD4}" destId="{69A6B941-E2B0-47F2-9890-41409E14642F}" srcOrd="0" destOrd="0" presId="urn:microsoft.com/office/officeart/2005/8/layout/vList5"/>
    <dgm:cxn modelId="{23321A2F-C865-4A7B-809D-FE6F0761B03C}" type="presParOf" srcId="{6676864F-10E7-4A51-8216-C51353DAABD4}" destId="{EDF3E9EA-A6C0-4568-9741-5B0F06408EE9}" srcOrd="1" destOrd="0" presId="urn:microsoft.com/office/officeart/2005/8/layout/vList5"/>
    <dgm:cxn modelId="{A159799B-A2EF-4673-B16B-CDE9AC2F1038}" type="presParOf" srcId="{95D96BB5-280D-4978-9EBC-3C7D66B2886D}" destId="{3123D8CA-A597-4FFB-ACDF-40F29E086324}" srcOrd="3" destOrd="0" presId="urn:microsoft.com/office/officeart/2005/8/layout/vList5"/>
    <dgm:cxn modelId="{41DF9EB1-3BB2-4449-9075-01A1FE6F5979}" type="presParOf" srcId="{95D96BB5-280D-4978-9EBC-3C7D66B2886D}" destId="{7D32764F-15E5-4396-8F2C-92517CBCA371}" srcOrd="4" destOrd="0" presId="urn:microsoft.com/office/officeart/2005/8/layout/vList5"/>
    <dgm:cxn modelId="{E7BBC5D4-1AF2-42D8-BE9F-96F6130D9E10}" type="presParOf" srcId="{7D32764F-15E5-4396-8F2C-92517CBCA371}" destId="{CEFFCAB4-2062-45F6-9DC7-23666F46C42E}" srcOrd="0" destOrd="0" presId="urn:microsoft.com/office/officeart/2005/8/layout/vList5"/>
    <dgm:cxn modelId="{11F661E4-F182-445E-978B-862D64B75663}" type="presParOf" srcId="{7D32764F-15E5-4396-8F2C-92517CBCA371}" destId="{3E389014-46BE-4D8C-B24E-DB9179EAE70B}" srcOrd="1" destOrd="0" presId="urn:microsoft.com/office/officeart/2005/8/layout/vList5"/>
    <dgm:cxn modelId="{2CB59BE3-494A-41F3-BC7B-6EDD2F92A2FF}" type="presParOf" srcId="{95D96BB5-280D-4978-9EBC-3C7D66B2886D}" destId="{37FA4E1C-8BC8-4514-9E29-D7C7B52345BF}" srcOrd="5" destOrd="0" presId="urn:microsoft.com/office/officeart/2005/8/layout/vList5"/>
    <dgm:cxn modelId="{169F7CDD-3204-46F6-9F33-6194866D1D89}" type="presParOf" srcId="{95D96BB5-280D-4978-9EBC-3C7D66B2886D}" destId="{95ED4791-59AE-4FBF-915F-E104F686D30C}" srcOrd="6" destOrd="0" presId="urn:microsoft.com/office/officeart/2005/8/layout/vList5"/>
    <dgm:cxn modelId="{ECE65D5E-22D2-4DB3-B520-16CA44214354}" type="presParOf" srcId="{95ED4791-59AE-4FBF-915F-E104F686D30C}" destId="{2F5660CD-8B85-4A81-8BAC-266AD9ACFC33}" srcOrd="0" destOrd="0" presId="urn:microsoft.com/office/officeart/2005/8/layout/vList5"/>
    <dgm:cxn modelId="{A5F4FD1F-EA3B-4038-9D6B-FF6B0DADA8DE}" type="presParOf" srcId="{95ED4791-59AE-4FBF-915F-E104F686D30C}" destId="{F7EDD0D5-8F56-44E1-B79F-6E53149EB04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8B16586-B767-41DC-B4A7-41A7BD683FFE}" type="doc">
      <dgm:prSet loTypeId="urn:microsoft.com/office/officeart/2005/8/layout/radial5" loCatId="relationship" qsTypeId="urn:microsoft.com/office/officeart/2005/8/quickstyle/simple1" qsCatId="simple" csTypeId="urn:microsoft.com/office/officeart/2005/8/colors/colorful1" csCatId="colorful" phldr="1"/>
      <dgm:spPr/>
      <dgm:t>
        <a:bodyPr/>
        <a:lstStyle/>
        <a:p>
          <a:endParaRPr lang="en-US"/>
        </a:p>
      </dgm:t>
    </dgm:pt>
    <dgm:pt modelId="{3CE82285-72C4-466A-B063-12A212F9ED42}">
      <dgm:prSet phldrT="[Text]" custT="1"/>
      <dgm:spPr/>
      <dgm:t>
        <a:bodyPr/>
        <a:lstStyle/>
        <a:p>
          <a:r>
            <a:rPr lang="en-US" sz="2000" b="1" dirty="0" smtClean="0">
              <a:latin typeface="+mn-lt"/>
              <a:cs typeface="Arial" panose="020B0604020202020204" pitchFamily="34" charset="0"/>
            </a:rPr>
            <a:t>Levels of Comprehension</a:t>
          </a:r>
          <a:endParaRPr lang="en-US" sz="2000" b="1" dirty="0">
            <a:latin typeface="+mn-lt"/>
            <a:cs typeface="Arial" panose="020B0604020202020204" pitchFamily="34" charset="0"/>
          </a:endParaRPr>
        </a:p>
      </dgm:t>
    </dgm:pt>
    <dgm:pt modelId="{3117535A-D518-4050-BE73-B96930DF7163}" type="parTrans" cxnId="{30647829-C3DB-4A87-B691-C6AB4E8BA865}">
      <dgm:prSet/>
      <dgm:spPr/>
      <dgm:t>
        <a:bodyPr/>
        <a:lstStyle/>
        <a:p>
          <a:endParaRPr lang="en-US" sz="1800" b="1">
            <a:latin typeface="Arial" panose="020B0604020202020204" pitchFamily="34" charset="0"/>
            <a:cs typeface="Arial" panose="020B0604020202020204" pitchFamily="34" charset="0"/>
          </a:endParaRPr>
        </a:p>
      </dgm:t>
    </dgm:pt>
    <dgm:pt modelId="{B0CB58B6-6E0A-4B6A-923A-D75D942CA497}" type="sibTrans" cxnId="{30647829-C3DB-4A87-B691-C6AB4E8BA865}">
      <dgm:prSet/>
      <dgm:spPr/>
      <dgm:t>
        <a:bodyPr/>
        <a:lstStyle/>
        <a:p>
          <a:endParaRPr lang="en-US" sz="1800" b="1">
            <a:latin typeface="Arial" panose="020B0604020202020204" pitchFamily="34" charset="0"/>
            <a:cs typeface="Arial" panose="020B0604020202020204" pitchFamily="34" charset="0"/>
          </a:endParaRPr>
        </a:p>
      </dgm:t>
    </dgm:pt>
    <dgm:pt modelId="{2DCB3425-916E-40BE-90E0-C674F6C88002}">
      <dgm:prSet phldrT="[Text]" custT="1"/>
      <dgm:spPr/>
      <dgm:t>
        <a:bodyPr/>
        <a:lstStyle/>
        <a:p>
          <a:r>
            <a:rPr lang="en-US" sz="2000" b="1" dirty="0" smtClean="0">
              <a:latin typeface="+mn-lt"/>
              <a:cs typeface="Arial" panose="020B0604020202020204" pitchFamily="34" charset="0"/>
            </a:rPr>
            <a:t>Literal</a:t>
          </a:r>
          <a:endParaRPr lang="en-US" sz="2000" b="1" dirty="0">
            <a:latin typeface="+mn-lt"/>
            <a:cs typeface="Arial" panose="020B0604020202020204" pitchFamily="34" charset="0"/>
          </a:endParaRPr>
        </a:p>
      </dgm:t>
    </dgm:pt>
    <dgm:pt modelId="{FC309380-F592-4E5E-977F-683D8F02DEE4}" type="parTrans" cxnId="{8AE75425-C4D2-4A8B-824F-2D1863562223}">
      <dgm:prSet/>
      <dgm:spPr/>
      <dgm:t>
        <a:bodyPr/>
        <a:lstStyle/>
        <a:p>
          <a:endParaRPr lang="en-US" sz="1800" b="1">
            <a:latin typeface="Arial" panose="020B0604020202020204" pitchFamily="34" charset="0"/>
            <a:cs typeface="Arial" panose="020B0604020202020204" pitchFamily="34" charset="0"/>
          </a:endParaRPr>
        </a:p>
      </dgm:t>
    </dgm:pt>
    <dgm:pt modelId="{94964DB7-BFB4-46D4-9CC0-F7E1D3A6B07C}" type="sibTrans" cxnId="{8AE75425-C4D2-4A8B-824F-2D1863562223}">
      <dgm:prSet/>
      <dgm:spPr/>
      <dgm:t>
        <a:bodyPr/>
        <a:lstStyle/>
        <a:p>
          <a:endParaRPr lang="en-US" sz="1800" b="1">
            <a:latin typeface="Arial" panose="020B0604020202020204" pitchFamily="34" charset="0"/>
            <a:cs typeface="Arial" panose="020B0604020202020204" pitchFamily="34" charset="0"/>
          </a:endParaRPr>
        </a:p>
      </dgm:t>
    </dgm:pt>
    <dgm:pt modelId="{C8282226-2E0B-4BEB-A468-7953564052EA}">
      <dgm:prSet phldrT="[Text]" custT="1"/>
      <dgm:spPr/>
      <dgm:t>
        <a:bodyPr/>
        <a:lstStyle/>
        <a:p>
          <a:r>
            <a:rPr lang="en-US" sz="2000" b="1" dirty="0" smtClean="0">
              <a:latin typeface="+mn-lt"/>
              <a:cs typeface="Arial" panose="020B0604020202020204" pitchFamily="34" charset="0"/>
            </a:rPr>
            <a:t>Applied</a:t>
          </a:r>
          <a:endParaRPr lang="en-US" sz="2000" b="1" dirty="0">
            <a:latin typeface="+mn-lt"/>
            <a:cs typeface="Arial" panose="020B0604020202020204" pitchFamily="34" charset="0"/>
          </a:endParaRPr>
        </a:p>
      </dgm:t>
    </dgm:pt>
    <dgm:pt modelId="{9558CE3F-3AE6-4EAA-9B00-F72774F83C7F}" type="parTrans" cxnId="{93B642CA-EFB8-4A11-AB8E-52CE48B976C9}">
      <dgm:prSet/>
      <dgm:spPr/>
      <dgm:t>
        <a:bodyPr/>
        <a:lstStyle/>
        <a:p>
          <a:endParaRPr lang="en-US" sz="1800" b="1">
            <a:latin typeface="Arial" panose="020B0604020202020204" pitchFamily="34" charset="0"/>
            <a:cs typeface="Arial" panose="020B0604020202020204" pitchFamily="34" charset="0"/>
          </a:endParaRPr>
        </a:p>
      </dgm:t>
    </dgm:pt>
    <dgm:pt modelId="{11B00338-85FD-4DD2-AAF5-07C59B0DFAA6}" type="sibTrans" cxnId="{93B642CA-EFB8-4A11-AB8E-52CE48B976C9}">
      <dgm:prSet/>
      <dgm:spPr/>
      <dgm:t>
        <a:bodyPr/>
        <a:lstStyle/>
        <a:p>
          <a:endParaRPr lang="en-US" sz="1800" b="1">
            <a:latin typeface="Arial" panose="020B0604020202020204" pitchFamily="34" charset="0"/>
            <a:cs typeface="Arial" panose="020B0604020202020204" pitchFamily="34" charset="0"/>
          </a:endParaRPr>
        </a:p>
      </dgm:t>
    </dgm:pt>
    <dgm:pt modelId="{2A3C48BD-0F90-4937-BD33-A33500D2AC76}">
      <dgm:prSet phldrT="[Text]" custT="1"/>
      <dgm:spPr/>
      <dgm:t>
        <a:bodyPr/>
        <a:lstStyle/>
        <a:p>
          <a:r>
            <a:rPr lang="en-US" sz="2000" b="1" strike="noStrike" dirty="0" smtClean="0">
              <a:latin typeface="+mn-lt"/>
              <a:cs typeface="Arial" panose="020B0604020202020204" pitchFamily="34" charset="0"/>
            </a:rPr>
            <a:t>Interpretive</a:t>
          </a:r>
          <a:endParaRPr lang="en-US" sz="2000" b="1" strike="noStrike" dirty="0">
            <a:latin typeface="+mn-lt"/>
            <a:cs typeface="Arial" panose="020B0604020202020204" pitchFamily="34" charset="0"/>
          </a:endParaRPr>
        </a:p>
      </dgm:t>
    </dgm:pt>
    <dgm:pt modelId="{3CC8E3BA-D6FE-4326-8F88-D6FF853D4F5E}" type="parTrans" cxnId="{C9419C4C-47FA-432F-8C8E-C80AB5957236}">
      <dgm:prSet/>
      <dgm:spPr/>
      <dgm:t>
        <a:bodyPr/>
        <a:lstStyle/>
        <a:p>
          <a:endParaRPr lang="en-US" sz="1800" b="1">
            <a:latin typeface="Arial" panose="020B0604020202020204" pitchFamily="34" charset="0"/>
            <a:cs typeface="Arial" panose="020B0604020202020204" pitchFamily="34" charset="0"/>
          </a:endParaRPr>
        </a:p>
      </dgm:t>
    </dgm:pt>
    <dgm:pt modelId="{13D9CBFD-EE79-4BC9-946D-78AB2D7440FF}" type="sibTrans" cxnId="{C9419C4C-47FA-432F-8C8E-C80AB5957236}">
      <dgm:prSet/>
      <dgm:spPr/>
      <dgm:t>
        <a:bodyPr/>
        <a:lstStyle/>
        <a:p>
          <a:endParaRPr lang="en-US" sz="1800" b="1">
            <a:latin typeface="Arial" panose="020B0604020202020204" pitchFamily="34" charset="0"/>
            <a:cs typeface="Arial" panose="020B0604020202020204" pitchFamily="34" charset="0"/>
          </a:endParaRPr>
        </a:p>
      </dgm:t>
    </dgm:pt>
    <dgm:pt modelId="{28EBA452-0B11-4201-B523-611208805337}" type="pres">
      <dgm:prSet presAssocID="{D8B16586-B767-41DC-B4A7-41A7BD683FFE}" presName="Name0" presStyleCnt="0">
        <dgm:presLayoutVars>
          <dgm:chMax val="1"/>
          <dgm:dir/>
          <dgm:animLvl val="ctr"/>
          <dgm:resizeHandles val="exact"/>
        </dgm:presLayoutVars>
      </dgm:prSet>
      <dgm:spPr/>
      <dgm:t>
        <a:bodyPr/>
        <a:lstStyle/>
        <a:p>
          <a:endParaRPr lang="en-US"/>
        </a:p>
      </dgm:t>
    </dgm:pt>
    <dgm:pt modelId="{2825E1EF-4396-4C7D-94EF-8A2DC0CAAA92}" type="pres">
      <dgm:prSet presAssocID="{3CE82285-72C4-466A-B063-12A212F9ED42}" presName="centerShape" presStyleLbl="node0" presStyleIdx="0" presStyleCnt="1" custScaleX="165358" custScaleY="163364" custLinFactNeighborX="2543" custLinFactNeighborY="8266"/>
      <dgm:spPr/>
      <dgm:t>
        <a:bodyPr/>
        <a:lstStyle/>
        <a:p>
          <a:endParaRPr lang="en-US"/>
        </a:p>
      </dgm:t>
    </dgm:pt>
    <dgm:pt modelId="{8507F931-593F-4B4C-B291-0755D9023C20}" type="pres">
      <dgm:prSet presAssocID="{FC309380-F592-4E5E-977F-683D8F02DEE4}" presName="parTrans" presStyleLbl="sibTrans2D1" presStyleIdx="0" presStyleCnt="3"/>
      <dgm:spPr/>
      <dgm:t>
        <a:bodyPr/>
        <a:lstStyle/>
        <a:p>
          <a:endParaRPr lang="en-US"/>
        </a:p>
      </dgm:t>
    </dgm:pt>
    <dgm:pt modelId="{F10E94DF-BC19-4F10-B177-A3BB43836F50}" type="pres">
      <dgm:prSet presAssocID="{FC309380-F592-4E5E-977F-683D8F02DEE4}" presName="connectorText" presStyleLbl="sibTrans2D1" presStyleIdx="0" presStyleCnt="3"/>
      <dgm:spPr/>
      <dgm:t>
        <a:bodyPr/>
        <a:lstStyle/>
        <a:p>
          <a:endParaRPr lang="en-US"/>
        </a:p>
      </dgm:t>
    </dgm:pt>
    <dgm:pt modelId="{F038CE4E-6E9A-426B-902C-11CAB9D93259}" type="pres">
      <dgm:prSet presAssocID="{2DCB3425-916E-40BE-90E0-C674F6C88002}" presName="node" presStyleLbl="node1" presStyleIdx="0" presStyleCnt="3" custRadScaleRad="98814" custRadScaleInc="4917">
        <dgm:presLayoutVars>
          <dgm:bulletEnabled val="1"/>
        </dgm:presLayoutVars>
      </dgm:prSet>
      <dgm:spPr/>
      <dgm:t>
        <a:bodyPr/>
        <a:lstStyle/>
        <a:p>
          <a:endParaRPr lang="en-US"/>
        </a:p>
      </dgm:t>
    </dgm:pt>
    <dgm:pt modelId="{0126CE95-809D-43C3-A448-0F818C726214}" type="pres">
      <dgm:prSet presAssocID="{9558CE3F-3AE6-4EAA-9B00-F72774F83C7F}" presName="parTrans" presStyleLbl="sibTrans2D1" presStyleIdx="1" presStyleCnt="3"/>
      <dgm:spPr/>
      <dgm:t>
        <a:bodyPr/>
        <a:lstStyle/>
        <a:p>
          <a:endParaRPr lang="en-US"/>
        </a:p>
      </dgm:t>
    </dgm:pt>
    <dgm:pt modelId="{0AF05FE2-87FA-4BD7-B0A4-2CF647923CD2}" type="pres">
      <dgm:prSet presAssocID="{9558CE3F-3AE6-4EAA-9B00-F72774F83C7F}" presName="connectorText" presStyleLbl="sibTrans2D1" presStyleIdx="1" presStyleCnt="3"/>
      <dgm:spPr/>
      <dgm:t>
        <a:bodyPr/>
        <a:lstStyle/>
        <a:p>
          <a:endParaRPr lang="en-US"/>
        </a:p>
      </dgm:t>
    </dgm:pt>
    <dgm:pt modelId="{665197F9-59E0-410F-B270-68281881DE90}" type="pres">
      <dgm:prSet presAssocID="{C8282226-2E0B-4BEB-A468-7953564052EA}" presName="node" presStyleLbl="node1" presStyleIdx="1" presStyleCnt="3" custScaleX="119729" custScaleY="121405" custRadScaleRad="129389" custRadScaleInc="-22147">
        <dgm:presLayoutVars>
          <dgm:bulletEnabled val="1"/>
        </dgm:presLayoutVars>
      </dgm:prSet>
      <dgm:spPr/>
      <dgm:t>
        <a:bodyPr/>
        <a:lstStyle/>
        <a:p>
          <a:endParaRPr lang="en-US"/>
        </a:p>
      </dgm:t>
    </dgm:pt>
    <dgm:pt modelId="{7E33C9F3-58A9-45FF-B5D9-C52421B7E209}" type="pres">
      <dgm:prSet presAssocID="{3CC8E3BA-D6FE-4326-8F88-D6FF853D4F5E}" presName="parTrans" presStyleLbl="sibTrans2D1" presStyleIdx="2" presStyleCnt="3"/>
      <dgm:spPr/>
      <dgm:t>
        <a:bodyPr/>
        <a:lstStyle/>
        <a:p>
          <a:endParaRPr lang="en-US"/>
        </a:p>
      </dgm:t>
    </dgm:pt>
    <dgm:pt modelId="{BD8A7549-FD83-42C0-BDCB-9D1D872E2FA7}" type="pres">
      <dgm:prSet presAssocID="{3CC8E3BA-D6FE-4326-8F88-D6FF853D4F5E}" presName="connectorText" presStyleLbl="sibTrans2D1" presStyleIdx="2" presStyleCnt="3"/>
      <dgm:spPr/>
      <dgm:t>
        <a:bodyPr/>
        <a:lstStyle/>
        <a:p>
          <a:endParaRPr lang="en-US"/>
        </a:p>
      </dgm:t>
    </dgm:pt>
    <dgm:pt modelId="{516AA55A-E9AA-431A-837E-007E367B77D9}" type="pres">
      <dgm:prSet presAssocID="{2A3C48BD-0F90-4937-BD33-A33500D2AC76}" presName="node" presStyleLbl="node1" presStyleIdx="2" presStyleCnt="3" custScaleX="119729" custScaleY="121405" custRadScaleRad="126851" custRadScaleInc="21573">
        <dgm:presLayoutVars>
          <dgm:bulletEnabled val="1"/>
        </dgm:presLayoutVars>
      </dgm:prSet>
      <dgm:spPr/>
      <dgm:t>
        <a:bodyPr/>
        <a:lstStyle/>
        <a:p>
          <a:endParaRPr lang="en-US"/>
        </a:p>
      </dgm:t>
    </dgm:pt>
  </dgm:ptLst>
  <dgm:cxnLst>
    <dgm:cxn modelId="{13B24FC8-7E50-4A14-82C2-B4CA2EB0D0A3}" type="presOf" srcId="{9558CE3F-3AE6-4EAA-9B00-F72774F83C7F}" destId="{0AF05FE2-87FA-4BD7-B0A4-2CF647923CD2}" srcOrd="1" destOrd="0" presId="urn:microsoft.com/office/officeart/2005/8/layout/radial5"/>
    <dgm:cxn modelId="{38B1ED2E-CD57-4CDE-80AC-21FCEC2E2B05}" type="presOf" srcId="{C8282226-2E0B-4BEB-A468-7953564052EA}" destId="{665197F9-59E0-410F-B270-68281881DE90}" srcOrd="0" destOrd="0" presId="urn:microsoft.com/office/officeart/2005/8/layout/radial5"/>
    <dgm:cxn modelId="{C9419C4C-47FA-432F-8C8E-C80AB5957236}" srcId="{3CE82285-72C4-466A-B063-12A212F9ED42}" destId="{2A3C48BD-0F90-4937-BD33-A33500D2AC76}" srcOrd="2" destOrd="0" parTransId="{3CC8E3BA-D6FE-4326-8F88-D6FF853D4F5E}" sibTransId="{13D9CBFD-EE79-4BC9-946D-78AB2D7440FF}"/>
    <dgm:cxn modelId="{93B642CA-EFB8-4A11-AB8E-52CE48B976C9}" srcId="{3CE82285-72C4-466A-B063-12A212F9ED42}" destId="{C8282226-2E0B-4BEB-A468-7953564052EA}" srcOrd="1" destOrd="0" parTransId="{9558CE3F-3AE6-4EAA-9B00-F72774F83C7F}" sibTransId="{11B00338-85FD-4DD2-AAF5-07C59B0DFAA6}"/>
    <dgm:cxn modelId="{BFD08A24-734E-4384-BFB8-C60D0B654F03}" type="presOf" srcId="{FC309380-F592-4E5E-977F-683D8F02DEE4}" destId="{8507F931-593F-4B4C-B291-0755D9023C20}" srcOrd="0" destOrd="0" presId="urn:microsoft.com/office/officeart/2005/8/layout/radial5"/>
    <dgm:cxn modelId="{B6018D72-78D0-4EBA-AA95-85051DB4528E}" type="presOf" srcId="{D8B16586-B767-41DC-B4A7-41A7BD683FFE}" destId="{28EBA452-0B11-4201-B523-611208805337}" srcOrd="0" destOrd="0" presId="urn:microsoft.com/office/officeart/2005/8/layout/radial5"/>
    <dgm:cxn modelId="{778C74A7-B540-41A1-AF51-E118F8C769D9}" type="presOf" srcId="{3CE82285-72C4-466A-B063-12A212F9ED42}" destId="{2825E1EF-4396-4C7D-94EF-8A2DC0CAAA92}" srcOrd="0" destOrd="0" presId="urn:microsoft.com/office/officeart/2005/8/layout/radial5"/>
    <dgm:cxn modelId="{7A867457-E17B-45BC-A183-D8AC9F974E37}" type="presOf" srcId="{9558CE3F-3AE6-4EAA-9B00-F72774F83C7F}" destId="{0126CE95-809D-43C3-A448-0F818C726214}" srcOrd="0" destOrd="0" presId="urn:microsoft.com/office/officeart/2005/8/layout/radial5"/>
    <dgm:cxn modelId="{1935BE85-26CA-4B2F-B38D-DD99B996B558}" type="presOf" srcId="{2A3C48BD-0F90-4937-BD33-A33500D2AC76}" destId="{516AA55A-E9AA-431A-837E-007E367B77D9}" srcOrd="0" destOrd="0" presId="urn:microsoft.com/office/officeart/2005/8/layout/radial5"/>
    <dgm:cxn modelId="{5E67D05B-65BF-4CE5-B6D9-31D745DD926F}" type="presOf" srcId="{FC309380-F592-4E5E-977F-683D8F02DEE4}" destId="{F10E94DF-BC19-4F10-B177-A3BB43836F50}" srcOrd="1" destOrd="0" presId="urn:microsoft.com/office/officeart/2005/8/layout/radial5"/>
    <dgm:cxn modelId="{7B78B954-1BB9-44C2-AB55-096773AE40C7}" type="presOf" srcId="{3CC8E3BA-D6FE-4326-8F88-D6FF853D4F5E}" destId="{7E33C9F3-58A9-45FF-B5D9-C52421B7E209}" srcOrd="0" destOrd="0" presId="urn:microsoft.com/office/officeart/2005/8/layout/radial5"/>
    <dgm:cxn modelId="{30647829-C3DB-4A87-B691-C6AB4E8BA865}" srcId="{D8B16586-B767-41DC-B4A7-41A7BD683FFE}" destId="{3CE82285-72C4-466A-B063-12A212F9ED42}" srcOrd="0" destOrd="0" parTransId="{3117535A-D518-4050-BE73-B96930DF7163}" sibTransId="{B0CB58B6-6E0A-4B6A-923A-D75D942CA497}"/>
    <dgm:cxn modelId="{8AE75425-C4D2-4A8B-824F-2D1863562223}" srcId="{3CE82285-72C4-466A-B063-12A212F9ED42}" destId="{2DCB3425-916E-40BE-90E0-C674F6C88002}" srcOrd="0" destOrd="0" parTransId="{FC309380-F592-4E5E-977F-683D8F02DEE4}" sibTransId="{94964DB7-BFB4-46D4-9CC0-F7E1D3A6B07C}"/>
    <dgm:cxn modelId="{1835D6EA-E6B5-4A87-9F75-0FC4E7235C75}" type="presOf" srcId="{2DCB3425-916E-40BE-90E0-C674F6C88002}" destId="{F038CE4E-6E9A-426B-902C-11CAB9D93259}" srcOrd="0" destOrd="0" presId="urn:microsoft.com/office/officeart/2005/8/layout/radial5"/>
    <dgm:cxn modelId="{EF492841-5157-4737-9151-86A3FAD8F5F2}" type="presOf" srcId="{3CC8E3BA-D6FE-4326-8F88-D6FF853D4F5E}" destId="{BD8A7549-FD83-42C0-BDCB-9D1D872E2FA7}" srcOrd="1" destOrd="0" presId="urn:microsoft.com/office/officeart/2005/8/layout/radial5"/>
    <dgm:cxn modelId="{CB2995F8-2F19-41D3-A7DA-EC123B159FD1}" type="presParOf" srcId="{28EBA452-0B11-4201-B523-611208805337}" destId="{2825E1EF-4396-4C7D-94EF-8A2DC0CAAA92}" srcOrd="0" destOrd="0" presId="urn:microsoft.com/office/officeart/2005/8/layout/radial5"/>
    <dgm:cxn modelId="{DFD6ABC1-C496-4574-B1A2-56A1822E4E70}" type="presParOf" srcId="{28EBA452-0B11-4201-B523-611208805337}" destId="{8507F931-593F-4B4C-B291-0755D9023C20}" srcOrd="1" destOrd="0" presId="urn:microsoft.com/office/officeart/2005/8/layout/radial5"/>
    <dgm:cxn modelId="{FA55432F-AA63-4C9E-90DA-E1217BF86866}" type="presParOf" srcId="{8507F931-593F-4B4C-B291-0755D9023C20}" destId="{F10E94DF-BC19-4F10-B177-A3BB43836F50}" srcOrd="0" destOrd="0" presId="urn:microsoft.com/office/officeart/2005/8/layout/radial5"/>
    <dgm:cxn modelId="{6A35D358-7CEE-49D7-B0DA-0F1E56FD6698}" type="presParOf" srcId="{28EBA452-0B11-4201-B523-611208805337}" destId="{F038CE4E-6E9A-426B-902C-11CAB9D93259}" srcOrd="2" destOrd="0" presId="urn:microsoft.com/office/officeart/2005/8/layout/radial5"/>
    <dgm:cxn modelId="{89837943-0AF6-4BF8-8B92-4B5C918702CC}" type="presParOf" srcId="{28EBA452-0B11-4201-B523-611208805337}" destId="{0126CE95-809D-43C3-A448-0F818C726214}" srcOrd="3" destOrd="0" presId="urn:microsoft.com/office/officeart/2005/8/layout/radial5"/>
    <dgm:cxn modelId="{5B481411-8833-4D9E-87EC-8716C8F96A43}" type="presParOf" srcId="{0126CE95-809D-43C3-A448-0F818C726214}" destId="{0AF05FE2-87FA-4BD7-B0A4-2CF647923CD2}" srcOrd="0" destOrd="0" presId="urn:microsoft.com/office/officeart/2005/8/layout/radial5"/>
    <dgm:cxn modelId="{57E550A8-DF04-4787-A2FF-2A34A0B59641}" type="presParOf" srcId="{28EBA452-0B11-4201-B523-611208805337}" destId="{665197F9-59E0-410F-B270-68281881DE90}" srcOrd="4" destOrd="0" presId="urn:microsoft.com/office/officeart/2005/8/layout/radial5"/>
    <dgm:cxn modelId="{0973AA14-8401-4670-A151-524E72FE777C}" type="presParOf" srcId="{28EBA452-0B11-4201-B523-611208805337}" destId="{7E33C9F3-58A9-45FF-B5D9-C52421B7E209}" srcOrd="5" destOrd="0" presId="urn:microsoft.com/office/officeart/2005/8/layout/radial5"/>
    <dgm:cxn modelId="{390F93EE-00FB-4EE4-B3E0-EE21DA64E248}" type="presParOf" srcId="{7E33C9F3-58A9-45FF-B5D9-C52421B7E209}" destId="{BD8A7549-FD83-42C0-BDCB-9D1D872E2FA7}" srcOrd="0" destOrd="0" presId="urn:microsoft.com/office/officeart/2005/8/layout/radial5"/>
    <dgm:cxn modelId="{E3346992-5E35-4B2E-A3AA-5D751A84AA8B}" type="presParOf" srcId="{28EBA452-0B11-4201-B523-611208805337}" destId="{516AA55A-E9AA-431A-837E-007E367B77D9}" srcOrd="6"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BF13948-1FAD-4F34-82FF-F24A0C2BC735}" type="doc">
      <dgm:prSet loTypeId="urn:microsoft.com/office/officeart/2005/8/layout/pList2" loCatId="list" qsTypeId="urn:microsoft.com/office/officeart/2005/8/quickstyle/simple1" qsCatId="simple" csTypeId="urn:microsoft.com/office/officeart/2005/8/colors/colorful1" csCatId="colorful" phldr="1"/>
      <dgm:spPr/>
    </dgm:pt>
    <dgm:pt modelId="{AE113B91-CE90-4D42-8CC0-FFBD78B39163}">
      <dgm:prSet phldrT="[Text]" custT="1"/>
      <dgm:spPr/>
      <dgm:t>
        <a:bodyPr/>
        <a:lstStyle/>
        <a:p>
          <a:r>
            <a:rPr lang="en-US" sz="2000" b="1" u="sng" dirty="0" smtClean="0"/>
            <a:t>Speech as Interaction</a:t>
          </a:r>
        </a:p>
        <a:p>
          <a:endParaRPr lang="en-US" sz="2000" b="1" dirty="0" smtClean="0"/>
        </a:p>
        <a:p>
          <a:r>
            <a:rPr lang="en-US" sz="2000" dirty="0" smtClean="0"/>
            <a:t>E.g. Exchange greetings, small talk, chit chat, share experiences etc.</a:t>
          </a:r>
          <a:endParaRPr lang="en-US" sz="2000" dirty="0"/>
        </a:p>
      </dgm:t>
    </dgm:pt>
    <dgm:pt modelId="{31EBDFCA-9F95-415A-B239-1482FD7A6299}" type="parTrans" cxnId="{ACC8AC23-5499-4165-8ED5-0C143EB6705C}">
      <dgm:prSet/>
      <dgm:spPr/>
      <dgm:t>
        <a:bodyPr/>
        <a:lstStyle/>
        <a:p>
          <a:endParaRPr lang="en-US"/>
        </a:p>
      </dgm:t>
    </dgm:pt>
    <dgm:pt modelId="{8D8DF915-F489-4F4B-8063-E0F551C7760E}" type="sibTrans" cxnId="{ACC8AC23-5499-4165-8ED5-0C143EB6705C}">
      <dgm:prSet/>
      <dgm:spPr/>
      <dgm:t>
        <a:bodyPr/>
        <a:lstStyle/>
        <a:p>
          <a:endParaRPr lang="en-US"/>
        </a:p>
      </dgm:t>
    </dgm:pt>
    <dgm:pt modelId="{0DCA0540-1E2C-4D02-B676-74D5D30B3BE9}">
      <dgm:prSet phldrT="[Text]" custT="1"/>
      <dgm:spPr/>
      <dgm:t>
        <a:bodyPr/>
        <a:lstStyle/>
        <a:p>
          <a:r>
            <a:rPr lang="en-US" sz="2000" b="1" u="sng" dirty="0" smtClean="0"/>
            <a:t>Speech as Transaction</a:t>
          </a:r>
        </a:p>
        <a:p>
          <a:endParaRPr lang="en-US" sz="2000" b="1" dirty="0" smtClean="0"/>
        </a:p>
        <a:p>
          <a:r>
            <a:rPr lang="en-US" sz="2000" dirty="0" smtClean="0"/>
            <a:t>E.g. Team meetings,  client calls, negotiations, decision making etc.</a:t>
          </a:r>
          <a:endParaRPr lang="en-US" sz="2000" dirty="0"/>
        </a:p>
      </dgm:t>
    </dgm:pt>
    <dgm:pt modelId="{565A03EF-CB9A-4C4E-90A6-1D8B22EEB3AD}" type="parTrans" cxnId="{708E23F7-99E9-4A20-80A1-EB0ADE862097}">
      <dgm:prSet/>
      <dgm:spPr/>
      <dgm:t>
        <a:bodyPr/>
        <a:lstStyle/>
        <a:p>
          <a:endParaRPr lang="en-US"/>
        </a:p>
      </dgm:t>
    </dgm:pt>
    <dgm:pt modelId="{DA22C556-9707-49D7-AF93-DBD94B32F786}" type="sibTrans" cxnId="{708E23F7-99E9-4A20-80A1-EB0ADE862097}">
      <dgm:prSet/>
      <dgm:spPr/>
      <dgm:t>
        <a:bodyPr/>
        <a:lstStyle/>
        <a:p>
          <a:endParaRPr lang="en-US"/>
        </a:p>
      </dgm:t>
    </dgm:pt>
    <dgm:pt modelId="{7BE391C7-ED73-43B1-A6B9-0DEA8D088B90}">
      <dgm:prSet phldrT="[Text]" custT="1"/>
      <dgm:spPr/>
      <dgm:t>
        <a:bodyPr/>
        <a:lstStyle/>
        <a:p>
          <a:r>
            <a:rPr lang="en-US" sz="2000" b="1" u="sng" dirty="0" smtClean="0"/>
            <a:t>Speech as Performance</a:t>
          </a:r>
        </a:p>
        <a:p>
          <a:r>
            <a:rPr lang="en-US" sz="2000" dirty="0" smtClean="0"/>
            <a:t>E.g. Presentations,  sharing information with the team, welcome speech, debate, etc.</a:t>
          </a:r>
          <a:endParaRPr lang="en-US" sz="2000" dirty="0"/>
        </a:p>
      </dgm:t>
    </dgm:pt>
    <dgm:pt modelId="{7BBEFC8B-EDDF-4D95-B3A0-E0C447E03C31}" type="parTrans" cxnId="{C01873B6-D4C5-40A9-80FD-1B104D264DF5}">
      <dgm:prSet/>
      <dgm:spPr/>
      <dgm:t>
        <a:bodyPr/>
        <a:lstStyle/>
        <a:p>
          <a:endParaRPr lang="en-US"/>
        </a:p>
      </dgm:t>
    </dgm:pt>
    <dgm:pt modelId="{9A6846F0-B0D4-4E91-9E3F-88367D7BB19E}" type="sibTrans" cxnId="{C01873B6-D4C5-40A9-80FD-1B104D264DF5}">
      <dgm:prSet/>
      <dgm:spPr/>
      <dgm:t>
        <a:bodyPr/>
        <a:lstStyle/>
        <a:p>
          <a:endParaRPr lang="en-US"/>
        </a:p>
      </dgm:t>
    </dgm:pt>
    <dgm:pt modelId="{E566CC07-3DDE-4789-A3CF-984195159EB4}" type="pres">
      <dgm:prSet presAssocID="{3BF13948-1FAD-4F34-82FF-F24A0C2BC735}" presName="Name0" presStyleCnt="0">
        <dgm:presLayoutVars>
          <dgm:dir/>
          <dgm:resizeHandles val="exact"/>
        </dgm:presLayoutVars>
      </dgm:prSet>
      <dgm:spPr/>
    </dgm:pt>
    <dgm:pt modelId="{F309B7CF-8F57-4FCD-90AC-6C7C576AC9E0}" type="pres">
      <dgm:prSet presAssocID="{3BF13948-1FAD-4F34-82FF-F24A0C2BC735}" presName="bkgdShp" presStyleLbl="alignAccFollowNode1" presStyleIdx="0" presStyleCnt="1" custLinFactNeighborY="33333"/>
      <dgm:spPr/>
    </dgm:pt>
    <dgm:pt modelId="{F9AF1E10-1AD6-4D29-8F98-FBC84FBBADA1}" type="pres">
      <dgm:prSet presAssocID="{3BF13948-1FAD-4F34-82FF-F24A0C2BC735}" presName="linComp" presStyleCnt="0"/>
      <dgm:spPr/>
    </dgm:pt>
    <dgm:pt modelId="{E69B6F18-9E00-4CC7-9762-5D974DA6FF66}" type="pres">
      <dgm:prSet presAssocID="{AE113B91-CE90-4D42-8CC0-FFBD78B39163}" presName="compNode" presStyleCnt="0"/>
      <dgm:spPr/>
    </dgm:pt>
    <dgm:pt modelId="{C522731A-9B78-4EB7-BCE6-596B1CADB3AB}" type="pres">
      <dgm:prSet presAssocID="{AE113B91-CE90-4D42-8CC0-FFBD78B39163}" presName="node" presStyleLbl="node1" presStyleIdx="0" presStyleCnt="3">
        <dgm:presLayoutVars>
          <dgm:bulletEnabled val="1"/>
        </dgm:presLayoutVars>
      </dgm:prSet>
      <dgm:spPr/>
      <dgm:t>
        <a:bodyPr/>
        <a:lstStyle/>
        <a:p>
          <a:endParaRPr lang="en-US"/>
        </a:p>
      </dgm:t>
    </dgm:pt>
    <dgm:pt modelId="{13A2C310-23C3-45E3-BD44-1B65E5104505}" type="pres">
      <dgm:prSet presAssocID="{AE113B91-CE90-4D42-8CC0-FFBD78B39163}" presName="invisiNode" presStyleLbl="node1" presStyleIdx="0" presStyleCnt="3"/>
      <dgm:spPr/>
    </dgm:pt>
    <dgm:pt modelId="{0AAD23A0-5D09-470D-8841-F32B3CDCD837}" type="pres">
      <dgm:prSet presAssocID="{AE113B91-CE90-4D42-8CC0-FFBD78B39163}"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A4553E30-A2BF-479D-BD96-A8F0A2FA8BB1}" type="pres">
      <dgm:prSet presAssocID="{8D8DF915-F489-4F4B-8063-E0F551C7760E}" presName="sibTrans" presStyleLbl="sibTrans2D1" presStyleIdx="0" presStyleCnt="0"/>
      <dgm:spPr/>
      <dgm:t>
        <a:bodyPr/>
        <a:lstStyle/>
        <a:p>
          <a:endParaRPr lang="en-US"/>
        </a:p>
      </dgm:t>
    </dgm:pt>
    <dgm:pt modelId="{2107C390-4F4A-4386-BC78-1BFD3414E466}" type="pres">
      <dgm:prSet presAssocID="{0DCA0540-1E2C-4D02-B676-74D5D30B3BE9}" presName="compNode" presStyleCnt="0"/>
      <dgm:spPr/>
    </dgm:pt>
    <dgm:pt modelId="{3BEA64CF-1C31-4DE6-8443-BE69A483151B}" type="pres">
      <dgm:prSet presAssocID="{0DCA0540-1E2C-4D02-B676-74D5D30B3BE9}" presName="node" presStyleLbl="node1" presStyleIdx="1" presStyleCnt="3">
        <dgm:presLayoutVars>
          <dgm:bulletEnabled val="1"/>
        </dgm:presLayoutVars>
      </dgm:prSet>
      <dgm:spPr/>
      <dgm:t>
        <a:bodyPr/>
        <a:lstStyle/>
        <a:p>
          <a:endParaRPr lang="en-US"/>
        </a:p>
      </dgm:t>
    </dgm:pt>
    <dgm:pt modelId="{4B204972-5E29-4223-B6F1-EE6DBDE09B27}" type="pres">
      <dgm:prSet presAssocID="{0DCA0540-1E2C-4D02-B676-74D5D30B3BE9}" presName="invisiNode" presStyleLbl="node1" presStyleIdx="1" presStyleCnt="3"/>
      <dgm:spPr/>
    </dgm:pt>
    <dgm:pt modelId="{8D1F315F-19BB-4571-9CC1-0D988DCE235B}" type="pres">
      <dgm:prSet presAssocID="{0DCA0540-1E2C-4D02-B676-74D5D30B3BE9}" presName="imagNod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15000" r="-15000"/>
          </a:stretch>
        </a:blipFill>
      </dgm:spPr>
    </dgm:pt>
    <dgm:pt modelId="{4261E7DA-1F6E-423C-9C8F-11BCDC4D98FF}" type="pres">
      <dgm:prSet presAssocID="{DA22C556-9707-49D7-AF93-DBD94B32F786}" presName="sibTrans" presStyleLbl="sibTrans2D1" presStyleIdx="0" presStyleCnt="0"/>
      <dgm:spPr/>
      <dgm:t>
        <a:bodyPr/>
        <a:lstStyle/>
        <a:p>
          <a:endParaRPr lang="en-US"/>
        </a:p>
      </dgm:t>
    </dgm:pt>
    <dgm:pt modelId="{2186108E-3AD8-4542-9145-E49215560D50}" type="pres">
      <dgm:prSet presAssocID="{7BE391C7-ED73-43B1-A6B9-0DEA8D088B90}" presName="compNode" presStyleCnt="0"/>
      <dgm:spPr/>
    </dgm:pt>
    <dgm:pt modelId="{469723AB-6B73-4721-9967-E25CCDD63E46}" type="pres">
      <dgm:prSet presAssocID="{7BE391C7-ED73-43B1-A6B9-0DEA8D088B90}" presName="node" presStyleLbl="node1" presStyleIdx="2" presStyleCnt="3">
        <dgm:presLayoutVars>
          <dgm:bulletEnabled val="1"/>
        </dgm:presLayoutVars>
      </dgm:prSet>
      <dgm:spPr/>
      <dgm:t>
        <a:bodyPr/>
        <a:lstStyle/>
        <a:p>
          <a:endParaRPr lang="en-US"/>
        </a:p>
      </dgm:t>
    </dgm:pt>
    <dgm:pt modelId="{72C0C9C5-1828-483E-9875-78BEC8851E9A}" type="pres">
      <dgm:prSet presAssocID="{7BE391C7-ED73-43B1-A6B9-0DEA8D088B90}" presName="invisiNode" presStyleLbl="node1" presStyleIdx="2" presStyleCnt="3"/>
      <dgm:spPr/>
    </dgm:pt>
    <dgm:pt modelId="{C407E28F-885F-4B9E-9B45-ACD29429050B}" type="pres">
      <dgm:prSet presAssocID="{7BE391C7-ED73-43B1-A6B9-0DEA8D088B90}" presName="imagNod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t="-23000" b="-23000"/>
          </a:stretch>
        </a:blipFill>
      </dgm:spPr>
    </dgm:pt>
  </dgm:ptLst>
  <dgm:cxnLst>
    <dgm:cxn modelId="{98FEBBE5-AB7C-487F-81CC-87F5B33F17BB}" type="presOf" srcId="{7BE391C7-ED73-43B1-A6B9-0DEA8D088B90}" destId="{469723AB-6B73-4721-9967-E25CCDD63E46}" srcOrd="0" destOrd="0" presId="urn:microsoft.com/office/officeart/2005/8/layout/pList2"/>
    <dgm:cxn modelId="{7CAFEB05-F327-4BD1-86F4-18E3724F79F9}" type="presOf" srcId="{DA22C556-9707-49D7-AF93-DBD94B32F786}" destId="{4261E7DA-1F6E-423C-9C8F-11BCDC4D98FF}" srcOrd="0" destOrd="0" presId="urn:microsoft.com/office/officeart/2005/8/layout/pList2"/>
    <dgm:cxn modelId="{708E23F7-99E9-4A20-80A1-EB0ADE862097}" srcId="{3BF13948-1FAD-4F34-82FF-F24A0C2BC735}" destId="{0DCA0540-1E2C-4D02-B676-74D5D30B3BE9}" srcOrd="1" destOrd="0" parTransId="{565A03EF-CB9A-4C4E-90A6-1D8B22EEB3AD}" sibTransId="{DA22C556-9707-49D7-AF93-DBD94B32F786}"/>
    <dgm:cxn modelId="{ACC8AC23-5499-4165-8ED5-0C143EB6705C}" srcId="{3BF13948-1FAD-4F34-82FF-F24A0C2BC735}" destId="{AE113B91-CE90-4D42-8CC0-FFBD78B39163}" srcOrd="0" destOrd="0" parTransId="{31EBDFCA-9F95-415A-B239-1482FD7A6299}" sibTransId="{8D8DF915-F489-4F4B-8063-E0F551C7760E}"/>
    <dgm:cxn modelId="{8A9950E5-C38A-419E-A584-E4206EFFC033}" type="presOf" srcId="{0DCA0540-1E2C-4D02-B676-74D5D30B3BE9}" destId="{3BEA64CF-1C31-4DE6-8443-BE69A483151B}" srcOrd="0" destOrd="0" presId="urn:microsoft.com/office/officeart/2005/8/layout/pList2"/>
    <dgm:cxn modelId="{19892540-F1DC-4C94-A98D-BA10C92162BA}" type="presOf" srcId="{8D8DF915-F489-4F4B-8063-E0F551C7760E}" destId="{A4553E30-A2BF-479D-BD96-A8F0A2FA8BB1}" srcOrd="0" destOrd="0" presId="urn:microsoft.com/office/officeart/2005/8/layout/pList2"/>
    <dgm:cxn modelId="{C01873B6-D4C5-40A9-80FD-1B104D264DF5}" srcId="{3BF13948-1FAD-4F34-82FF-F24A0C2BC735}" destId="{7BE391C7-ED73-43B1-A6B9-0DEA8D088B90}" srcOrd="2" destOrd="0" parTransId="{7BBEFC8B-EDDF-4D95-B3A0-E0C447E03C31}" sibTransId="{9A6846F0-B0D4-4E91-9E3F-88367D7BB19E}"/>
    <dgm:cxn modelId="{6DAA3C14-631F-4E99-A15D-2FB6093C04B2}" type="presOf" srcId="{3BF13948-1FAD-4F34-82FF-F24A0C2BC735}" destId="{E566CC07-3DDE-4789-A3CF-984195159EB4}" srcOrd="0" destOrd="0" presId="urn:microsoft.com/office/officeart/2005/8/layout/pList2"/>
    <dgm:cxn modelId="{64D3A3B6-8900-44F6-8C49-38F87B3C4053}" type="presOf" srcId="{AE113B91-CE90-4D42-8CC0-FFBD78B39163}" destId="{C522731A-9B78-4EB7-BCE6-596B1CADB3AB}" srcOrd="0" destOrd="0" presId="urn:microsoft.com/office/officeart/2005/8/layout/pList2"/>
    <dgm:cxn modelId="{9875B0C3-36BF-4360-A1CE-EC86E6F530EF}" type="presParOf" srcId="{E566CC07-3DDE-4789-A3CF-984195159EB4}" destId="{F309B7CF-8F57-4FCD-90AC-6C7C576AC9E0}" srcOrd="0" destOrd="0" presId="urn:microsoft.com/office/officeart/2005/8/layout/pList2"/>
    <dgm:cxn modelId="{78E07EF8-9348-407E-86EB-FE809601FE84}" type="presParOf" srcId="{E566CC07-3DDE-4789-A3CF-984195159EB4}" destId="{F9AF1E10-1AD6-4D29-8F98-FBC84FBBADA1}" srcOrd="1" destOrd="0" presId="urn:microsoft.com/office/officeart/2005/8/layout/pList2"/>
    <dgm:cxn modelId="{5B27B83B-DC04-4EB1-A0E8-7512DC33AB6D}" type="presParOf" srcId="{F9AF1E10-1AD6-4D29-8F98-FBC84FBBADA1}" destId="{E69B6F18-9E00-4CC7-9762-5D974DA6FF66}" srcOrd="0" destOrd="0" presId="urn:microsoft.com/office/officeart/2005/8/layout/pList2"/>
    <dgm:cxn modelId="{E63DD90D-1CBE-4AB7-82A4-86624F8687CF}" type="presParOf" srcId="{E69B6F18-9E00-4CC7-9762-5D974DA6FF66}" destId="{C522731A-9B78-4EB7-BCE6-596B1CADB3AB}" srcOrd="0" destOrd="0" presId="urn:microsoft.com/office/officeart/2005/8/layout/pList2"/>
    <dgm:cxn modelId="{14EE6D0B-9682-41E5-B840-A7344A51CD1B}" type="presParOf" srcId="{E69B6F18-9E00-4CC7-9762-5D974DA6FF66}" destId="{13A2C310-23C3-45E3-BD44-1B65E5104505}" srcOrd="1" destOrd="0" presId="urn:microsoft.com/office/officeart/2005/8/layout/pList2"/>
    <dgm:cxn modelId="{4A0B5868-BD3A-40E9-B805-EF7C7951CDD0}" type="presParOf" srcId="{E69B6F18-9E00-4CC7-9762-5D974DA6FF66}" destId="{0AAD23A0-5D09-470D-8841-F32B3CDCD837}" srcOrd="2" destOrd="0" presId="urn:microsoft.com/office/officeart/2005/8/layout/pList2"/>
    <dgm:cxn modelId="{63D21525-822F-4390-A6AB-E858681AC885}" type="presParOf" srcId="{F9AF1E10-1AD6-4D29-8F98-FBC84FBBADA1}" destId="{A4553E30-A2BF-479D-BD96-A8F0A2FA8BB1}" srcOrd="1" destOrd="0" presId="urn:microsoft.com/office/officeart/2005/8/layout/pList2"/>
    <dgm:cxn modelId="{247182DD-F645-495F-B550-62AEE056B8DE}" type="presParOf" srcId="{F9AF1E10-1AD6-4D29-8F98-FBC84FBBADA1}" destId="{2107C390-4F4A-4386-BC78-1BFD3414E466}" srcOrd="2" destOrd="0" presId="urn:microsoft.com/office/officeart/2005/8/layout/pList2"/>
    <dgm:cxn modelId="{779A4A93-D19C-401F-AC36-9F6463D87F51}" type="presParOf" srcId="{2107C390-4F4A-4386-BC78-1BFD3414E466}" destId="{3BEA64CF-1C31-4DE6-8443-BE69A483151B}" srcOrd="0" destOrd="0" presId="urn:microsoft.com/office/officeart/2005/8/layout/pList2"/>
    <dgm:cxn modelId="{D6F22DAF-8DAD-4CA1-9ADD-E89C746C2322}" type="presParOf" srcId="{2107C390-4F4A-4386-BC78-1BFD3414E466}" destId="{4B204972-5E29-4223-B6F1-EE6DBDE09B27}" srcOrd="1" destOrd="0" presId="urn:microsoft.com/office/officeart/2005/8/layout/pList2"/>
    <dgm:cxn modelId="{DEA18D82-C2F5-4FAA-A43A-9A0C45DDF2FA}" type="presParOf" srcId="{2107C390-4F4A-4386-BC78-1BFD3414E466}" destId="{8D1F315F-19BB-4571-9CC1-0D988DCE235B}" srcOrd="2" destOrd="0" presId="urn:microsoft.com/office/officeart/2005/8/layout/pList2"/>
    <dgm:cxn modelId="{E5903A5D-4764-47D8-B536-B0865F82E372}" type="presParOf" srcId="{F9AF1E10-1AD6-4D29-8F98-FBC84FBBADA1}" destId="{4261E7DA-1F6E-423C-9C8F-11BCDC4D98FF}" srcOrd="3" destOrd="0" presId="urn:microsoft.com/office/officeart/2005/8/layout/pList2"/>
    <dgm:cxn modelId="{42E56953-21B3-4D47-90B9-E9C53CA21A68}" type="presParOf" srcId="{F9AF1E10-1AD6-4D29-8F98-FBC84FBBADA1}" destId="{2186108E-3AD8-4542-9145-E49215560D50}" srcOrd="4" destOrd="0" presId="urn:microsoft.com/office/officeart/2005/8/layout/pList2"/>
    <dgm:cxn modelId="{48100F4B-00CC-4292-80C0-C6A3EE26CD06}" type="presParOf" srcId="{2186108E-3AD8-4542-9145-E49215560D50}" destId="{469723AB-6B73-4721-9967-E25CCDD63E46}" srcOrd="0" destOrd="0" presId="urn:microsoft.com/office/officeart/2005/8/layout/pList2"/>
    <dgm:cxn modelId="{EF1A0F9A-D28C-4FE5-BB27-B9020AC3935A}" type="presParOf" srcId="{2186108E-3AD8-4542-9145-E49215560D50}" destId="{72C0C9C5-1828-483E-9875-78BEC8851E9A}" srcOrd="1" destOrd="0" presId="urn:microsoft.com/office/officeart/2005/8/layout/pList2"/>
    <dgm:cxn modelId="{3055E748-CB21-414B-828F-14DBB53150FE}" type="presParOf" srcId="{2186108E-3AD8-4542-9145-E49215560D50}" destId="{C407E28F-885F-4B9E-9B45-ACD29429050B}"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FE6BCE3-4FF0-4D85-890C-EF593DD142FD}" type="doc">
      <dgm:prSet loTypeId="urn:microsoft.com/office/officeart/2005/8/layout/hList7" loCatId="list" qsTypeId="urn:microsoft.com/office/officeart/2005/8/quickstyle/simple1" qsCatId="simple" csTypeId="urn:microsoft.com/office/officeart/2005/8/colors/colorful3" csCatId="colorful" phldr="1"/>
      <dgm:spPr/>
    </dgm:pt>
    <dgm:pt modelId="{2C792831-CF3E-429E-8BBD-F3634C9A5D9C}">
      <dgm:prSet phldrT="[Text]"/>
      <dgm:spPr/>
      <dgm:t>
        <a:bodyPr/>
        <a:lstStyle/>
        <a:p>
          <a:r>
            <a:rPr lang="en-US" dirty="0" smtClean="0"/>
            <a:t>Picture </a:t>
          </a:r>
          <a:endParaRPr lang="en-US" dirty="0"/>
        </a:p>
      </dgm:t>
    </dgm:pt>
    <dgm:pt modelId="{C1B5A7DF-5B07-4FA9-BC1C-AE2F6532D5EB}" type="parTrans" cxnId="{2249A385-B7AF-47D8-8558-4753BB0B3C6A}">
      <dgm:prSet/>
      <dgm:spPr/>
      <dgm:t>
        <a:bodyPr/>
        <a:lstStyle/>
        <a:p>
          <a:endParaRPr lang="en-US"/>
        </a:p>
      </dgm:t>
    </dgm:pt>
    <dgm:pt modelId="{0E2E7E69-AC5D-46FA-A804-311A60983318}" type="sibTrans" cxnId="{2249A385-B7AF-47D8-8558-4753BB0B3C6A}">
      <dgm:prSet/>
      <dgm:spPr/>
      <dgm:t>
        <a:bodyPr/>
        <a:lstStyle/>
        <a:p>
          <a:endParaRPr lang="en-US"/>
        </a:p>
      </dgm:t>
    </dgm:pt>
    <dgm:pt modelId="{B015248F-59AF-4AFD-9F62-8C17001B5B39}">
      <dgm:prSet phldrT="[Text]"/>
      <dgm:spPr/>
      <dgm:t>
        <a:bodyPr/>
        <a:lstStyle/>
        <a:p>
          <a:r>
            <a:rPr lang="en-US" dirty="0" smtClean="0"/>
            <a:t>Pace </a:t>
          </a:r>
          <a:endParaRPr lang="en-US" dirty="0"/>
        </a:p>
      </dgm:t>
    </dgm:pt>
    <dgm:pt modelId="{699A0907-1B2B-4A69-80DB-02F4199B929B}" type="parTrans" cxnId="{28D41587-4ED4-4DC2-9102-2D9CB503D598}">
      <dgm:prSet/>
      <dgm:spPr/>
      <dgm:t>
        <a:bodyPr/>
        <a:lstStyle/>
        <a:p>
          <a:endParaRPr lang="en-US"/>
        </a:p>
      </dgm:t>
    </dgm:pt>
    <dgm:pt modelId="{E3CCCA0C-A107-4B91-8062-E336AEE0CC6D}" type="sibTrans" cxnId="{28D41587-4ED4-4DC2-9102-2D9CB503D598}">
      <dgm:prSet/>
      <dgm:spPr/>
      <dgm:t>
        <a:bodyPr/>
        <a:lstStyle/>
        <a:p>
          <a:endParaRPr lang="en-US"/>
        </a:p>
      </dgm:t>
    </dgm:pt>
    <dgm:pt modelId="{67925B03-0AE2-4658-A529-E9ECE8E6B849}">
      <dgm:prSet phldrT="[Text]"/>
      <dgm:spPr/>
      <dgm:t>
        <a:bodyPr/>
        <a:lstStyle/>
        <a:p>
          <a:r>
            <a:rPr lang="en-US" dirty="0" smtClean="0"/>
            <a:t>Pause </a:t>
          </a:r>
          <a:endParaRPr lang="en-US" dirty="0"/>
        </a:p>
      </dgm:t>
    </dgm:pt>
    <dgm:pt modelId="{9C38FC3E-78C5-4A03-ACA5-1F27C22CDCB6}" type="parTrans" cxnId="{BB16C73A-43A9-47A6-8338-CFB4D06A5AE5}">
      <dgm:prSet/>
      <dgm:spPr/>
      <dgm:t>
        <a:bodyPr/>
        <a:lstStyle/>
        <a:p>
          <a:endParaRPr lang="en-US"/>
        </a:p>
      </dgm:t>
    </dgm:pt>
    <dgm:pt modelId="{9E655788-62C1-4AF8-BF91-EDDE5952A7E3}" type="sibTrans" cxnId="{BB16C73A-43A9-47A6-8338-CFB4D06A5AE5}">
      <dgm:prSet/>
      <dgm:spPr/>
      <dgm:t>
        <a:bodyPr/>
        <a:lstStyle/>
        <a:p>
          <a:endParaRPr lang="en-US"/>
        </a:p>
      </dgm:t>
    </dgm:pt>
    <dgm:pt modelId="{183A8FAF-D93A-4C16-8551-6C2154955E4D}">
      <dgm:prSet phldrT="[Text]"/>
      <dgm:spPr/>
      <dgm:t>
        <a:bodyPr/>
        <a:lstStyle/>
        <a:p>
          <a:r>
            <a:rPr lang="en-US" dirty="0" smtClean="0"/>
            <a:t>Power </a:t>
          </a:r>
          <a:endParaRPr lang="en-US" dirty="0"/>
        </a:p>
      </dgm:t>
    </dgm:pt>
    <dgm:pt modelId="{AEF12AB6-5A43-4C50-A2AD-208A32E8519C}" type="parTrans" cxnId="{E697035A-43F6-43B6-BC1F-926158506F32}">
      <dgm:prSet/>
      <dgm:spPr/>
      <dgm:t>
        <a:bodyPr/>
        <a:lstStyle/>
        <a:p>
          <a:endParaRPr lang="en-US"/>
        </a:p>
      </dgm:t>
    </dgm:pt>
    <dgm:pt modelId="{C70DF09B-4321-4CBF-82D4-42D599E01469}" type="sibTrans" cxnId="{E697035A-43F6-43B6-BC1F-926158506F32}">
      <dgm:prSet/>
      <dgm:spPr/>
      <dgm:t>
        <a:bodyPr/>
        <a:lstStyle/>
        <a:p>
          <a:endParaRPr lang="en-US"/>
        </a:p>
      </dgm:t>
    </dgm:pt>
    <dgm:pt modelId="{5B0CCC37-4BE0-4E34-B43F-72466E01FD4E}">
      <dgm:prSet phldrT="[Text]"/>
      <dgm:spPr/>
      <dgm:t>
        <a:bodyPr/>
        <a:lstStyle/>
        <a:p>
          <a:r>
            <a:rPr lang="en-US" dirty="0" smtClean="0"/>
            <a:t>Pitch </a:t>
          </a:r>
          <a:endParaRPr lang="en-US" dirty="0"/>
        </a:p>
      </dgm:t>
    </dgm:pt>
    <dgm:pt modelId="{2A43FA0B-DC92-4BFE-A271-B729AD7EB016}" type="parTrans" cxnId="{BBF99FFE-68E4-4D86-857B-7A314F648FC7}">
      <dgm:prSet/>
      <dgm:spPr/>
      <dgm:t>
        <a:bodyPr/>
        <a:lstStyle/>
        <a:p>
          <a:endParaRPr lang="en-US"/>
        </a:p>
      </dgm:t>
    </dgm:pt>
    <dgm:pt modelId="{C3952EC1-7C94-4D93-9F2A-5137BF5966D1}" type="sibTrans" cxnId="{BBF99FFE-68E4-4D86-857B-7A314F648FC7}">
      <dgm:prSet/>
      <dgm:spPr/>
      <dgm:t>
        <a:bodyPr/>
        <a:lstStyle/>
        <a:p>
          <a:endParaRPr lang="en-US"/>
        </a:p>
      </dgm:t>
    </dgm:pt>
    <dgm:pt modelId="{EF27818F-9511-432F-8095-13C222C7E23D}" type="pres">
      <dgm:prSet presAssocID="{2FE6BCE3-4FF0-4D85-890C-EF593DD142FD}" presName="Name0" presStyleCnt="0">
        <dgm:presLayoutVars>
          <dgm:dir/>
          <dgm:resizeHandles val="exact"/>
        </dgm:presLayoutVars>
      </dgm:prSet>
      <dgm:spPr/>
    </dgm:pt>
    <dgm:pt modelId="{EA7D649C-D0EE-4325-9678-DFD3B226F68E}" type="pres">
      <dgm:prSet presAssocID="{2FE6BCE3-4FF0-4D85-890C-EF593DD142FD}" presName="fgShape" presStyleLbl="fgShp" presStyleIdx="0" presStyleCnt="1"/>
      <dgm:spPr/>
    </dgm:pt>
    <dgm:pt modelId="{A6D4128D-1355-45CD-A2F2-DC7A9AF56800}" type="pres">
      <dgm:prSet presAssocID="{2FE6BCE3-4FF0-4D85-890C-EF593DD142FD}" presName="linComp" presStyleCnt="0"/>
      <dgm:spPr/>
    </dgm:pt>
    <dgm:pt modelId="{E2FD89C6-1254-4415-A087-2CA144249E2E}" type="pres">
      <dgm:prSet presAssocID="{2C792831-CF3E-429E-8BBD-F3634C9A5D9C}" presName="compNode" presStyleCnt="0"/>
      <dgm:spPr/>
    </dgm:pt>
    <dgm:pt modelId="{AD660CF3-8DD6-4466-8342-21592DFE2B4D}" type="pres">
      <dgm:prSet presAssocID="{2C792831-CF3E-429E-8BBD-F3634C9A5D9C}" presName="bkgdShape" presStyleLbl="node1" presStyleIdx="0" presStyleCnt="5"/>
      <dgm:spPr/>
      <dgm:t>
        <a:bodyPr/>
        <a:lstStyle/>
        <a:p>
          <a:endParaRPr lang="en-US"/>
        </a:p>
      </dgm:t>
    </dgm:pt>
    <dgm:pt modelId="{4A468AA0-1444-4093-8962-B15B3DD86D1F}" type="pres">
      <dgm:prSet presAssocID="{2C792831-CF3E-429E-8BBD-F3634C9A5D9C}" presName="nodeTx" presStyleLbl="node1" presStyleIdx="0" presStyleCnt="5">
        <dgm:presLayoutVars>
          <dgm:bulletEnabled val="1"/>
        </dgm:presLayoutVars>
      </dgm:prSet>
      <dgm:spPr/>
      <dgm:t>
        <a:bodyPr/>
        <a:lstStyle/>
        <a:p>
          <a:endParaRPr lang="en-US"/>
        </a:p>
      </dgm:t>
    </dgm:pt>
    <dgm:pt modelId="{E5826F09-A8FB-4E3F-BD9B-4A4E549D93B4}" type="pres">
      <dgm:prSet presAssocID="{2C792831-CF3E-429E-8BBD-F3634C9A5D9C}" presName="invisiNode" presStyleLbl="node1" presStyleIdx="0" presStyleCnt="5"/>
      <dgm:spPr/>
    </dgm:pt>
    <dgm:pt modelId="{92B8A684-2E27-4620-9358-6426CFFE7545}" type="pres">
      <dgm:prSet presAssocID="{2C792831-CF3E-429E-8BBD-F3634C9A5D9C}" presName="imagNode"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2D471C7C-EE85-452F-8D4C-69FE7D47402F}" type="pres">
      <dgm:prSet presAssocID="{0E2E7E69-AC5D-46FA-A804-311A60983318}" presName="sibTrans" presStyleLbl="sibTrans2D1" presStyleIdx="0" presStyleCnt="0"/>
      <dgm:spPr/>
      <dgm:t>
        <a:bodyPr/>
        <a:lstStyle/>
        <a:p>
          <a:endParaRPr lang="en-US"/>
        </a:p>
      </dgm:t>
    </dgm:pt>
    <dgm:pt modelId="{840FF4A0-00CC-4077-B8EC-4BA851DEE989}" type="pres">
      <dgm:prSet presAssocID="{5B0CCC37-4BE0-4E34-B43F-72466E01FD4E}" presName="compNode" presStyleCnt="0"/>
      <dgm:spPr/>
    </dgm:pt>
    <dgm:pt modelId="{E82548B2-9ECA-40F4-A35D-9783BFF782C5}" type="pres">
      <dgm:prSet presAssocID="{5B0CCC37-4BE0-4E34-B43F-72466E01FD4E}" presName="bkgdShape" presStyleLbl="node1" presStyleIdx="1" presStyleCnt="5"/>
      <dgm:spPr/>
      <dgm:t>
        <a:bodyPr/>
        <a:lstStyle/>
        <a:p>
          <a:endParaRPr lang="en-US"/>
        </a:p>
      </dgm:t>
    </dgm:pt>
    <dgm:pt modelId="{A668129C-EB09-46A5-9471-B3D5018A58F7}" type="pres">
      <dgm:prSet presAssocID="{5B0CCC37-4BE0-4E34-B43F-72466E01FD4E}" presName="nodeTx" presStyleLbl="node1" presStyleIdx="1" presStyleCnt="5">
        <dgm:presLayoutVars>
          <dgm:bulletEnabled val="1"/>
        </dgm:presLayoutVars>
      </dgm:prSet>
      <dgm:spPr/>
      <dgm:t>
        <a:bodyPr/>
        <a:lstStyle/>
        <a:p>
          <a:endParaRPr lang="en-US"/>
        </a:p>
      </dgm:t>
    </dgm:pt>
    <dgm:pt modelId="{0D8BF289-90FC-4F51-A30C-9D148A2ED5A2}" type="pres">
      <dgm:prSet presAssocID="{5B0CCC37-4BE0-4E34-B43F-72466E01FD4E}" presName="invisiNode" presStyleLbl="node1" presStyleIdx="1" presStyleCnt="5"/>
      <dgm:spPr/>
    </dgm:pt>
    <dgm:pt modelId="{A387ABF8-0944-4771-93E9-1B2BB55DF112}" type="pres">
      <dgm:prSet presAssocID="{5B0CCC37-4BE0-4E34-B43F-72466E01FD4E}" presName="imagNode" presStyleLbl="fgImgPlace1" presStyleIdx="1" presStyleCnt="5"/>
      <dgm:spPr>
        <a:blipFill>
          <a:blip xmlns:r="http://schemas.openxmlformats.org/officeDocument/2006/relationships" r:embed="rId2">
            <a:extLst>
              <a:ext uri="{28A0092B-C50C-407E-A947-70E740481C1C}">
                <a14:useLocalDpi xmlns:a14="http://schemas.microsoft.com/office/drawing/2010/main" val="0"/>
              </a:ext>
            </a:extLst>
          </a:blip>
          <a:srcRect/>
          <a:stretch>
            <a:fillRect l="-11000" r="-11000"/>
          </a:stretch>
        </a:blipFill>
      </dgm:spPr>
    </dgm:pt>
    <dgm:pt modelId="{D5F9A417-3BB2-4E7C-AB12-F10B4CF62F45}" type="pres">
      <dgm:prSet presAssocID="{C3952EC1-7C94-4D93-9F2A-5137BF5966D1}" presName="sibTrans" presStyleLbl="sibTrans2D1" presStyleIdx="0" presStyleCnt="0"/>
      <dgm:spPr/>
      <dgm:t>
        <a:bodyPr/>
        <a:lstStyle/>
        <a:p>
          <a:endParaRPr lang="en-US"/>
        </a:p>
      </dgm:t>
    </dgm:pt>
    <dgm:pt modelId="{CC3AB4DE-7B50-4B74-B0A6-0BE174766A1B}" type="pres">
      <dgm:prSet presAssocID="{B015248F-59AF-4AFD-9F62-8C17001B5B39}" presName="compNode" presStyleCnt="0"/>
      <dgm:spPr/>
    </dgm:pt>
    <dgm:pt modelId="{8D96047E-9265-4776-8BC1-8FA2FE8C3707}" type="pres">
      <dgm:prSet presAssocID="{B015248F-59AF-4AFD-9F62-8C17001B5B39}" presName="bkgdShape" presStyleLbl="node1" presStyleIdx="2" presStyleCnt="5"/>
      <dgm:spPr/>
      <dgm:t>
        <a:bodyPr/>
        <a:lstStyle/>
        <a:p>
          <a:endParaRPr lang="en-US"/>
        </a:p>
      </dgm:t>
    </dgm:pt>
    <dgm:pt modelId="{30E2B380-DEF9-4B2B-B69A-68754B18DB3C}" type="pres">
      <dgm:prSet presAssocID="{B015248F-59AF-4AFD-9F62-8C17001B5B39}" presName="nodeTx" presStyleLbl="node1" presStyleIdx="2" presStyleCnt="5">
        <dgm:presLayoutVars>
          <dgm:bulletEnabled val="1"/>
        </dgm:presLayoutVars>
      </dgm:prSet>
      <dgm:spPr/>
      <dgm:t>
        <a:bodyPr/>
        <a:lstStyle/>
        <a:p>
          <a:endParaRPr lang="en-US"/>
        </a:p>
      </dgm:t>
    </dgm:pt>
    <dgm:pt modelId="{B6F9B250-3FCF-44E8-B23E-98641C689976}" type="pres">
      <dgm:prSet presAssocID="{B015248F-59AF-4AFD-9F62-8C17001B5B39}" presName="invisiNode" presStyleLbl="node1" presStyleIdx="2" presStyleCnt="5"/>
      <dgm:spPr/>
    </dgm:pt>
    <dgm:pt modelId="{79D755C2-D601-4A99-8916-0EB91AEE714D}" type="pres">
      <dgm:prSet presAssocID="{B015248F-59AF-4AFD-9F62-8C17001B5B39}" presName="imagNode" presStyleLbl="fgImgPlace1" presStyleIdx="2"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l="-2000" r="-2000"/>
          </a:stretch>
        </a:blipFill>
      </dgm:spPr>
    </dgm:pt>
    <dgm:pt modelId="{DAD0BDB8-2931-47BA-9B28-38E49B64D360}" type="pres">
      <dgm:prSet presAssocID="{E3CCCA0C-A107-4B91-8062-E336AEE0CC6D}" presName="sibTrans" presStyleLbl="sibTrans2D1" presStyleIdx="0" presStyleCnt="0"/>
      <dgm:spPr/>
      <dgm:t>
        <a:bodyPr/>
        <a:lstStyle/>
        <a:p>
          <a:endParaRPr lang="en-US"/>
        </a:p>
      </dgm:t>
    </dgm:pt>
    <dgm:pt modelId="{723B1C4D-3C33-4AEE-853C-9F9135520512}" type="pres">
      <dgm:prSet presAssocID="{67925B03-0AE2-4658-A529-E9ECE8E6B849}" presName="compNode" presStyleCnt="0"/>
      <dgm:spPr/>
    </dgm:pt>
    <dgm:pt modelId="{C91920B6-7E6B-4169-93BA-E3D723708CAD}" type="pres">
      <dgm:prSet presAssocID="{67925B03-0AE2-4658-A529-E9ECE8E6B849}" presName="bkgdShape" presStyleLbl="node1" presStyleIdx="3" presStyleCnt="5"/>
      <dgm:spPr/>
      <dgm:t>
        <a:bodyPr/>
        <a:lstStyle/>
        <a:p>
          <a:endParaRPr lang="en-US"/>
        </a:p>
      </dgm:t>
    </dgm:pt>
    <dgm:pt modelId="{68CB01F4-03A2-42CD-9CF2-0E2B183C5D95}" type="pres">
      <dgm:prSet presAssocID="{67925B03-0AE2-4658-A529-E9ECE8E6B849}" presName="nodeTx" presStyleLbl="node1" presStyleIdx="3" presStyleCnt="5">
        <dgm:presLayoutVars>
          <dgm:bulletEnabled val="1"/>
        </dgm:presLayoutVars>
      </dgm:prSet>
      <dgm:spPr/>
      <dgm:t>
        <a:bodyPr/>
        <a:lstStyle/>
        <a:p>
          <a:endParaRPr lang="en-US"/>
        </a:p>
      </dgm:t>
    </dgm:pt>
    <dgm:pt modelId="{CF9517C3-542A-4A32-B3ED-48E69741072C}" type="pres">
      <dgm:prSet presAssocID="{67925B03-0AE2-4658-A529-E9ECE8E6B849}" presName="invisiNode" presStyleLbl="node1" presStyleIdx="3" presStyleCnt="5"/>
      <dgm:spPr/>
    </dgm:pt>
    <dgm:pt modelId="{48AA562D-115C-43AB-A97F-A51371FC8905}" type="pres">
      <dgm:prSet presAssocID="{67925B03-0AE2-4658-A529-E9ECE8E6B849}" presName="imagNode" presStyleLbl="fgImgPlace1" presStyleIdx="3" presStyleCnt="5"/>
      <dgm:spPr>
        <a:blipFill>
          <a:blip xmlns:r="http://schemas.openxmlformats.org/officeDocument/2006/relationships" r:embed="rId4">
            <a:extLst>
              <a:ext uri="{28A0092B-C50C-407E-A947-70E740481C1C}">
                <a14:useLocalDpi xmlns:a14="http://schemas.microsoft.com/office/drawing/2010/main" val="0"/>
              </a:ext>
            </a:extLst>
          </a:blip>
          <a:srcRect/>
          <a:stretch>
            <a:fillRect l="-6000" r="-6000"/>
          </a:stretch>
        </a:blipFill>
      </dgm:spPr>
    </dgm:pt>
    <dgm:pt modelId="{9DE0577D-84B0-49C6-BD1A-A337F7477476}" type="pres">
      <dgm:prSet presAssocID="{9E655788-62C1-4AF8-BF91-EDDE5952A7E3}" presName="sibTrans" presStyleLbl="sibTrans2D1" presStyleIdx="0" presStyleCnt="0"/>
      <dgm:spPr/>
      <dgm:t>
        <a:bodyPr/>
        <a:lstStyle/>
        <a:p>
          <a:endParaRPr lang="en-US"/>
        </a:p>
      </dgm:t>
    </dgm:pt>
    <dgm:pt modelId="{F451C9D1-86F7-4F9C-AE74-1D27E7DF4ED3}" type="pres">
      <dgm:prSet presAssocID="{183A8FAF-D93A-4C16-8551-6C2154955E4D}" presName="compNode" presStyleCnt="0"/>
      <dgm:spPr/>
    </dgm:pt>
    <dgm:pt modelId="{89FA90D2-C33A-4358-8D3E-B56F8192EC29}" type="pres">
      <dgm:prSet presAssocID="{183A8FAF-D93A-4C16-8551-6C2154955E4D}" presName="bkgdShape" presStyleLbl="node1" presStyleIdx="4" presStyleCnt="5"/>
      <dgm:spPr/>
      <dgm:t>
        <a:bodyPr/>
        <a:lstStyle/>
        <a:p>
          <a:endParaRPr lang="en-US"/>
        </a:p>
      </dgm:t>
    </dgm:pt>
    <dgm:pt modelId="{B0394745-ABA8-4279-A0E9-483ED0DE3798}" type="pres">
      <dgm:prSet presAssocID="{183A8FAF-D93A-4C16-8551-6C2154955E4D}" presName="nodeTx" presStyleLbl="node1" presStyleIdx="4" presStyleCnt="5">
        <dgm:presLayoutVars>
          <dgm:bulletEnabled val="1"/>
        </dgm:presLayoutVars>
      </dgm:prSet>
      <dgm:spPr/>
      <dgm:t>
        <a:bodyPr/>
        <a:lstStyle/>
        <a:p>
          <a:endParaRPr lang="en-US"/>
        </a:p>
      </dgm:t>
    </dgm:pt>
    <dgm:pt modelId="{DBB399C8-7E84-4190-B353-015C4437ACBA}" type="pres">
      <dgm:prSet presAssocID="{183A8FAF-D93A-4C16-8551-6C2154955E4D}" presName="invisiNode" presStyleLbl="node1" presStyleIdx="4" presStyleCnt="5"/>
      <dgm:spPr/>
    </dgm:pt>
    <dgm:pt modelId="{32261DAF-A207-4822-A082-F5876E31A983}" type="pres">
      <dgm:prSet presAssocID="{183A8FAF-D93A-4C16-8551-6C2154955E4D}" presName="imagNode" presStyleLbl="fgImgPlace1" presStyleIdx="4"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t="-17000" b="-17000"/>
          </a:stretch>
        </a:blipFill>
      </dgm:spPr>
    </dgm:pt>
  </dgm:ptLst>
  <dgm:cxnLst>
    <dgm:cxn modelId="{BB16C73A-43A9-47A6-8338-CFB4D06A5AE5}" srcId="{2FE6BCE3-4FF0-4D85-890C-EF593DD142FD}" destId="{67925B03-0AE2-4658-A529-E9ECE8E6B849}" srcOrd="3" destOrd="0" parTransId="{9C38FC3E-78C5-4A03-ACA5-1F27C22CDCB6}" sibTransId="{9E655788-62C1-4AF8-BF91-EDDE5952A7E3}"/>
    <dgm:cxn modelId="{3495A36E-53FE-4E40-894D-36E9353C90D2}" type="presOf" srcId="{5B0CCC37-4BE0-4E34-B43F-72466E01FD4E}" destId="{E82548B2-9ECA-40F4-A35D-9783BFF782C5}" srcOrd="0" destOrd="0" presId="urn:microsoft.com/office/officeart/2005/8/layout/hList7"/>
    <dgm:cxn modelId="{4F2EBEFB-837D-40AA-B000-B1A6AA182E54}" type="presOf" srcId="{2C792831-CF3E-429E-8BBD-F3634C9A5D9C}" destId="{AD660CF3-8DD6-4466-8342-21592DFE2B4D}" srcOrd="0" destOrd="0" presId="urn:microsoft.com/office/officeart/2005/8/layout/hList7"/>
    <dgm:cxn modelId="{25319102-9B5A-4C29-952D-4E5181441D77}" type="presOf" srcId="{B015248F-59AF-4AFD-9F62-8C17001B5B39}" destId="{30E2B380-DEF9-4B2B-B69A-68754B18DB3C}" srcOrd="1" destOrd="0" presId="urn:microsoft.com/office/officeart/2005/8/layout/hList7"/>
    <dgm:cxn modelId="{BBF99FFE-68E4-4D86-857B-7A314F648FC7}" srcId="{2FE6BCE3-4FF0-4D85-890C-EF593DD142FD}" destId="{5B0CCC37-4BE0-4E34-B43F-72466E01FD4E}" srcOrd="1" destOrd="0" parTransId="{2A43FA0B-DC92-4BFE-A271-B729AD7EB016}" sibTransId="{C3952EC1-7C94-4D93-9F2A-5137BF5966D1}"/>
    <dgm:cxn modelId="{06F7BAA0-DB89-4D2A-A2B9-E174571C6751}" type="presOf" srcId="{5B0CCC37-4BE0-4E34-B43F-72466E01FD4E}" destId="{A668129C-EB09-46A5-9471-B3D5018A58F7}" srcOrd="1" destOrd="0" presId="urn:microsoft.com/office/officeart/2005/8/layout/hList7"/>
    <dgm:cxn modelId="{EF05937E-1F0C-4046-B467-7DB4BA280AC0}" type="presOf" srcId="{B015248F-59AF-4AFD-9F62-8C17001B5B39}" destId="{8D96047E-9265-4776-8BC1-8FA2FE8C3707}" srcOrd="0" destOrd="0" presId="urn:microsoft.com/office/officeart/2005/8/layout/hList7"/>
    <dgm:cxn modelId="{28D41587-4ED4-4DC2-9102-2D9CB503D598}" srcId="{2FE6BCE3-4FF0-4D85-890C-EF593DD142FD}" destId="{B015248F-59AF-4AFD-9F62-8C17001B5B39}" srcOrd="2" destOrd="0" parTransId="{699A0907-1B2B-4A69-80DB-02F4199B929B}" sibTransId="{E3CCCA0C-A107-4B91-8062-E336AEE0CC6D}"/>
    <dgm:cxn modelId="{F6E3850D-E6F8-4C7B-BFCA-79A79C215EF5}" type="presOf" srcId="{67925B03-0AE2-4658-A529-E9ECE8E6B849}" destId="{C91920B6-7E6B-4169-93BA-E3D723708CAD}" srcOrd="0" destOrd="0" presId="urn:microsoft.com/office/officeart/2005/8/layout/hList7"/>
    <dgm:cxn modelId="{E697035A-43F6-43B6-BC1F-926158506F32}" srcId="{2FE6BCE3-4FF0-4D85-890C-EF593DD142FD}" destId="{183A8FAF-D93A-4C16-8551-6C2154955E4D}" srcOrd="4" destOrd="0" parTransId="{AEF12AB6-5A43-4C50-A2AD-208A32E8519C}" sibTransId="{C70DF09B-4321-4CBF-82D4-42D599E01469}"/>
    <dgm:cxn modelId="{00371F5B-1AE3-4DB5-823E-0554289AF00C}" type="presOf" srcId="{183A8FAF-D93A-4C16-8551-6C2154955E4D}" destId="{B0394745-ABA8-4279-A0E9-483ED0DE3798}" srcOrd="1" destOrd="0" presId="urn:microsoft.com/office/officeart/2005/8/layout/hList7"/>
    <dgm:cxn modelId="{D4139249-8E57-41CF-94EA-5DCAAFD9CB13}" type="presOf" srcId="{67925B03-0AE2-4658-A529-E9ECE8E6B849}" destId="{68CB01F4-03A2-42CD-9CF2-0E2B183C5D95}" srcOrd="1" destOrd="0" presId="urn:microsoft.com/office/officeart/2005/8/layout/hList7"/>
    <dgm:cxn modelId="{98ED74D6-4D37-46C5-AB3B-C4FE77517B95}" type="presOf" srcId="{C3952EC1-7C94-4D93-9F2A-5137BF5966D1}" destId="{D5F9A417-3BB2-4E7C-AB12-F10B4CF62F45}" srcOrd="0" destOrd="0" presId="urn:microsoft.com/office/officeart/2005/8/layout/hList7"/>
    <dgm:cxn modelId="{2249A385-B7AF-47D8-8558-4753BB0B3C6A}" srcId="{2FE6BCE3-4FF0-4D85-890C-EF593DD142FD}" destId="{2C792831-CF3E-429E-8BBD-F3634C9A5D9C}" srcOrd="0" destOrd="0" parTransId="{C1B5A7DF-5B07-4FA9-BC1C-AE2F6532D5EB}" sibTransId="{0E2E7E69-AC5D-46FA-A804-311A60983318}"/>
    <dgm:cxn modelId="{310F04EF-F9F4-43D2-81ED-69A4340E0BC7}" type="presOf" srcId="{E3CCCA0C-A107-4B91-8062-E336AEE0CC6D}" destId="{DAD0BDB8-2931-47BA-9B28-38E49B64D360}" srcOrd="0" destOrd="0" presId="urn:microsoft.com/office/officeart/2005/8/layout/hList7"/>
    <dgm:cxn modelId="{12488872-3CFD-46CB-8053-C84D962130A8}" type="presOf" srcId="{9E655788-62C1-4AF8-BF91-EDDE5952A7E3}" destId="{9DE0577D-84B0-49C6-BD1A-A337F7477476}" srcOrd="0" destOrd="0" presId="urn:microsoft.com/office/officeart/2005/8/layout/hList7"/>
    <dgm:cxn modelId="{205FDEE1-F576-407B-A754-A00408A5CFB0}" type="presOf" srcId="{2C792831-CF3E-429E-8BBD-F3634C9A5D9C}" destId="{4A468AA0-1444-4093-8962-B15B3DD86D1F}" srcOrd="1" destOrd="0" presId="urn:microsoft.com/office/officeart/2005/8/layout/hList7"/>
    <dgm:cxn modelId="{8C9A02C4-4BB1-4D32-A367-B45A48126660}" type="presOf" srcId="{2FE6BCE3-4FF0-4D85-890C-EF593DD142FD}" destId="{EF27818F-9511-432F-8095-13C222C7E23D}" srcOrd="0" destOrd="0" presId="urn:microsoft.com/office/officeart/2005/8/layout/hList7"/>
    <dgm:cxn modelId="{B492189C-1B7F-4423-8368-71A8B95F3FBD}" type="presOf" srcId="{0E2E7E69-AC5D-46FA-A804-311A60983318}" destId="{2D471C7C-EE85-452F-8D4C-69FE7D47402F}" srcOrd="0" destOrd="0" presId="urn:microsoft.com/office/officeart/2005/8/layout/hList7"/>
    <dgm:cxn modelId="{5A309054-BAC4-49A0-AD17-30615017506F}" type="presOf" srcId="{183A8FAF-D93A-4C16-8551-6C2154955E4D}" destId="{89FA90D2-C33A-4358-8D3E-B56F8192EC29}" srcOrd="0" destOrd="0" presId="urn:microsoft.com/office/officeart/2005/8/layout/hList7"/>
    <dgm:cxn modelId="{97580CE8-6E5B-44A0-86D1-5228F69D25F2}" type="presParOf" srcId="{EF27818F-9511-432F-8095-13C222C7E23D}" destId="{EA7D649C-D0EE-4325-9678-DFD3B226F68E}" srcOrd="0" destOrd="0" presId="urn:microsoft.com/office/officeart/2005/8/layout/hList7"/>
    <dgm:cxn modelId="{AB66500F-53CB-419F-B600-FB236A8D953B}" type="presParOf" srcId="{EF27818F-9511-432F-8095-13C222C7E23D}" destId="{A6D4128D-1355-45CD-A2F2-DC7A9AF56800}" srcOrd="1" destOrd="0" presId="urn:microsoft.com/office/officeart/2005/8/layout/hList7"/>
    <dgm:cxn modelId="{CFA641FB-315E-4F35-9135-BBB8E923F9ED}" type="presParOf" srcId="{A6D4128D-1355-45CD-A2F2-DC7A9AF56800}" destId="{E2FD89C6-1254-4415-A087-2CA144249E2E}" srcOrd="0" destOrd="0" presId="urn:microsoft.com/office/officeart/2005/8/layout/hList7"/>
    <dgm:cxn modelId="{B86B1C2B-50F2-4CED-9833-E919DD83BC72}" type="presParOf" srcId="{E2FD89C6-1254-4415-A087-2CA144249E2E}" destId="{AD660CF3-8DD6-4466-8342-21592DFE2B4D}" srcOrd="0" destOrd="0" presId="urn:microsoft.com/office/officeart/2005/8/layout/hList7"/>
    <dgm:cxn modelId="{00AB216D-2812-4838-A388-F2592917DBBA}" type="presParOf" srcId="{E2FD89C6-1254-4415-A087-2CA144249E2E}" destId="{4A468AA0-1444-4093-8962-B15B3DD86D1F}" srcOrd="1" destOrd="0" presId="urn:microsoft.com/office/officeart/2005/8/layout/hList7"/>
    <dgm:cxn modelId="{9ADEBE6C-2727-4720-A66A-2C41C82C42D1}" type="presParOf" srcId="{E2FD89C6-1254-4415-A087-2CA144249E2E}" destId="{E5826F09-A8FB-4E3F-BD9B-4A4E549D93B4}" srcOrd="2" destOrd="0" presId="urn:microsoft.com/office/officeart/2005/8/layout/hList7"/>
    <dgm:cxn modelId="{ED5E5C4C-952F-4A60-82B6-0897EA66CED7}" type="presParOf" srcId="{E2FD89C6-1254-4415-A087-2CA144249E2E}" destId="{92B8A684-2E27-4620-9358-6426CFFE7545}" srcOrd="3" destOrd="0" presId="urn:microsoft.com/office/officeart/2005/8/layout/hList7"/>
    <dgm:cxn modelId="{67C474E2-549E-4BC3-A382-C19B85500714}" type="presParOf" srcId="{A6D4128D-1355-45CD-A2F2-DC7A9AF56800}" destId="{2D471C7C-EE85-452F-8D4C-69FE7D47402F}" srcOrd="1" destOrd="0" presId="urn:microsoft.com/office/officeart/2005/8/layout/hList7"/>
    <dgm:cxn modelId="{58CCEA88-FBB2-47FF-BD58-BC9C0B581F0A}" type="presParOf" srcId="{A6D4128D-1355-45CD-A2F2-DC7A9AF56800}" destId="{840FF4A0-00CC-4077-B8EC-4BA851DEE989}" srcOrd="2" destOrd="0" presId="urn:microsoft.com/office/officeart/2005/8/layout/hList7"/>
    <dgm:cxn modelId="{EA160AE1-BB7E-46AA-82F2-30D0C19F913F}" type="presParOf" srcId="{840FF4A0-00CC-4077-B8EC-4BA851DEE989}" destId="{E82548B2-9ECA-40F4-A35D-9783BFF782C5}" srcOrd="0" destOrd="0" presId="urn:microsoft.com/office/officeart/2005/8/layout/hList7"/>
    <dgm:cxn modelId="{D28B9113-7676-4757-B7F1-75E0681D71A5}" type="presParOf" srcId="{840FF4A0-00CC-4077-B8EC-4BA851DEE989}" destId="{A668129C-EB09-46A5-9471-B3D5018A58F7}" srcOrd="1" destOrd="0" presId="urn:microsoft.com/office/officeart/2005/8/layout/hList7"/>
    <dgm:cxn modelId="{429A693B-22B4-4020-8E49-59CA0CE26534}" type="presParOf" srcId="{840FF4A0-00CC-4077-B8EC-4BA851DEE989}" destId="{0D8BF289-90FC-4F51-A30C-9D148A2ED5A2}" srcOrd="2" destOrd="0" presId="urn:microsoft.com/office/officeart/2005/8/layout/hList7"/>
    <dgm:cxn modelId="{C42BE52D-D424-47B7-BEC7-F82065FB291C}" type="presParOf" srcId="{840FF4A0-00CC-4077-B8EC-4BA851DEE989}" destId="{A387ABF8-0944-4771-93E9-1B2BB55DF112}" srcOrd="3" destOrd="0" presId="urn:microsoft.com/office/officeart/2005/8/layout/hList7"/>
    <dgm:cxn modelId="{54517733-5AB4-40CA-96F6-C4C823F7FC70}" type="presParOf" srcId="{A6D4128D-1355-45CD-A2F2-DC7A9AF56800}" destId="{D5F9A417-3BB2-4E7C-AB12-F10B4CF62F45}" srcOrd="3" destOrd="0" presId="urn:microsoft.com/office/officeart/2005/8/layout/hList7"/>
    <dgm:cxn modelId="{6361D9B8-0F5C-4EBB-B56E-B9B546D7714F}" type="presParOf" srcId="{A6D4128D-1355-45CD-A2F2-DC7A9AF56800}" destId="{CC3AB4DE-7B50-4B74-B0A6-0BE174766A1B}" srcOrd="4" destOrd="0" presId="urn:microsoft.com/office/officeart/2005/8/layout/hList7"/>
    <dgm:cxn modelId="{7ED89CFE-9323-4A0C-9AA7-74C568C35ACF}" type="presParOf" srcId="{CC3AB4DE-7B50-4B74-B0A6-0BE174766A1B}" destId="{8D96047E-9265-4776-8BC1-8FA2FE8C3707}" srcOrd="0" destOrd="0" presId="urn:microsoft.com/office/officeart/2005/8/layout/hList7"/>
    <dgm:cxn modelId="{4FE3953D-E408-409A-91EF-700D8F6F9743}" type="presParOf" srcId="{CC3AB4DE-7B50-4B74-B0A6-0BE174766A1B}" destId="{30E2B380-DEF9-4B2B-B69A-68754B18DB3C}" srcOrd="1" destOrd="0" presId="urn:microsoft.com/office/officeart/2005/8/layout/hList7"/>
    <dgm:cxn modelId="{A576A1D8-2D83-4B9F-9D46-0960CCA8D45A}" type="presParOf" srcId="{CC3AB4DE-7B50-4B74-B0A6-0BE174766A1B}" destId="{B6F9B250-3FCF-44E8-B23E-98641C689976}" srcOrd="2" destOrd="0" presId="urn:microsoft.com/office/officeart/2005/8/layout/hList7"/>
    <dgm:cxn modelId="{F0D465A9-7331-438D-9C83-DFAB1F0562D1}" type="presParOf" srcId="{CC3AB4DE-7B50-4B74-B0A6-0BE174766A1B}" destId="{79D755C2-D601-4A99-8916-0EB91AEE714D}" srcOrd="3" destOrd="0" presId="urn:microsoft.com/office/officeart/2005/8/layout/hList7"/>
    <dgm:cxn modelId="{A0B5B13C-CCDD-4588-8832-B454027E9EE9}" type="presParOf" srcId="{A6D4128D-1355-45CD-A2F2-DC7A9AF56800}" destId="{DAD0BDB8-2931-47BA-9B28-38E49B64D360}" srcOrd="5" destOrd="0" presId="urn:microsoft.com/office/officeart/2005/8/layout/hList7"/>
    <dgm:cxn modelId="{926C2BA5-9455-49E6-8FB5-68A85C8BF1E7}" type="presParOf" srcId="{A6D4128D-1355-45CD-A2F2-DC7A9AF56800}" destId="{723B1C4D-3C33-4AEE-853C-9F9135520512}" srcOrd="6" destOrd="0" presId="urn:microsoft.com/office/officeart/2005/8/layout/hList7"/>
    <dgm:cxn modelId="{9C75299D-AABF-4E5C-BB36-263F86007C98}" type="presParOf" srcId="{723B1C4D-3C33-4AEE-853C-9F9135520512}" destId="{C91920B6-7E6B-4169-93BA-E3D723708CAD}" srcOrd="0" destOrd="0" presId="urn:microsoft.com/office/officeart/2005/8/layout/hList7"/>
    <dgm:cxn modelId="{02C923C4-0717-4AB8-AFAE-C659B177889C}" type="presParOf" srcId="{723B1C4D-3C33-4AEE-853C-9F9135520512}" destId="{68CB01F4-03A2-42CD-9CF2-0E2B183C5D95}" srcOrd="1" destOrd="0" presId="urn:microsoft.com/office/officeart/2005/8/layout/hList7"/>
    <dgm:cxn modelId="{2403599F-A63A-46C6-B64C-CC6847155E5F}" type="presParOf" srcId="{723B1C4D-3C33-4AEE-853C-9F9135520512}" destId="{CF9517C3-542A-4A32-B3ED-48E69741072C}" srcOrd="2" destOrd="0" presId="urn:microsoft.com/office/officeart/2005/8/layout/hList7"/>
    <dgm:cxn modelId="{65320845-FACF-4762-90B0-65337DC08295}" type="presParOf" srcId="{723B1C4D-3C33-4AEE-853C-9F9135520512}" destId="{48AA562D-115C-43AB-A97F-A51371FC8905}" srcOrd="3" destOrd="0" presId="urn:microsoft.com/office/officeart/2005/8/layout/hList7"/>
    <dgm:cxn modelId="{0DD699D2-19BE-4168-A358-1810C3ECB784}" type="presParOf" srcId="{A6D4128D-1355-45CD-A2F2-DC7A9AF56800}" destId="{9DE0577D-84B0-49C6-BD1A-A337F7477476}" srcOrd="7" destOrd="0" presId="urn:microsoft.com/office/officeart/2005/8/layout/hList7"/>
    <dgm:cxn modelId="{1354C8F2-589B-42A1-B61E-EBDBADCA8D5E}" type="presParOf" srcId="{A6D4128D-1355-45CD-A2F2-DC7A9AF56800}" destId="{F451C9D1-86F7-4F9C-AE74-1D27E7DF4ED3}" srcOrd="8" destOrd="0" presId="urn:microsoft.com/office/officeart/2005/8/layout/hList7"/>
    <dgm:cxn modelId="{CC65ABCC-5FD3-4DF6-B0F1-3700005C1A7A}" type="presParOf" srcId="{F451C9D1-86F7-4F9C-AE74-1D27E7DF4ED3}" destId="{89FA90D2-C33A-4358-8D3E-B56F8192EC29}" srcOrd="0" destOrd="0" presId="urn:microsoft.com/office/officeart/2005/8/layout/hList7"/>
    <dgm:cxn modelId="{05116194-7CA2-4BC5-8426-683906FB855B}" type="presParOf" srcId="{F451C9D1-86F7-4F9C-AE74-1D27E7DF4ED3}" destId="{B0394745-ABA8-4279-A0E9-483ED0DE3798}" srcOrd="1" destOrd="0" presId="urn:microsoft.com/office/officeart/2005/8/layout/hList7"/>
    <dgm:cxn modelId="{1FCC175A-7938-4ECC-9D56-524C389CBA76}" type="presParOf" srcId="{F451C9D1-86F7-4F9C-AE74-1D27E7DF4ED3}" destId="{DBB399C8-7E84-4190-B353-015C4437ACBA}" srcOrd="2" destOrd="0" presId="urn:microsoft.com/office/officeart/2005/8/layout/hList7"/>
    <dgm:cxn modelId="{47B2A887-3FF5-4AB7-B41F-CE376D008A61}" type="presParOf" srcId="{F451C9D1-86F7-4F9C-AE74-1D27E7DF4ED3}" destId="{32261DAF-A207-4822-A082-F5876E31A983}"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2F863F-1B9E-48C7-A903-0EE6E820B988}">
      <dsp:nvSpPr>
        <dsp:cNvPr id="0" name=""/>
        <dsp:cNvSpPr/>
      </dsp:nvSpPr>
      <dsp:spPr>
        <a:xfrm>
          <a:off x="3452661" y="1705"/>
          <a:ext cx="1402572" cy="911672"/>
        </a:xfrm>
        <a:prstGeom prst="round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Receiving</a:t>
          </a:r>
          <a:endParaRPr lang="en-US" sz="1600" b="1" kern="1200" dirty="0">
            <a:solidFill>
              <a:schemeClr val="tx1"/>
            </a:solidFill>
          </a:endParaRPr>
        </a:p>
      </dsp:txBody>
      <dsp:txXfrm>
        <a:off x="3497165" y="46209"/>
        <a:ext cx="1313564" cy="822664"/>
      </dsp:txXfrm>
    </dsp:sp>
    <dsp:sp modelId="{4E060FFF-5813-4995-BE59-410E13EA8CF1}">
      <dsp:nvSpPr>
        <dsp:cNvPr id="0" name=""/>
        <dsp:cNvSpPr/>
      </dsp:nvSpPr>
      <dsp:spPr>
        <a:xfrm>
          <a:off x="2003729" y="457542"/>
          <a:ext cx="4300437" cy="4300437"/>
        </a:xfrm>
        <a:custGeom>
          <a:avLst/>
          <a:gdLst/>
          <a:ahLst/>
          <a:cxnLst/>
          <a:rect l="0" t="0" r="0" b="0"/>
          <a:pathLst>
            <a:path>
              <a:moveTo>
                <a:pt x="3028431" y="187520"/>
              </a:moveTo>
              <a:arcTo wR="2150218" hR="2150218" stAng="17646373" swAng="925507"/>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C7D5522-471A-479C-ACD2-ECD6AC55DC6B}">
      <dsp:nvSpPr>
        <dsp:cNvPr id="0" name=""/>
        <dsp:cNvSpPr/>
      </dsp:nvSpPr>
      <dsp:spPr>
        <a:xfrm>
          <a:off x="5314805" y="1076815"/>
          <a:ext cx="1402572" cy="911672"/>
        </a:xfrm>
        <a:prstGeom prst="round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Attending</a:t>
          </a:r>
          <a:endParaRPr lang="en-US" sz="1600" b="1" kern="1200" dirty="0">
            <a:solidFill>
              <a:schemeClr val="tx1"/>
            </a:solidFill>
          </a:endParaRPr>
        </a:p>
      </dsp:txBody>
      <dsp:txXfrm>
        <a:off x="5359309" y="1121319"/>
        <a:ext cx="1313564" cy="822664"/>
      </dsp:txXfrm>
    </dsp:sp>
    <dsp:sp modelId="{7CEFED99-9A56-4AA6-9D45-E367047F95AD}">
      <dsp:nvSpPr>
        <dsp:cNvPr id="0" name=""/>
        <dsp:cNvSpPr/>
      </dsp:nvSpPr>
      <dsp:spPr>
        <a:xfrm>
          <a:off x="2003729" y="457542"/>
          <a:ext cx="4300437" cy="4300437"/>
        </a:xfrm>
        <a:custGeom>
          <a:avLst/>
          <a:gdLst/>
          <a:ahLst/>
          <a:cxnLst/>
          <a:rect l="0" t="0" r="0" b="0"/>
          <a:pathLst>
            <a:path>
              <a:moveTo>
                <a:pt x="4266865" y="1771739"/>
              </a:moveTo>
              <a:arcTo wR="2150218" hR="2150218" stAng="20991723" swAng="1216555"/>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8058029B-F20A-4A80-825B-C1C4C658C2AA}">
      <dsp:nvSpPr>
        <dsp:cNvPr id="0" name=""/>
        <dsp:cNvSpPr/>
      </dsp:nvSpPr>
      <dsp:spPr>
        <a:xfrm>
          <a:off x="5199037" y="3227034"/>
          <a:ext cx="1634109" cy="911672"/>
        </a:xfrm>
        <a:prstGeom prst="round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Understanding</a:t>
          </a:r>
          <a:endParaRPr lang="en-US" sz="1600" b="1" kern="1200" dirty="0">
            <a:solidFill>
              <a:schemeClr val="tx1"/>
            </a:solidFill>
          </a:endParaRPr>
        </a:p>
      </dsp:txBody>
      <dsp:txXfrm>
        <a:off x="5243541" y="3271538"/>
        <a:ext cx="1545101" cy="822664"/>
      </dsp:txXfrm>
    </dsp:sp>
    <dsp:sp modelId="{50C3A6A1-4779-4A19-9BF4-5C00BC105CD2}">
      <dsp:nvSpPr>
        <dsp:cNvPr id="0" name=""/>
        <dsp:cNvSpPr/>
      </dsp:nvSpPr>
      <dsp:spPr>
        <a:xfrm>
          <a:off x="2003729" y="457542"/>
          <a:ext cx="4300437" cy="4300437"/>
        </a:xfrm>
        <a:custGeom>
          <a:avLst/>
          <a:gdLst/>
          <a:ahLst/>
          <a:cxnLst/>
          <a:rect l="0" t="0" r="0" b="0"/>
          <a:pathLst>
            <a:path>
              <a:moveTo>
                <a:pt x="3518833" y="3808632"/>
              </a:moveTo>
              <a:arcTo wR="2150218" hR="2150218" stAng="3028120" swAng="925507"/>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DAC84628-737F-433D-9E37-DDBA63976934}">
      <dsp:nvSpPr>
        <dsp:cNvPr id="0" name=""/>
        <dsp:cNvSpPr/>
      </dsp:nvSpPr>
      <dsp:spPr>
        <a:xfrm>
          <a:off x="3452661" y="4302143"/>
          <a:ext cx="1402572" cy="911672"/>
        </a:xfrm>
        <a:prstGeom prst="round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Remembering</a:t>
          </a:r>
          <a:endParaRPr lang="en-US" sz="1600" b="1" kern="1200" dirty="0">
            <a:solidFill>
              <a:schemeClr val="tx1"/>
            </a:solidFill>
          </a:endParaRPr>
        </a:p>
      </dsp:txBody>
      <dsp:txXfrm>
        <a:off x="3497165" y="4346647"/>
        <a:ext cx="1313564" cy="822664"/>
      </dsp:txXfrm>
    </dsp:sp>
    <dsp:sp modelId="{78A937EC-476F-44BE-A707-F3D53E378941}">
      <dsp:nvSpPr>
        <dsp:cNvPr id="0" name=""/>
        <dsp:cNvSpPr/>
      </dsp:nvSpPr>
      <dsp:spPr>
        <a:xfrm>
          <a:off x="2003729" y="457542"/>
          <a:ext cx="4300437" cy="4300437"/>
        </a:xfrm>
        <a:custGeom>
          <a:avLst/>
          <a:gdLst/>
          <a:ahLst/>
          <a:cxnLst/>
          <a:rect l="0" t="0" r="0" b="0"/>
          <a:pathLst>
            <a:path>
              <a:moveTo>
                <a:pt x="1272005" y="4112916"/>
              </a:moveTo>
              <a:arcTo wR="2150218" hR="2150218" stAng="6846373" swAng="925507"/>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944F6CC-29BB-4B5E-B840-2DD1A042FEAD}">
      <dsp:nvSpPr>
        <dsp:cNvPr id="0" name=""/>
        <dsp:cNvSpPr/>
      </dsp:nvSpPr>
      <dsp:spPr>
        <a:xfrm>
          <a:off x="1590517" y="3227034"/>
          <a:ext cx="1402572" cy="911672"/>
        </a:xfrm>
        <a:prstGeom prst="round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Evaluating</a:t>
          </a:r>
          <a:endParaRPr lang="en-US" sz="1600" b="1" kern="1200" dirty="0">
            <a:solidFill>
              <a:schemeClr val="tx1"/>
            </a:solidFill>
          </a:endParaRPr>
        </a:p>
      </dsp:txBody>
      <dsp:txXfrm>
        <a:off x="1635021" y="3271538"/>
        <a:ext cx="1313564" cy="822664"/>
      </dsp:txXfrm>
    </dsp:sp>
    <dsp:sp modelId="{EABBBF11-E7D1-4022-9517-55F8ED8B47F4}">
      <dsp:nvSpPr>
        <dsp:cNvPr id="0" name=""/>
        <dsp:cNvSpPr/>
      </dsp:nvSpPr>
      <dsp:spPr>
        <a:xfrm>
          <a:off x="2003729" y="457542"/>
          <a:ext cx="4300437" cy="4300437"/>
        </a:xfrm>
        <a:custGeom>
          <a:avLst/>
          <a:gdLst/>
          <a:ahLst/>
          <a:cxnLst/>
          <a:rect l="0" t="0" r="0" b="0"/>
          <a:pathLst>
            <a:path>
              <a:moveTo>
                <a:pt x="33571" y="2528697"/>
              </a:moveTo>
              <a:arcTo wR="2150218" hR="2150218" stAng="10191723" swAng="1216555"/>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7B183F6-4285-4D2B-ACD2-93FF1C0ACDC7}">
      <dsp:nvSpPr>
        <dsp:cNvPr id="0" name=""/>
        <dsp:cNvSpPr/>
      </dsp:nvSpPr>
      <dsp:spPr>
        <a:xfrm>
          <a:off x="1590517" y="1076815"/>
          <a:ext cx="1402572" cy="911672"/>
        </a:xfrm>
        <a:prstGeom prst="round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Responding</a:t>
          </a:r>
          <a:endParaRPr lang="en-US" sz="1600" b="1" kern="1200" dirty="0">
            <a:solidFill>
              <a:schemeClr val="tx1"/>
            </a:solidFill>
          </a:endParaRPr>
        </a:p>
      </dsp:txBody>
      <dsp:txXfrm>
        <a:off x="1635021" y="1121319"/>
        <a:ext cx="1313564" cy="822664"/>
      </dsp:txXfrm>
    </dsp:sp>
    <dsp:sp modelId="{110D1AE4-9C68-4398-A537-F2A940EB48EC}">
      <dsp:nvSpPr>
        <dsp:cNvPr id="0" name=""/>
        <dsp:cNvSpPr/>
      </dsp:nvSpPr>
      <dsp:spPr>
        <a:xfrm>
          <a:off x="2003729" y="457542"/>
          <a:ext cx="4300437" cy="4300437"/>
        </a:xfrm>
        <a:custGeom>
          <a:avLst/>
          <a:gdLst/>
          <a:ahLst/>
          <a:cxnLst/>
          <a:rect l="0" t="0" r="0" b="0"/>
          <a:pathLst>
            <a:path>
              <a:moveTo>
                <a:pt x="781604" y="491805"/>
              </a:moveTo>
              <a:arcTo wR="2150218" hR="2150218" stAng="13828120" swAng="925507"/>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2F863F-1B9E-48C7-A903-0EE6E820B988}">
      <dsp:nvSpPr>
        <dsp:cNvPr id="0" name=""/>
        <dsp:cNvSpPr/>
      </dsp:nvSpPr>
      <dsp:spPr>
        <a:xfrm>
          <a:off x="3452661" y="1705"/>
          <a:ext cx="1402572" cy="911672"/>
        </a:xfrm>
        <a:prstGeom prst="round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Receiving</a:t>
          </a:r>
          <a:endParaRPr lang="en-US" sz="1600" b="1" kern="1200" dirty="0">
            <a:solidFill>
              <a:schemeClr val="tx1"/>
            </a:solidFill>
          </a:endParaRPr>
        </a:p>
      </dsp:txBody>
      <dsp:txXfrm>
        <a:off x="3497165" y="46209"/>
        <a:ext cx="1313564" cy="822664"/>
      </dsp:txXfrm>
    </dsp:sp>
    <dsp:sp modelId="{4E060FFF-5813-4995-BE59-410E13EA8CF1}">
      <dsp:nvSpPr>
        <dsp:cNvPr id="0" name=""/>
        <dsp:cNvSpPr/>
      </dsp:nvSpPr>
      <dsp:spPr>
        <a:xfrm>
          <a:off x="2003729" y="457542"/>
          <a:ext cx="4300437" cy="4300437"/>
        </a:xfrm>
        <a:custGeom>
          <a:avLst/>
          <a:gdLst/>
          <a:ahLst/>
          <a:cxnLst/>
          <a:rect l="0" t="0" r="0" b="0"/>
          <a:pathLst>
            <a:path>
              <a:moveTo>
                <a:pt x="3028431" y="187520"/>
              </a:moveTo>
              <a:arcTo wR="2150218" hR="2150218" stAng="17646373" swAng="925507"/>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C7D5522-471A-479C-ACD2-ECD6AC55DC6B}">
      <dsp:nvSpPr>
        <dsp:cNvPr id="0" name=""/>
        <dsp:cNvSpPr/>
      </dsp:nvSpPr>
      <dsp:spPr>
        <a:xfrm>
          <a:off x="5314805" y="1076815"/>
          <a:ext cx="1402572" cy="911672"/>
        </a:xfrm>
        <a:prstGeom prst="round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Attending</a:t>
          </a:r>
          <a:endParaRPr lang="en-US" sz="1600" b="1" kern="1200" dirty="0">
            <a:solidFill>
              <a:schemeClr val="tx1"/>
            </a:solidFill>
          </a:endParaRPr>
        </a:p>
      </dsp:txBody>
      <dsp:txXfrm>
        <a:off x="5359309" y="1121319"/>
        <a:ext cx="1313564" cy="822664"/>
      </dsp:txXfrm>
    </dsp:sp>
    <dsp:sp modelId="{7CEFED99-9A56-4AA6-9D45-E367047F95AD}">
      <dsp:nvSpPr>
        <dsp:cNvPr id="0" name=""/>
        <dsp:cNvSpPr/>
      </dsp:nvSpPr>
      <dsp:spPr>
        <a:xfrm>
          <a:off x="2003729" y="457542"/>
          <a:ext cx="4300437" cy="4300437"/>
        </a:xfrm>
        <a:custGeom>
          <a:avLst/>
          <a:gdLst/>
          <a:ahLst/>
          <a:cxnLst/>
          <a:rect l="0" t="0" r="0" b="0"/>
          <a:pathLst>
            <a:path>
              <a:moveTo>
                <a:pt x="4266865" y="1771739"/>
              </a:moveTo>
              <a:arcTo wR="2150218" hR="2150218" stAng="20991723" swAng="1216555"/>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8058029B-F20A-4A80-825B-C1C4C658C2AA}">
      <dsp:nvSpPr>
        <dsp:cNvPr id="0" name=""/>
        <dsp:cNvSpPr/>
      </dsp:nvSpPr>
      <dsp:spPr>
        <a:xfrm>
          <a:off x="5199037" y="3227034"/>
          <a:ext cx="1634109" cy="911672"/>
        </a:xfrm>
        <a:prstGeom prst="round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Understanding</a:t>
          </a:r>
          <a:endParaRPr lang="en-US" sz="1600" b="1" kern="1200" dirty="0">
            <a:solidFill>
              <a:schemeClr val="tx1"/>
            </a:solidFill>
          </a:endParaRPr>
        </a:p>
      </dsp:txBody>
      <dsp:txXfrm>
        <a:off x="5243541" y="3271538"/>
        <a:ext cx="1545101" cy="822664"/>
      </dsp:txXfrm>
    </dsp:sp>
    <dsp:sp modelId="{50C3A6A1-4779-4A19-9BF4-5C00BC105CD2}">
      <dsp:nvSpPr>
        <dsp:cNvPr id="0" name=""/>
        <dsp:cNvSpPr/>
      </dsp:nvSpPr>
      <dsp:spPr>
        <a:xfrm>
          <a:off x="2003729" y="457542"/>
          <a:ext cx="4300437" cy="4300437"/>
        </a:xfrm>
        <a:custGeom>
          <a:avLst/>
          <a:gdLst/>
          <a:ahLst/>
          <a:cxnLst/>
          <a:rect l="0" t="0" r="0" b="0"/>
          <a:pathLst>
            <a:path>
              <a:moveTo>
                <a:pt x="3518833" y="3808632"/>
              </a:moveTo>
              <a:arcTo wR="2150218" hR="2150218" stAng="3028120" swAng="925507"/>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DAC84628-737F-433D-9E37-DDBA63976934}">
      <dsp:nvSpPr>
        <dsp:cNvPr id="0" name=""/>
        <dsp:cNvSpPr/>
      </dsp:nvSpPr>
      <dsp:spPr>
        <a:xfrm>
          <a:off x="3452661" y="4302143"/>
          <a:ext cx="1402572" cy="911672"/>
        </a:xfrm>
        <a:prstGeom prst="round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Remembering</a:t>
          </a:r>
          <a:endParaRPr lang="en-US" sz="1600" b="1" kern="1200" dirty="0">
            <a:solidFill>
              <a:schemeClr val="tx1"/>
            </a:solidFill>
          </a:endParaRPr>
        </a:p>
      </dsp:txBody>
      <dsp:txXfrm>
        <a:off x="3497165" y="4346647"/>
        <a:ext cx="1313564" cy="822664"/>
      </dsp:txXfrm>
    </dsp:sp>
    <dsp:sp modelId="{78A937EC-476F-44BE-A707-F3D53E378941}">
      <dsp:nvSpPr>
        <dsp:cNvPr id="0" name=""/>
        <dsp:cNvSpPr/>
      </dsp:nvSpPr>
      <dsp:spPr>
        <a:xfrm>
          <a:off x="2003729" y="457542"/>
          <a:ext cx="4300437" cy="4300437"/>
        </a:xfrm>
        <a:custGeom>
          <a:avLst/>
          <a:gdLst/>
          <a:ahLst/>
          <a:cxnLst/>
          <a:rect l="0" t="0" r="0" b="0"/>
          <a:pathLst>
            <a:path>
              <a:moveTo>
                <a:pt x="1272005" y="4112916"/>
              </a:moveTo>
              <a:arcTo wR="2150218" hR="2150218" stAng="6846373" swAng="925507"/>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944F6CC-29BB-4B5E-B840-2DD1A042FEAD}">
      <dsp:nvSpPr>
        <dsp:cNvPr id="0" name=""/>
        <dsp:cNvSpPr/>
      </dsp:nvSpPr>
      <dsp:spPr>
        <a:xfrm>
          <a:off x="1590517" y="3227034"/>
          <a:ext cx="1402572" cy="911672"/>
        </a:xfrm>
        <a:prstGeom prst="round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Evaluating</a:t>
          </a:r>
          <a:endParaRPr lang="en-US" sz="1600" b="1" kern="1200" dirty="0">
            <a:solidFill>
              <a:schemeClr val="tx1"/>
            </a:solidFill>
          </a:endParaRPr>
        </a:p>
      </dsp:txBody>
      <dsp:txXfrm>
        <a:off x="1635021" y="3271538"/>
        <a:ext cx="1313564" cy="822664"/>
      </dsp:txXfrm>
    </dsp:sp>
    <dsp:sp modelId="{EABBBF11-E7D1-4022-9517-55F8ED8B47F4}">
      <dsp:nvSpPr>
        <dsp:cNvPr id="0" name=""/>
        <dsp:cNvSpPr/>
      </dsp:nvSpPr>
      <dsp:spPr>
        <a:xfrm>
          <a:off x="2003729" y="457542"/>
          <a:ext cx="4300437" cy="4300437"/>
        </a:xfrm>
        <a:custGeom>
          <a:avLst/>
          <a:gdLst/>
          <a:ahLst/>
          <a:cxnLst/>
          <a:rect l="0" t="0" r="0" b="0"/>
          <a:pathLst>
            <a:path>
              <a:moveTo>
                <a:pt x="33571" y="2528697"/>
              </a:moveTo>
              <a:arcTo wR="2150218" hR="2150218" stAng="10191723" swAng="1216555"/>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7B183F6-4285-4D2B-ACD2-93FF1C0ACDC7}">
      <dsp:nvSpPr>
        <dsp:cNvPr id="0" name=""/>
        <dsp:cNvSpPr/>
      </dsp:nvSpPr>
      <dsp:spPr>
        <a:xfrm>
          <a:off x="1590517" y="1076815"/>
          <a:ext cx="1402572" cy="911672"/>
        </a:xfrm>
        <a:prstGeom prst="round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Responding</a:t>
          </a:r>
          <a:endParaRPr lang="en-US" sz="1600" b="1" kern="1200" dirty="0">
            <a:solidFill>
              <a:schemeClr val="tx1"/>
            </a:solidFill>
          </a:endParaRPr>
        </a:p>
      </dsp:txBody>
      <dsp:txXfrm>
        <a:off x="1635021" y="1121319"/>
        <a:ext cx="1313564" cy="822664"/>
      </dsp:txXfrm>
    </dsp:sp>
    <dsp:sp modelId="{110D1AE4-9C68-4398-A537-F2A940EB48EC}">
      <dsp:nvSpPr>
        <dsp:cNvPr id="0" name=""/>
        <dsp:cNvSpPr/>
      </dsp:nvSpPr>
      <dsp:spPr>
        <a:xfrm>
          <a:off x="2003729" y="457542"/>
          <a:ext cx="4300437" cy="4300437"/>
        </a:xfrm>
        <a:custGeom>
          <a:avLst/>
          <a:gdLst/>
          <a:ahLst/>
          <a:cxnLst/>
          <a:rect l="0" t="0" r="0" b="0"/>
          <a:pathLst>
            <a:path>
              <a:moveTo>
                <a:pt x="781604" y="491805"/>
              </a:moveTo>
              <a:arcTo wR="2150218" hR="2150218" stAng="13828120" swAng="925507"/>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0F8131-9D41-4D94-8622-9EFEB2A327AD}">
      <dsp:nvSpPr>
        <dsp:cNvPr id="0" name=""/>
        <dsp:cNvSpPr/>
      </dsp:nvSpPr>
      <dsp:spPr>
        <a:xfrm>
          <a:off x="3207737" y="3460805"/>
          <a:ext cx="2347525" cy="2347525"/>
        </a:xfrm>
        <a:prstGeom prst="ellipse">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b="1" kern="1200" dirty="0" smtClean="0">
              <a:latin typeface="+mn-lt"/>
            </a:rPr>
            <a:t>Active Listening Skills</a:t>
          </a:r>
          <a:endParaRPr lang="en-US" sz="3200" b="1" kern="1200" dirty="0">
            <a:latin typeface="+mn-lt"/>
          </a:endParaRPr>
        </a:p>
      </dsp:txBody>
      <dsp:txXfrm>
        <a:off x="3551524" y="3804592"/>
        <a:ext cx="1659951" cy="1659951"/>
      </dsp:txXfrm>
    </dsp:sp>
    <dsp:sp modelId="{444AFE9C-FB88-4381-853F-D750A2570384}">
      <dsp:nvSpPr>
        <dsp:cNvPr id="0" name=""/>
        <dsp:cNvSpPr/>
      </dsp:nvSpPr>
      <dsp:spPr>
        <a:xfrm rot="10800000">
          <a:off x="822519" y="4300045"/>
          <a:ext cx="2254031" cy="669044"/>
        </a:xfrm>
        <a:prstGeom prst="lef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6F7103C-BAB4-4DCE-9545-3828C1ABDBF8}">
      <dsp:nvSpPr>
        <dsp:cNvPr id="0" name=""/>
        <dsp:cNvSpPr/>
      </dsp:nvSpPr>
      <dsp:spPr>
        <a:xfrm>
          <a:off x="885" y="3977260"/>
          <a:ext cx="1643267" cy="131461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en-US" sz="2000" b="1" kern="1200" dirty="0" smtClean="0">
              <a:latin typeface="+mn-lt"/>
            </a:rPr>
            <a:t>Suspending Judgment</a:t>
          </a:r>
          <a:endParaRPr lang="en-US" sz="2000" b="1" kern="1200" dirty="0">
            <a:latin typeface="+mn-lt"/>
          </a:endParaRPr>
        </a:p>
      </dsp:txBody>
      <dsp:txXfrm>
        <a:off x="39389" y="4015764"/>
        <a:ext cx="1566259" cy="1237606"/>
      </dsp:txXfrm>
    </dsp:sp>
    <dsp:sp modelId="{0CAEFCD1-07F2-4FA6-941D-FDCC802489B0}">
      <dsp:nvSpPr>
        <dsp:cNvPr id="0" name=""/>
        <dsp:cNvSpPr/>
      </dsp:nvSpPr>
      <dsp:spPr>
        <a:xfrm rot="12960000">
          <a:off x="1286983" y="2870572"/>
          <a:ext cx="2254031" cy="669044"/>
        </a:xfrm>
        <a:prstGeom prst="leftArrow">
          <a:avLst>
            <a:gd name="adj1" fmla="val 60000"/>
            <a:gd name="adj2" fmla="val 50000"/>
          </a:avLst>
        </a:prstGeom>
        <a:solidFill>
          <a:schemeClr val="accent2">
            <a:hueOff val="2523522"/>
            <a:satOff val="-17184"/>
            <a:lumOff val="-235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ED658A-98EC-4709-A918-227B0DB9830E}">
      <dsp:nvSpPr>
        <dsp:cNvPr id="0" name=""/>
        <dsp:cNvSpPr/>
      </dsp:nvSpPr>
      <dsp:spPr>
        <a:xfrm>
          <a:off x="680590" y="1885344"/>
          <a:ext cx="1643267" cy="1314614"/>
        </a:xfrm>
        <a:prstGeom prst="roundRect">
          <a:avLst>
            <a:gd name="adj" fmla="val 10000"/>
          </a:avLst>
        </a:prstGeom>
        <a:solidFill>
          <a:schemeClr val="accent2">
            <a:hueOff val="2523522"/>
            <a:satOff val="-17184"/>
            <a:lumOff val="-235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en-US" sz="2000" b="1" kern="1200" dirty="0" smtClean="0">
              <a:latin typeface="+mn-lt"/>
            </a:rPr>
            <a:t>Clarification</a:t>
          </a:r>
          <a:endParaRPr lang="en-US" sz="2000" b="1" kern="1200" dirty="0">
            <a:latin typeface="+mn-lt"/>
          </a:endParaRPr>
        </a:p>
      </dsp:txBody>
      <dsp:txXfrm>
        <a:off x="719094" y="1923848"/>
        <a:ext cx="1566259" cy="1237606"/>
      </dsp:txXfrm>
    </dsp:sp>
    <dsp:sp modelId="{80E89E6E-815B-4BB2-93D6-E3480CBBAFE7}">
      <dsp:nvSpPr>
        <dsp:cNvPr id="0" name=""/>
        <dsp:cNvSpPr/>
      </dsp:nvSpPr>
      <dsp:spPr>
        <a:xfrm rot="15120000">
          <a:off x="2502965" y="1987109"/>
          <a:ext cx="2254031" cy="669044"/>
        </a:xfrm>
        <a:prstGeom prst="leftArrow">
          <a:avLst>
            <a:gd name="adj1" fmla="val 60000"/>
            <a:gd name="adj2" fmla="val 50000"/>
          </a:avLst>
        </a:prstGeom>
        <a:solidFill>
          <a:schemeClr val="accent2">
            <a:hueOff val="5047044"/>
            <a:satOff val="-34367"/>
            <a:lumOff val="-470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D00C13-B32E-4C8A-8F76-5950C60FD680}">
      <dsp:nvSpPr>
        <dsp:cNvPr id="0" name=""/>
        <dsp:cNvSpPr/>
      </dsp:nvSpPr>
      <dsp:spPr>
        <a:xfrm>
          <a:off x="2460080" y="592469"/>
          <a:ext cx="1643267" cy="1314614"/>
        </a:xfrm>
        <a:prstGeom prst="roundRect">
          <a:avLst>
            <a:gd name="adj" fmla="val 10000"/>
          </a:avLst>
        </a:prstGeom>
        <a:solidFill>
          <a:schemeClr val="accent2">
            <a:hueOff val="5047044"/>
            <a:satOff val="-34367"/>
            <a:lumOff val="-470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en-US" sz="2000" b="1" kern="1200" dirty="0" smtClean="0">
              <a:latin typeface="+mn-lt"/>
            </a:rPr>
            <a:t>Paraphrasing</a:t>
          </a:r>
          <a:endParaRPr lang="en-US" sz="2000" b="1" kern="1200" dirty="0">
            <a:latin typeface="+mn-lt"/>
          </a:endParaRPr>
        </a:p>
      </dsp:txBody>
      <dsp:txXfrm>
        <a:off x="2498584" y="630973"/>
        <a:ext cx="1566259" cy="1237606"/>
      </dsp:txXfrm>
    </dsp:sp>
    <dsp:sp modelId="{D0F0BEE3-3BF3-4731-90AE-894F8A16FF82}">
      <dsp:nvSpPr>
        <dsp:cNvPr id="0" name=""/>
        <dsp:cNvSpPr/>
      </dsp:nvSpPr>
      <dsp:spPr>
        <a:xfrm rot="17280000">
          <a:off x="4006003" y="1987109"/>
          <a:ext cx="2254031" cy="669044"/>
        </a:xfrm>
        <a:prstGeom prst="leftArrow">
          <a:avLst>
            <a:gd name="adj1" fmla="val 60000"/>
            <a:gd name="adj2" fmla="val 50000"/>
          </a:avLst>
        </a:prstGeom>
        <a:solidFill>
          <a:schemeClr val="accent2">
            <a:hueOff val="7570566"/>
            <a:satOff val="-51551"/>
            <a:lumOff val="-705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3D2DCF0-38FC-4DA3-802D-B5A033E43D88}">
      <dsp:nvSpPr>
        <dsp:cNvPr id="0" name=""/>
        <dsp:cNvSpPr/>
      </dsp:nvSpPr>
      <dsp:spPr>
        <a:xfrm>
          <a:off x="4561770" y="592469"/>
          <a:ext cx="1839030" cy="1314614"/>
        </a:xfrm>
        <a:prstGeom prst="roundRect">
          <a:avLst>
            <a:gd name="adj" fmla="val 10000"/>
          </a:avLst>
        </a:prstGeom>
        <a:solidFill>
          <a:schemeClr val="accent2">
            <a:hueOff val="7570566"/>
            <a:satOff val="-51551"/>
            <a:lumOff val="-70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en-US" sz="2000" b="1" kern="1200" dirty="0" smtClean="0">
              <a:latin typeface="+mn-lt"/>
            </a:rPr>
            <a:t>Summarization</a:t>
          </a:r>
          <a:endParaRPr lang="en-US" sz="2000" b="1" kern="1200" dirty="0">
            <a:latin typeface="+mn-lt"/>
          </a:endParaRPr>
        </a:p>
      </dsp:txBody>
      <dsp:txXfrm>
        <a:off x="4600274" y="630973"/>
        <a:ext cx="1762022" cy="1237606"/>
      </dsp:txXfrm>
    </dsp:sp>
    <dsp:sp modelId="{25BE08C7-77A4-4A40-91FC-AAEFE764A251}">
      <dsp:nvSpPr>
        <dsp:cNvPr id="0" name=""/>
        <dsp:cNvSpPr/>
      </dsp:nvSpPr>
      <dsp:spPr>
        <a:xfrm rot="19440000">
          <a:off x="5221985" y="2870572"/>
          <a:ext cx="2254031" cy="669044"/>
        </a:xfrm>
        <a:prstGeom prst="leftArrow">
          <a:avLst>
            <a:gd name="adj1" fmla="val 60000"/>
            <a:gd name="adj2" fmla="val 50000"/>
          </a:avLst>
        </a:prstGeom>
        <a:solidFill>
          <a:schemeClr val="accent2">
            <a:hueOff val="10094087"/>
            <a:satOff val="-68734"/>
            <a:lumOff val="-941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BF4600A-50BC-4AEF-B79A-3A1345EFB0CE}">
      <dsp:nvSpPr>
        <dsp:cNvPr id="0" name=""/>
        <dsp:cNvSpPr/>
      </dsp:nvSpPr>
      <dsp:spPr>
        <a:xfrm>
          <a:off x="6439142" y="1885344"/>
          <a:ext cx="1643267" cy="1314614"/>
        </a:xfrm>
        <a:prstGeom prst="roundRect">
          <a:avLst>
            <a:gd name="adj" fmla="val 10000"/>
          </a:avLst>
        </a:prstGeom>
        <a:solidFill>
          <a:schemeClr val="accent2">
            <a:hueOff val="10094087"/>
            <a:satOff val="-68734"/>
            <a:lumOff val="-941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en-US" sz="2000" b="1" kern="1200" dirty="0" smtClean="0">
              <a:latin typeface="+mn-lt"/>
            </a:rPr>
            <a:t>Attending skills</a:t>
          </a:r>
          <a:endParaRPr lang="en-US" sz="2000" b="1" kern="1200" dirty="0">
            <a:latin typeface="+mn-lt"/>
          </a:endParaRPr>
        </a:p>
      </dsp:txBody>
      <dsp:txXfrm>
        <a:off x="6477646" y="1923848"/>
        <a:ext cx="1566259" cy="1237606"/>
      </dsp:txXfrm>
    </dsp:sp>
    <dsp:sp modelId="{8D9E6198-98C0-4343-9630-D4CD7D38E28A}">
      <dsp:nvSpPr>
        <dsp:cNvPr id="0" name=""/>
        <dsp:cNvSpPr/>
      </dsp:nvSpPr>
      <dsp:spPr>
        <a:xfrm>
          <a:off x="5686449" y="4300045"/>
          <a:ext cx="2254031" cy="669044"/>
        </a:xfrm>
        <a:prstGeom prst="leftArrow">
          <a:avLst>
            <a:gd name="adj1" fmla="val 60000"/>
            <a:gd name="adj2" fmla="val 50000"/>
          </a:avLst>
        </a:prstGeom>
        <a:solidFill>
          <a:schemeClr val="accent2">
            <a:hueOff val="12617609"/>
            <a:satOff val="-85918"/>
            <a:lumOff val="-1176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3064E40-47DF-41FD-B70C-834C081D9353}">
      <dsp:nvSpPr>
        <dsp:cNvPr id="0" name=""/>
        <dsp:cNvSpPr/>
      </dsp:nvSpPr>
      <dsp:spPr>
        <a:xfrm>
          <a:off x="7118846" y="3977260"/>
          <a:ext cx="1643267" cy="1314614"/>
        </a:xfrm>
        <a:prstGeom prst="roundRect">
          <a:avLst>
            <a:gd name="adj" fmla="val 10000"/>
          </a:avLst>
        </a:prstGeom>
        <a:solidFill>
          <a:schemeClr val="accent2">
            <a:hueOff val="12617609"/>
            <a:satOff val="-85918"/>
            <a:lumOff val="-1176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en-US" sz="2000" b="1" kern="1200" dirty="0" smtClean="0">
              <a:latin typeface="+mn-lt"/>
            </a:rPr>
            <a:t>Dealing with feelings</a:t>
          </a:r>
          <a:endParaRPr lang="en-US" sz="2000" b="1" kern="1200" dirty="0">
            <a:latin typeface="+mn-lt"/>
          </a:endParaRPr>
        </a:p>
      </dsp:txBody>
      <dsp:txXfrm>
        <a:off x="7157350" y="4015764"/>
        <a:ext cx="1566259" cy="12376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87E64E-AEC8-4FF8-B958-500848D711CB}">
      <dsp:nvSpPr>
        <dsp:cNvPr id="0" name=""/>
        <dsp:cNvSpPr/>
      </dsp:nvSpPr>
      <dsp:spPr>
        <a:xfrm rot="5400000">
          <a:off x="5167083" y="-2070805"/>
          <a:ext cx="919599" cy="5295889"/>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solidFill>
                <a:schemeClr val="tx1">
                  <a:lumMod val="50000"/>
                </a:schemeClr>
              </a:solidFill>
              <a:latin typeface="+mn-lt"/>
              <a:cs typeface="Calibri" pitchFamily="34" charset="0"/>
            </a:rPr>
            <a:t>To understand the essence of the given topic.</a:t>
          </a:r>
          <a:endParaRPr lang="en-US" sz="2000" kern="1200" dirty="0">
            <a:solidFill>
              <a:schemeClr val="tx1">
                <a:lumMod val="50000"/>
              </a:schemeClr>
            </a:solidFill>
            <a:latin typeface="+mn-lt"/>
          </a:endParaRPr>
        </a:p>
      </dsp:txBody>
      <dsp:txXfrm rot="-5400000">
        <a:off x="2978939" y="162230"/>
        <a:ext cx="5250998" cy="829817"/>
      </dsp:txXfrm>
    </dsp:sp>
    <dsp:sp modelId="{2DC08E3F-9F68-4981-B6C5-076F1A8EAAE8}">
      <dsp:nvSpPr>
        <dsp:cNvPr id="0" name=""/>
        <dsp:cNvSpPr/>
      </dsp:nvSpPr>
      <dsp:spPr>
        <a:xfrm>
          <a:off x="0" y="2389"/>
          <a:ext cx="2978938" cy="1149498"/>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latin typeface="+mn-lt"/>
            </a:rPr>
            <a:t>Skimming</a:t>
          </a:r>
          <a:endParaRPr lang="en-US" sz="2800" kern="1200" dirty="0">
            <a:latin typeface="+mn-lt"/>
          </a:endParaRPr>
        </a:p>
      </dsp:txBody>
      <dsp:txXfrm>
        <a:off x="56114" y="58503"/>
        <a:ext cx="2866710" cy="1037270"/>
      </dsp:txXfrm>
    </dsp:sp>
    <dsp:sp modelId="{EDF3E9EA-A6C0-4568-9741-5B0F06408EE9}">
      <dsp:nvSpPr>
        <dsp:cNvPr id="0" name=""/>
        <dsp:cNvSpPr/>
      </dsp:nvSpPr>
      <dsp:spPr>
        <a:xfrm rot="5400000">
          <a:off x="5167083" y="-863831"/>
          <a:ext cx="919599" cy="5295889"/>
        </a:xfrm>
        <a:prstGeom prst="round2SameRect">
          <a:avLst/>
        </a:prstGeom>
        <a:solidFill>
          <a:schemeClr val="accent2">
            <a:tint val="40000"/>
            <a:alpha val="90000"/>
            <a:hueOff val="4377814"/>
            <a:satOff val="-26508"/>
            <a:lumOff val="-1882"/>
            <a:alphaOff val="0"/>
          </a:schemeClr>
        </a:solidFill>
        <a:ln w="25400" cap="flat" cmpd="sng" algn="ctr">
          <a:solidFill>
            <a:schemeClr val="accent2">
              <a:tint val="40000"/>
              <a:alpha val="90000"/>
              <a:hueOff val="4377814"/>
              <a:satOff val="-26508"/>
              <a:lumOff val="-188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solidFill>
                <a:schemeClr val="tx1">
                  <a:lumMod val="50000"/>
                </a:schemeClr>
              </a:solidFill>
              <a:latin typeface="+mn-lt"/>
              <a:cs typeface="Calibri" pitchFamily="34" charset="0"/>
            </a:rPr>
            <a:t>To find out the specific words or details.</a:t>
          </a:r>
          <a:endParaRPr lang="en-US" sz="2000" kern="1200" dirty="0">
            <a:solidFill>
              <a:schemeClr val="tx1">
                <a:lumMod val="50000"/>
              </a:schemeClr>
            </a:solidFill>
            <a:latin typeface="+mn-lt"/>
          </a:endParaRPr>
        </a:p>
      </dsp:txBody>
      <dsp:txXfrm rot="-5400000">
        <a:off x="2978939" y="1369204"/>
        <a:ext cx="5250998" cy="829817"/>
      </dsp:txXfrm>
    </dsp:sp>
    <dsp:sp modelId="{69A6B941-E2B0-47F2-9890-41409E14642F}">
      <dsp:nvSpPr>
        <dsp:cNvPr id="0" name=""/>
        <dsp:cNvSpPr/>
      </dsp:nvSpPr>
      <dsp:spPr>
        <a:xfrm>
          <a:off x="0" y="1209363"/>
          <a:ext cx="2978938" cy="1149498"/>
        </a:xfrm>
        <a:prstGeom prst="roundRect">
          <a:avLst/>
        </a:prstGeom>
        <a:solidFill>
          <a:schemeClr val="accent2">
            <a:hueOff val="4205870"/>
            <a:satOff val="-28639"/>
            <a:lumOff val="-392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latin typeface="+mn-lt"/>
            </a:rPr>
            <a:t>Scanning</a:t>
          </a:r>
          <a:endParaRPr lang="en-US" sz="4600" kern="1200" dirty="0">
            <a:latin typeface="+mn-lt"/>
          </a:endParaRPr>
        </a:p>
      </dsp:txBody>
      <dsp:txXfrm>
        <a:off x="56114" y="1265477"/>
        <a:ext cx="2866710" cy="1037270"/>
      </dsp:txXfrm>
    </dsp:sp>
    <dsp:sp modelId="{3E389014-46BE-4D8C-B24E-DB9179EAE70B}">
      <dsp:nvSpPr>
        <dsp:cNvPr id="0" name=""/>
        <dsp:cNvSpPr/>
      </dsp:nvSpPr>
      <dsp:spPr>
        <a:xfrm rot="5400000">
          <a:off x="5167083" y="343141"/>
          <a:ext cx="919599" cy="5295889"/>
        </a:xfrm>
        <a:prstGeom prst="round2SameRect">
          <a:avLst/>
        </a:prstGeom>
        <a:solidFill>
          <a:schemeClr val="accent2">
            <a:tint val="40000"/>
            <a:alpha val="90000"/>
            <a:hueOff val="8755627"/>
            <a:satOff val="-53017"/>
            <a:lumOff val="-3763"/>
            <a:alphaOff val="0"/>
          </a:schemeClr>
        </a:solidFill>
        <a:ln w="25400" cap="flat" cmpd="sng" algn="ctr">
          <a:solidFill>
            <a:schemeClr val="accent2">
              <a:tint val="40000"/>
              <a:alpha val="90000"/>
              <a:hueOff val="8755627"/>
              <a:satOff val="-53017"/>
              <a:lumOff val="-37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solidFill>
                <a:schemeClr val="tx1">
                  <a:lumMod val="50000"/>
                </a:schemeClr>
              </a:solidFill>
              <a:latin typeface="+mn-lt"/>
              <a:cs typeface="Calibri" pitchFamily="34" charset="0"/>
            </a:rPr>
            <a:t>To get specific details or information. It is usually slow reading done with a lot of concentration.</a:t>
          </a:r>
          <a:endParaRPr lang="en-US" sz="2000" kern="1200" dirty="0">
            <a:solidFill>
              <a:schemeClr val="tx1">
                <a:lumMod val="50000"/>
              </a:schemeClr>
            </a:solidFill>
            <a:latin typeface="+mn-lt"/>
          </a:endParaRPr>
        </a:p>
      </dsp:txBody>
      <dsp:txXfrm rot="-5400000">
        <a:off x="2978939" y="2576177"/>
        <a:ext cx="5250998" cy="829817"/>
      </dsp:txXfrm>
    </dsp:sp>
    <dsp:sp modelId="{CEFFCAB4-2062-45F6-9DC7-23666F46C42E}">
      <dsp:nvSpPr>
        <dsp:cNvPr id="0" name=""/>
        <dsp:cNvSpPr/>
      </dsp:nvSpPr>
      <dsp:spPr>
        <a:xfrm>
          <a:off x="0" y="2416337"/>
          <a:ext cx="2978938" cy="1149498"/>
        </a:xfrm>
        <a:prstGeom prst="roundRect">
          <a:avLst/>
        </a:prstGeom>
        <a:solidFill>
          <a:schemeClr val="accent2">
            <a:hueOff val="8411740"/>
            <a:satOff val="-57279"/>
            <a:lumOff val="-784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latin typeface="+mn-lt"/>
            </a:rPr>
            <a:t>Intensive</a:t>
          </a:r>
          <a:endParaRPr lang="en-US" sz="4600" kern="1200" dirty="0">
            <a:latin typeface="+mn-lt"/>
          </a:endParaRPr>
        </a:p>
      </dsp:txBody>
      <dsp:txXfrm>
        <a:off x="56114" y="2472451"/>
        <a:ext cx="2866710" cy="1037270"/>
      </dsp:txXfrm>
    </dsp:sp>
    <dsp:sp modelId="{F7EDD0D5-8F56-44E1-B79F-6E53149EB048}">
      <dsp:nvSpPr>
        <dsp:cNvPr id="0" name=""/>
        <dsp:cNvSpPr/>
      </dsp:nvSpPr>
      <dsp:spPr>
        <a:xfrm rot="5400000">
          <a:off x="5167083" y="1550115"/>
          <a:ext cx="919599" cy="5295889"/>
        </a:xfrm>
        <a:prstGeom prst="round2SameRect">
          <a:avLst/>
        </a:prstGeom>
        <a:solidFill>
          <a:schemeClr val="accent2">
            <a:tint val="40000"/>
            <a:alpha val="90000"/>
            <a:hueOff val="13133441"/>
            <a:satOff val="-79525"/>
            <a:lumOff val="-5645"/>
            <a:alphaOff val="0"/>
          </a:schemeClr>
        </a:solidFill>
        <a:ln w="25400" cap="flat" cmpd="sng" algn="ctr">
          <a:solidFill>
            <a:schemeClr val="accent2">
              <a:tint val="40000"/>
              <a:alpha val="90000"/>
              <a:hueOff val="13133441"/>
              <a:satOff val="-79525"/>
              <a:lumOff val="-564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solidFill>
                <a:schemeClr val="tx1">
                  <a:lumMod val="50000"/>
                </a:schemeClr>
              </a:solidFill>
              <a:latin typeface="+mn-lt"/>
              <a:cs typeface="Calibri" pitchFamily="34" charset="0"/>
            </a:rPr>
            <a:t>To read at leisure.</a:t>
          </a:r>
          <a:endParaRPr lang="en-US" sz="2000" kern="1200" dirty="0">
            <a:solidFill>
              <a:schemeClr val="tx1">
                <a:lumMod val="50000"/>
              </a:schemeClr>
            </a:solidFill>
            <a:latin typeface="+mn-lt"/>
          </a:endParaRPr>
        </a:p>
      </dsp:txBody>
      <dsp:txXfrm rot="-5400000">
        <a:off x="2978939" y="3783151"/>
        <a:ext cx="5250998" cy="829817"/>
      </dsp:txXfrm>
    </dsp:sp>
    <dsp:sp modelId="{2F5660CD-8B85-4A81-8BAC-266AD9ACFC33}">
      <dsp:nvSpPr>
        <dsp:cNvPr id="0" name=""/>
        <dsp:cNvSpPr/>
      </dsp:nvSpPr>
      <dsp:spPr>
        <a:xfrm>
          <a:off x="0" y="3623311"/>
          <a:ext cx="2978938" cy="1149498"/>
        </a:xfrm>
        <a:prstGeom prst="roundRect">
          <a:avLst/>
        </a:prstGeom>
        <a:solidFill>
          <a:schemeClr val="accent2">
            <a:hueOff val="12617609"/>
            <a:satOff val="-85918"/>
            <a:lumOff val="-1176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latin typeface="+mn-lt"/>
            </a:rPr>
            <a:t>Extensive</a:t>
          </a:r>
          <a:endParaRPr lang="en-US" sz="4600" kern="1200" dirty="0">
            <a:latin typeface="+mn-lt"/>
          </a:endParaRPr>
        </a:p>
      </dsp:txBody>
      <dsp:txXfrm>
        <a:off x="56114" y="3679425"/>
        <a:ext cx="2866710" cy="10372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25E1EF-4396-4C7D-94EF-8A2DC0CAAA92}">
      <dsp:nvSpPr>
        <dsp:cNvPr id="0" name=""/>
        <dsp:cNvSpPr/>
      </dsp:nvSpPr>
      <dsp:spPr>
        <a:xfrm>
          <a:off x="3733803" y="2208974"/>
          <a:ext cx="2443719" cy="241425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smtClean="0">
              <a:latin typeface="+mn-lt"/>
              <a:cs typeface="Arial" panose="020B0604020202020204" pitchFamily="34" charset="0"/>
            </a:rPr>
            <a:t>Levels of Comprehension</a:t>
          </a:r>
          <a:endParaRPr lang="en-US" sz="2000" b="1" kern="1200" dirty="0">
            <a:latin typeface="+mn-lt"/>
            <a:cs typeface="Arial" panose="020B0604020202020204" pitchFamily="34" charset="0"/>
          </a:endParaRPr>
        </a:p>
      </dsp:txBody>
      <dsp:txXfrm>
        <a:off x="4091677" y="2562533"/>
        <a:ext cx="1727971" cy="1707132"/>
      </dsp:txXfrm>
    </dsp:sp>
    <dsp:sp modelId="{8507F931-593F-4B4C-B291-0755D9023C20}">
      <dsp:nvSpPr>
        <dsp:cNvPr id="0" name=""/>
        <dsp:cNvSpPr/>
      </dsp:nvSpPr>
      <dsp:spPr>
        <a:xfrm rot="16199993">
          <a:off x="4790970" y="1628414"/>
          <a:ext cx="329379" cy="558293"/>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b="1" kern="1200">
            <a:latin typeface="Arial" panose="020B0604020202020204" pitchFamily="34" charset="0"/>
            <a:cs typeface="Arial" panose="020B0604020202020204" pitchFamily="34" charset="0"/>
          </a:endParaRPr>
        </a:p>
      </dsp:txBody>
      <dsp:txXfrm rot="10800000">
        <a:off x="4840377" y="1789480"/>
        <a:ext cx="230565" cy="334975"/>
      </dsp:txXfrm>
    </dsp:sp>
    <dsp:sp modelId="{F038CE4E-6E9A-426B-902C-11CAB9D93259}">
      <dsp:nvSpPr>
        <dsp:cNvPr id="0" name=""/>
        <dsp:cNvSpPr/>
      </dsp:nvSpPr>
      <dsp:spPr>
        <a:xfrm>
          <a:off x="4134638" y="-54536"/>
          <a:ext cx="1642039" cy="1642039"/>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smtClean="0">
              <a:latin typeface="+mn-lt"/>
              <a:cs typeface="Arial" panose="020B0604020202020204" pitchFamily="34" charset="0"/>
            </a:rPr>
            <a:t>Literal</a:t>
          </a:r>
          <a:endParaRPr lang="en-US" sz="2000" b="1" kern="1200" dirty="0">
            <a:latin typeface="+mn-lt"/>
            <a:cs typeface="Arial" panose="020B0604020202020204" pitchFamily="34" charset="0"/>
          </a:endParaRPr>
        </a:p>
      </dsp:txBody>
      <dsp:txXfrm>
        <a:off x="4375109" y="185935"/>
        <a:ext cx="1161097" cy="1161097"/>
      </dsp:txXfrm>
    </dsp:sp>
    <dsp:sp modelId="{0126CE95-809D-43C3-A448-0F818C726214}">
      <dsp:nvSpPr>
        <dsp:cNvPr id="0" name=""/>
        <dsp:cNvSpPr/>
      </dsp:nvSpPr>
      <dsp:spPr>
        <a:xfrm rot="592154">
          <a:off x="6280140" y="3393619"/>
          <a:ext cx="301661" cy="558293"/>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b="1" kern="1200">
            <a:latin typeface="Arial" panose="020B0604020202020204" pitchFamily="34" charset="0"/>
            <a:cs typeface="Arial" panose="020B0604020202020204" pitchFamily="34" charset="0"/>
          </a:endParaRPr>
        </a:p>
      </dsp:txBody>
      <dsp:txXfrm>
        <a:off x="6280810" y="3497522"/>
        <a:ext cx="211163" cy="334975"/>
      </dsp:txXfrm>
    </dsp:sp>
    <dsp:sp modelId="{665197F9-59E0-410F-B270-68281881DE90}">
      <dsp:nvSpPr>
        <dsp:cNvPr id="0" name=""/>
        <dsp:cNvSpPr/>
      </dsp:nvSpPr>
      <dsp:spPr>
        <a:xfrm>
          <a:off x="6705600" y="2894802"/>
          <a:ext cx="1965997" cy="1993517"/>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smtClean="0">
              <a:latin typeface="+mn-lt"/>
              <a:cs typeface="Arial" panose="020B0604020202020204" pitchFamily="34" charset="0"/>
            </a:rPr>
            <a:t>Applied</a:t>
          </a:r>
          <a:endParaRPr lang="en-US" sz="2000" b="1" kern="1200" dirty="0">
            <a:latin typeface="+mn-lt"/>
            <a:cs typeface="Arial" panose="020B0604020202020204" pitchFamily="34" charset="0"/>
          </a:endParaRPr>
        </a:p>
      </dsp:txBody>
      <dsp:txXfrm>
        <a:off x="6993514" y="3186746"/>
        <a:ext cx="1390169" cy="1409629"/>
      </dsp:txXfrm>
    </dsp:sp>
    <dsp:sp modelId="{7E33C9F3-58A9-45FF-B5D9-C52421B7E209}">
      <dsp:nvSpPr>
        <dsp:cNvPr id="0" name=""/>
        <dsp:cNvSpPr/>
      </dsp:nvSpPr>
      <dsp:spPr>
        <a:xfrm rot="10242457">
          <a:off x="3200164" y="3392115"/>
          <a:ext cx="392035" cy="558293"/>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b="1" kern="1200">
            <a:latin typeface="Arial" panose="020B0604020202020204" pitchFamily="34" charset="0"/>
            <a:cs typeface="Arial" panose="020B0604020202020204" pitchFamily="34" charset="0"/>
          </a:endParaRPr>
        </a:p>
      </dsp:txBody>
      <dsp:txXfrm rot="10800000">
        <a:off x="3317002" y="3494279"/>
        <a:ext cx="274425" cy="334975"/>
      </dsp:txXfrm>
    </dsp:sp>
    <dsp:sp modelId="{516AA55A-E9AA-431A-837E-007E367B77D9}">
      <dsp:nvSpPr>
        <dsp:cNvPr id="0" name=""/>
        <dsp:cNvSpPr/>
      </dsp:nvSpPr>
      <dsp:spPr>
        <a:xfrm>
          <a:off x="1066796" y="2894798"/>
          <a:ext cx="1965997" cy="1993517"/>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strike="noStrike" kern="1200" dirty="0" smtClean="0">
              <a:latin typeface="+mn-lt"/>
              <a:cs typeface="Arial" panose="020B0604020202020204" pitchFamily="34" charset="0"/>
            </a:rPr>
            <a:t>Interpretive</a:t>
          </a:r>
          <a:endParaRPr lang="en-US" sz="2000" b="1" strike="noStrike" kern="1200" dirty="0">
            <a:latin typeface="+mn-lt"/>
            <a:cs typeface="Arial" panose="020B0604020202020204" pitchFamily="34" charset="0"/>
          </a:endParaRPr>
        </a:p>
      </dsp:txBody>
      <dsp:txXfrm>
        <a:off x="1354710" y="3186742"/>
        <a:ext cx="1390169" cy="14096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09B7CF-8F57-4FCD-90AC-6C7C576AC9E0}">
      <dsp:nvSpPr>
        <dsp:cNvPr id="0" name=""/>
        <dsp:cNvSpPr/>
      </dsp:nvSpPr>
      <dsp:spPr>
        <a:xfrm>
          <a:off x="0" y="748376"/>
          <a:ext cx="8203286" cy="2245150"/>
        </a:xfrm>
        <a:prstGeom prst="roundRect">
          <a:avLst>
            <a:gd name="adj" fmla="val 10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AD23A0-5D09-470D-8841-F32B3CDCD837}">
      <dsp:nvSpPr>
        <dsp:cNvPr id="0" name=""/>
        <dsp:cNvSpPr/>
      </dsp:nvSpPr>
      <dsp:spPr>
        <a:xfrm>
          <a:off x="246098" y="299353"/>
          <a:ext cx="2409715" cy="1646443"/>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22731A-9B78-4EB7-BCE6-596B1CADB3AB}">
      <dsp:nvSpPr>
        <dsp:cNvPr id="0" name=""/>
        <dsp:cNvSpPr/>
      </dsp:nvSpPr>
      <dsp:spPr>
        <a:xfrm rot="10800000">
          <a:off x="246098" y="2245150"/>
          <a:ext cx="2409715" cy="2744073"/>
        </a:xfrm>
        <a:prstGeom prst="round2SameRect">
          <a:avLst>
            <a:gd name="adj1" fmla="val 10500"/>
            <a:gd name="adj2" fmla="val 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lvl="0" algn="ctr" defTabSz="889000">
            <a:lnSpc>
              <a:spcPct val="90000"/>
            </a:lnSpc>
            <a:spcBef>
              <a:spcPct val="0"/>
            </a:spcBef>
            <a:spcAft>
              <a:spcPct val="35000"/>
            </a:spcAft>
          </a:pPr>
          <a:r>
            <a:rPr lang="en-US" sz="2000" b="1" u="sng" kern="1200" dirty="0" smtClean="0"/>
            <a:t>Speech as Interaction</a:t>
          </a:r>
        </a:p>
        <a:p>
          <a:pPr lvl="0" algn="ctr" defTabSz="889000">
            <a:lnSpc>
              <a:spcPct val="90000"/>
            </a:lnSpc>
            <a:spcBef>
              <a:spcPct val="0"/>
            </a:spcBef>
            <a:spcAft>
              <a:spcPct val="35000"/>
            </a:spcAft>
          </a:pPr>
          <a:endParaRPr lang="en-US" sz="2000" b="1" kern="1200" dirty="0" smtClean="0"/>
        </a:p>
        <a:p>
          <a:pPr lvl="0" algn="ctr" defTabSz="889000">
            <a:lnSpc>
              <a:spcPct val="90000"/>
            </a:lnSpc>
            <a:spcBef>
              <a:spcPct val="0"/>
            </a:spcBef>
            <a:spcAft>
              <a:spcPct val="35000"/>
            </a:spcAft>
          </a:pPr>
          <a:r>
            <a:rPr lang="en-US" sz="2000" kern="1200" dirty="0" smtClean="0"/>
            <a:t>E.g. Exchange greetings, small talk, chit chat, share experiences etc.</a:t>
          </a:r>
          <a:endParaRPr lang="en-US" sz="2000" kern="1200" dirty="0"/>
        </a:p>
      </dsp:txBody>
      <dsp:txXfrm rot="10800000">
        <a:off x="320205" y="2245150"/>
        <a:ext cx="2261501" cy="2669966"/>
      </dsp:txXfrm>
    </dsp:sp>
    <dsp:sp modelId="{8D1F315F-19BB-4571-9CC1-0D988DCE235B}">
      <dsp:nvSpPr>
        <dsp:cNvPr id="0" name=""/>
        <dsp:cNvSpPr/>
      </dsp:nvSpPr>
      <dsp:spPr>
        <a:xfrm>
          <a:off x="2896785" y="299353"/>
          <a:ext cx="2409715" cy="1646443"/>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5000" r="-1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EA64CF-1C31-4DE6-8443-BE69A483151B}">
      <dsp:nvSpPr>
        <dsp:cNvPr id="0" name=""/>
        <dsp:cNvSpPr/>
      </dsp:nvSpPr>
      <dsp:spPr>
        <a:xfrm rot="10800000">
          <a:off x="2896785" y="2245150"/>
          <a:ext cx="2409715" cy="2744073"/>
        </a:xfrm>
        <a:prstGeom prst="round2SameRect">
          <a:avLst>
            <a:gd name="adj1" fmla="val 10500"/>
            <a:gd name="adj2" fmla="val 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lvl="0" algn="ctr" defTabSz="889000">
            <a:lnSpc>
              <a:spcPct val="90000"/>
            </a:lnSpc>
            <a:spcBef>
              <a:spcPct val="0"/>
            </a:spcBef>
            <a:spcAft>
              <a:spcPct val="35000"/>
            </a:spcAft>
          </a:pPr>
          <a:r>
            <a:rPr lang="en-US" sz="2000" b="1" u="sng" kern="1200" dirty="0" smtClean="0"/>
            <a:t>Speech as Transaction</a:t>
          </a:r>
        </a:p>
        <a:p>
          <a:pPr lvl="0" algn="ctr" defTabSz="889000">
            <a:lnSpc>
              <a:spcPct val="90000"/>
            </a:lnSpc>
            <a:spcBef>
              <a:spcPct val="0"/>
            </a:spcBef>
            <a:spcAft>
              <a:spcPct val="35000"/>
            </a:spcAft>
          </a:pPr>
          <a:endParaRPr lang="en-US" sz="2000" b="1" kern="1200" dirty="0" smtClean="0"/>
        </a:p>
        <a:p>
          <a:pPr lvl="0" algn="ctr" defTabSz="889000">
            <a:lnSpc>
              <a:spcPct val="90000"/>
            </a:lnSpc>
            <a:spcBef>
              <a:spcPct val="0"/>
            </a:spcBef>
            <a:spcAft>
              <a:spcPct val="35000"/>
            </a:spcAft>
          </a:pPr>
          <a:r>
            <a:rPr lang="en-US" sz="2000" kern="1200" dirty="0" smtClean="0"/>
            <a:t>E.g. Team meetings,  client calls, negotiations, decision making etc.</a:t>
          </a:r>
          <a:endParaRPr lang="en-US" sz="2000" kern="1200" dirty="0"/>
        </a:p>
      </dsp:txBody>
      <dsp:txXfrm rot="10800000">
        <a:off x="2970892" y="2245150"/>
        <a:ext cx="2261501" cy="2669966"/>
      </dsp:txXfrm>
    </dsp:sp>
    <dsp:sp modelId="{C407E28F-885F-4B9E-9B45-ACD29429050B}">
      <dsp:nvSpPr>
        <dsp:cNvPr id="0" name=""/>
        <dsp:cNvSpPr/>
      </dsp:nvSpPr>
      <dsp:spPr>
        <a:xfrm>
          <a:off x="5547472" y="299353"/>
          <a:ext cx="2409715" cy="1646443"/>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23000" b="-2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9723AB-6B73-4721-9967-E25CCDD63E46}">
      <dsp:nvSpPr>
        <dsp:cNvPr id="0" name=""/>
        <dsp:cNvSpPr/>
      </dsp:nvSpPr>
      <dsp:spPr>
        <a:xfrm rot="10800000">
          <a:off x="5547472" y="2245150"/>
          <a:ext cx="2409715" cy="2744073"/>
        </a:xfrm>
        <a:prstGeom prst="round2SameRect">
          <a:avLst>
            <a:gd name="adj1" fmla="val 10500"/>
            <a:gd name="adj2" fmla="val 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lvl="0" algn="ctr" defTabSz="889000">
            <a:lnSpc>
              <a:spcPct val="90000"/>
            </a:lnSpc>
            <a:spcBef>
              <a:spcPct val="0"/>
            </a:spcBef>
            <a:spcAft>
              <a:spcPct val="35000"/>
            </a:spcAft>
          </a:pPr>
          <a:r>
            <a:rPr lang="en-US" sz="2000" b="1" u="sng" kern="1200" dirty="0" smtClean="0"/>
            <a:t>Speech as Performance</a:t>
          </a:r>
        </a:p>
        <a:p>
          <a:pPr lvl="0" algn="ctr" defTabSz="889000">
            <a:lnSpc>
              <a:spcPct val="90000"/>
            </a:lnSpc>
            <a:spcBef>
              <a:spcPct val="0"/>
            </a:spcBef>
            <a:spcAft>
              <a:spcPct val="35000"/>
            </a:spcAft>
          </a:pPr>
          <a:r>
            <a:rPr lang="en-US" sz="2000" kern="1200" dirty="0" smtClean="0"/>
            <a:t>E.g. Presentations,  sharing information with the team, welcome speech, debate, etc.</a:t>
          </a:r>
          <a:endParaRPr lang="en-US" sz="2000" kern="1200" dirty="0"/>
        </a:p>
      </dsp:txBody>
      <dsp:txXfrm rot="10800000">
        <a:off x="5621579" y="2245150"/>
        <a:ext cx="2261501" cy="266996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660CF3-8DD6-4466-8342-21592DFE2B4D}">
      <dsp:nvSpPr>
        <dsp:cNvPr id="0" name=""/>
        <dsp:cNvSpPr/>
      </dsp:nvSpPr>
      <dsp:spPr>
        <a:xfrm>
          <a:off x="0" y="0"/>
          <a:ext cx="1624132" cy="487680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t>Picture </a:t>
          </a:r>
          <a:endParaRPr lang="en-US" sz="3200" kern="1200" dirty="0"/>
        </a:p>
      </dsp:txBody>
      <dsp:txXfrm>
        <a:off x="0" y="1950720"/>
        <a:ext cx="1624132" cy="1950720"/>
      </dsp:txXfrm>
    </dsp:sp>
    <dsp:sp modelId="{92B8A684-2E27-4620-9358-6426CFFE7545}">
      <dsp:nvSpPr>
        <dsp:cNvPr id="0" name=""/>
        <dsp:cNvSpPr/>
      </dsp:nvSpPr>
      <dsp:spPr>
        <a:xfrm>
          <a:off x="48723" y="292608"/>
          <a:ext cx="1526684" cy="162397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2548B2-9ECA-40F4-A35D-9783BFF782C5}">
      <dsp:nvSpPr>
        <dsp:cNvPr id="0" name=""/>
        <dsp:cNvSpPr/>
      </dsp:nvSpPr>
      <dsp:spPr>
        <a:xfrm>
          <a:off x="1672856" y="0"/>
          <a:ext cx="1624132" cy="4876800"/>
        </a:xfrm>
        <a:prstGeom prst="roundRect">
          <a:avLst>
            <a:gd name="adj" fmla="val 10000"/>
          </a:avLst>
        </a:prstGeom>
        <a:solidFill>
          <a:schemeClr val="accent3">
            <a:hueOff val="-406010"/>
            <a:satOff val="19648"/>
            <a:lumOff val="41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t>Pitch </a:t>
          </a:r>
          <a:endParaRPr lang="en-US" sz="3200" kern="1200" dirty="0"/>
        </a:p>
      </dsp:txBody>
      <dsp:txXfrm>
        <a:off x="1672856" y="1950720"/>
        <a:ext cx="1624132" cy="1950720"/>
      </dsp:txXfrm>
    </dsp:sp>
    <dsp:sp modelId="{A387ABF8-0944-4771-93E9-1B2BB55DF112}">
      <dsp:nvSpPr>
        <dsp:cNvPr id="0" name=""/>
        <dsp:cNvSpPr/>
      </dsp:nvSpPr>
      <dsp:spPr>
        <a:xfrm>
          <a:off x="1721580" y="292608"/>
          <a:ext cx="1526684" cy="1623974"/>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1000" r="-1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96047E-9265-4776-8BC1-8FA2FE8C3707}">
      <dsp:nvSpPr>
        <dsp:cNvPr id="0" name=""/>
        <dsp:cNvSpPr/>
      </dsp:nvSpPr>
      <dsp:spPr>
        <a:xfrm>
          <a:off x="3345713" y="0"/>
          <a:ext cx="1624132" cy="4876800"/>
        </a:xfrm>
        <a:prstGeom prst="roundRect">
          <a:avLst>
            <a:gd name="adj" fmla="val 10000"/>
          </a:avLst>
        </a:prstGeom>
        <a:solidFill>
          <a:schemeClr val="accent3">
            <a:hueOff val="-812019"/>
            <a:satOff val="39295"/>
            <a:lumOff val="823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t>Pace </a:t>
          </a:r>
          <a:endParaRPr lang="en-US" sz="3200" kern="1200" dirty="0"/>
        </a:p>
      </dsp:txBody>
      <dsp:txXfrm>
        <a:off x="3345713" y="1950720"/>
        <a:ext cx="1624132" cy="1950720"/>
      </dsp:txXfrm>
    </dsp:sp>
    <dsp:sp modelId="{79D755C2-D601-4A99-8916-0EB91AEE714D}">
      <dsp:nvSpPr>
        <dsp:cNvPr id="0" name=""/>
        <dsp:cNvSpPr/>
      </dsp:nvSpPr>
      <dsp:spPr>
        <a:xfrm>
          <a:off x="3394437" y="292608"/>
          <a:ext cx="1526684" cy="1623974"/>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000" r="-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1920B6-7E6B-4169-93BA-E3D723708CAD}">
      <dsp:nvSpPr>
        <dsp:cNvPr id="0" name=""/>
        <dsp:cNvSpPr/>
      </dsp:nvSpPr>
      <dsp:spPr>
        <a:xfrm>
          <a:off x="5018570" y="0"/>
          <a:ext cx="1624132" cy="4876800"/>
        </a:xfrm>
        <a:prstGeom prst="roundRect">
          <a:avLst>
            <a:gd name="adj" fmla="val 10000"/>
          </a:avLst>
        </a:prstGeom>
        <a:solidFill>
          <a:schemeClr val="accent3">
            <a:hueOff val="-1218029"/>
            <a:satOff val="58943"/>
            <a:lumOff val="1235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t>Pause </a:t>
          </a:r>
          <a:endParaRPr lang="en-US" sz="3200" kern="1200" dirty="0"/>
        </a:p>
      </dsp:txBody>
      <dsp:txXfrm>
        <a:off x="5018570" y="1950720"/>
        <a:ext cx="1624132" cy="1950720"/>
      </dsp:txXfrm>
    </dsp:sp>
    <dsp:sp modelId="{48AA562D-115C-43AB-A97F-A51371FC8905}">
      <dsp:nvSpPr>
        <dsp:cNvPr id="0" name=""/>
        <dsp:cNvSpPr/>
      </dsp:nvSpPr>
      <dsp:spPr>
        <a:xfrm>
          <a:off x="5067294" y="292608"/>
          <a:ext cx="1526684" cy="1623974"/>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6000" r="-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FA90D2-C33A-4358-8D3E-B56F8192EC29}">
      <dsp:nvSpPr>
        <dsp:cNvPr id="0" name=""/>
        <dsp:cNvSpPr/>
      </dsp:nvSpPr>
      <dsp:spPr>
        <a:xfrm>
          <a:off x="6691427" y="0"/>
          <a:ext cx="1624132" cy="4876800"/>
        </a:xfrm>
        <a:prstGeom prst="roundRect">
          <a:avLst>
            <a:gd name="adj" fmla="val 10000"/>
          </a:avLst>
        </a:prstGeom>
        <a:solidFill>
          <a:schemeClr val="accent3">
            <a:hueOff val="-1624038"/>
            <a:satOff val="78591"/>
            <a:lumOff val="1647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t>Power </a:t>
          </a:r>
          <a:endParaRPr lang="en-US" sz="3200" kern="1200" dirty="0"/>
        </a:p>
      </dsp:txBody>
      <dsp:txXfrm>
        <a:off x="6691427" y="1950720"/>
        <a:ext cx="1624132" cy="1950720"/>
      </dsp:txXfrm>
    </dsp:sp>
    <dsp:sp modelId="{32261DAF-A207-4822-A082-F5876E31A983}">
      <dsp:nvSpPr>
        <dsp:cNvPr id="0" name=""/>
        <dsp:cNvSpPr/>
      </dsp:nvSpPr>
      <dsp:spPr>
        <a:xfrm>
          <a:off x="6740151" y="292608"/>
          <a:ext cx="1526684" cy="1623974"/>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17000" b="-17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7D649C-D0EE-4325-9678-DFD3B226F68E}">
      <dsp:nvSpPr>
        <dsp:cNvPr id="0" name=""/>
        <dsp:cNvSpPr/>
      </dsp:nvSpPr>
      <dsp:spPr>
        <a:xfrm>
          <a:off x="332622" y="3901440"/>
          <a:ext cx="7650315" cy="731520"/>
        </a:xfrm>
        <a:prstGeom prst="leftRightArrow">
          <a:avLst/>
        </a:prstGeom>
        <a:solidFill>
          <a:schemeClr val="accent3">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7.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atin typeface="Arial" pitchFamily="34" charset="0"/>
              </a:defRPr>
            </a:lvl1pPr>
          </a:lstStyle>
          <a:p>
            <a:fld id="{343FDDB0-466A-40D5-A46B-8421CF049DAE}" type="datetimeFigureOut">
              <a:rPr lang="en-US" smtClean="0"/>
              <a:pPr/>
              <a:t>8/12/2019</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atin typeface="Arial" pitchFamily="34" charset="0"/>
              </a:defRPr>
            </a:lvl1pPr>
          </a:lstStyle>
          <a:p>
            <a:fld id="{44935FE3-9F03-4B44-A7B9-5DEB1C022EAA}" type="slidenum">
              <a:rPr lang="en-US" smtClean="0"/>
              <a:pPr/>
              <a:t>‹#›</a:t>
            </a:fld>
            <a:endParaRPr lang="en-US" dirty="0"/>
          </a:p>
        </p:txBody>
      </p:sp>
    </p:spTree>
    <p:extLst>
      <p:ext uri="{BB962C8B-B14F-4D97-AF65-F5344CB8AC3E}">
        <p14:creationId xmlns:p14="http://schemas.microsoft.com/office/powerpoint/2010/main" val="352976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935FE3-9F03-4B44-A7B9-5DEB1C022EAA}" type="slidenum">
              <a:rPr lang="en-US" smtClean="0"/>
              <a:pPr/>
              <a:t>1</a:t>
            </a:fld>
            <a:endParaRPr lang="en-US" dirty="0"/>
          </a:p>
        </p:txBody>
      </p:sp>
    </p:spTree>
    <p:extLst>
      <p:ext uri="{BB962C8B-B14F-4D97-AF65-F5344CB8AC3E}">
        <p14:creationId xmlns:p14="http://schemas.microsoft.com/office/powerpoint/2010/main" val="7322418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E25C7F-3741-43AE-9758-292CDCB214AB}" type="slidenum">
              <a:rPr lang="en-US" smtClean="0"/>
              <a:t>11</a:t>
            </a:fld>
            <a:endParaRPr lang="en-US" dirty="0"/>
          </a:p>
        </p:txBody>
      </p:sp>
    </p:spTree>
    <p:extLst>
      <p:ext uri="{BB962C8B-B14F-4D97-AF65-F5344CB8AC3E}">
        <p14:creationId xmlns:p14="http://schemas.microsoft.com/office/powerpoint/2010/main" val="2878572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Receiving, Attending and Responding are elementary</a:t>
            </a:r>
            <a:r>
              <a:rPr lang="en-US" baseline="0" dirty="0" smtClean="0"/>
              <a:t> stages of (effective) listening. Absence of any of the elementary stages would result in miscommunication!</a:t>
            </a:r>
            <a:endParaRPr lang="en-US" dirty="0"/>
          </a:p>
        </p:txBody>
      </p:sp>
      <p:sp>
        <p:nvSpPr>
          <p:cNvPr id="4" name="Slide Number Placeholder 3"/>
          <p:cNvSpPr>
            <a:spLocks noGrp="1"/>
          </p:cNvSpPr>
          <p:nvPr>
            <p:ph type="sldNum" sz="quarter" idx="10"/>
          </p:nvPr>
        </p:nvSpPr>
        <p:spPr/>
        <p:txBody>
          <a:bodyPr/>
          <a:lstStyle/>
          <a:p>
            <a:fld id="{44935FE3-9F03-4B44-A7B9-5DEB1C022EAA}" type="slidenum">
              <a:rPr lang="en-US" smtClean="0"/>
              <a:pPr/>
              <a:t>14</a:t>
            </a:fld>
            <a:endParaRPr lang="en-US" dirty="0"/>
          </a:p>
        </p:txBody>
      </p:sp>
    </p:spTree>
    <p:extLst>
      <p:ext uri="{BB962C8B-B14F-4D97-AF65-F5344CB8AC3E}">
        <p14:creationId xmlns:p14="http://schemas.microsoft.com/office/powerpoint/2010/main" val="1663839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the common theme?</a:t>
            </a:r>
          </a:p>
          <a:p>
            <a:endParaRPr lang="en-US" dirty="0"/>
          </a:p>
          <a:p>
            <a:r>
              <a:rPr lang="en-US" dirty="0"/>
              <a:t>Where are most of these activities occurring?  Inside or outside of the poor listener?</a:t>
            </a:r>
          </a:p>
          <a:p>
            <a:endParaRPr lang="en-US" dirty="0"/>
          </a:p>
          <a:p>
            <a:r>
              <a:rPr lang="en-US" dirty="0"/>
              <a:t>Which ones can the poor listener take responsibility for?</a:t>
            </a:r>
          </a:p>
          <a:p>
            <a:endParaRPr lang="en-US" dirty="0"/>
          </a:p>
          <a:p>
            <a:r>
              <a:rPr lang="en-US" dirty="0"/>
              <a:t>Over which reasons does the poor listening have little or no control?  </a:t>
            </a:r>
          </a:p>
          <a:p>
            <a:endParaRPr lang="en-US" dirty="0"/>
          </a:p>
        </p:txBody>
      </p:sp>
      <p:sp>
        <p:nvSpPr>
          <p:cNvPr id="4" name="Slide Number Placeholder 3"/>
          <p:cNvSpPr>
            <a:spLocks noGrp="1"/>
          </p:cNvSpPr>
          <p:nvPr>
            <p:ph type="sldNum" sz="quarter" idx="10"/>
          </p:nvPr>
        </p:nvSpPr>
        <p:spPr/>
        <p:txBody>
          <a:bodyPr/>
          <a:lstStyle/>
          <a:p>
            <a:fld id="{44935FE3-9F03-4B44-A7B9-5DEB1C022EAA}" type="slidenum">
              <a:rPr lang="en-US" smtClean="0"/>
              <a:pPr/>
              <a:t>16</a:t>
            </a:fld>
            <a:endParaRPr lang="en-US" dirty="0"/>
          </a:p>
        </p:txBody>
      </p:sp>
    </p:spTree>
    <p:extLst>
      <p:ext uri="{BB962C8B-B14F-4D97-AF65-F5344CB8AC3E}">
        <p14:creationId xmlns:p14="http://schemas.microsoft.com/office/powerpoint/2010/main" val="394119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E25C7F-3741-43AE-9758-292CDCB214AB}" type="slidenum">
              <a:rPr lang="en-US" smtClean="0"/>
              <a:t>17</a:t>
            </a:fld>
            <a:endParaRPr lang="en-US" dirty="0"/>
          </a:p>
        </p:txBody>
      </p:sp>
    </p:spTree>
    <p:extLst>
      <p:ext uri="{BB962C8B-B14F-4D97-AF65-F5344CB8AC3E}">
        <p14:creationId xmlns:p14="http://schemas.microsoft.com/office/powerpoint/2010/main" val="4184238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chemeClr val="tx1"/>
                </a:solidFill>
              </a:rPr>
              <a:t>Keeping an open mind and focusing on achieving and demonstrating an understanding of the other person’s complete message and real feelings before expressing your point of view or making judgments. </a:t>
            </a:r>
          </a:p>
          <a:p>
            <a:endParaRPr lang="en-US" dirty="0" smtClean="0">
              <a:solidFill>
                <a:schemeClr val="tx1"/>
              </a:solidFill>
            </a:endParaRPr>
          </a:p>
          <a:p>
            <a:r>
              <a:rPr lang="en-US" dirty="0" smtClean="0">
                <a:solidFill>
                  <a:schemeClr val="tx1"/>
                </a:solidFill>
              </a:rPr>
              <a:t>This does not mean you don’t have your own views, it implies, you wait until you have thoroughly heard them out.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4935FE3-9F03-4B44-A7B9-5DEB1C022EAA}" type="slidenum">
              <a:rPr lang="en-US" smtClean="0"/>
              <a:pPr/>
              <a:t>19</a:t>
            </a:fld>
            <a:endParaRPr lang="en-US" dirty="0"/>
          </a:p>
        </p:txBody>
      </p:sp>
    </p:spTree>
    <p:extLst>
      <p:ext uri="{BB962C8B-B14F-4D97-AF65-F5344CB8AC3E}">
        <p14:creationId xmlns:p14="http://schemas.microsoft.com/office/powerpoint/2010/main" val="1816508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solidFill>
                  <a:schemeClr val="tx1"/>
                </a:solidFill>
              </a:rPr>
              <a:t>Checking out your understanding of the subject discussed by the speaker</a:t>
            </a:r>
          </a:p>
          <a:p>
            <a:r>
              <a:rPr lang="en-US" dirty="0" smtClean="0">
                <a:solidFill>
                  <a:schemeClr val="tx1"/>
                </a:solidFill>
              </a:rPr>
              <a:t>Try not to move the focus away from the topic by asking irrelevant questions.</a:t>
            </a:r>
          </a:p>
          <a:p>
            <a:endParaRPr lang="en-US" dirty="0" smtClean="0"/>
          </a:p>
        </p:txBody>
      </p:sp>
      <p:sp>
        <p:nvSpPr>
          <p:cNvPr id="4" name="Slide Number Placeholder 3"/>
          <p:cNvSpPr>
            <a:spLocks noGrp="1"/>
          </p:cNvSpPr>
          <p:nvPr>
            <p:ph type="sldNum" sz="quarter" idx="10"/>
          </p:nvPr>
        </p:nvSpPr>
        <p:spPr/>
        <p:txBody>
          <a:bodyPr/>
          <a:lstStyle/>
          <a:p>
            <a:fld id="{44935FE3-9F03-4B44-A7B9-5DEB1C022EAA}" type="slidenum">
              <a:rPr lang="en-US" smtClean="0"/>
              <a:pPr/>
              <a:t>20</a:t>
            </a:fld>
            <a:endParaRPr lang="en-US" dirty="0"/>
          </a:p>
        </p:txBody>
      </p:sp>
    </p:spTree>
    <p:extLst>
      <p:ext uri="{BB962C8B-B14F-4D97-AF65-F5344CB8AC3E}">
        <p14:creationId xmlns:p14="http://schemas.microsoft.com/office/powerpoint/2010/main" val="5466323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solidFill>
                  <a:schemeClr val="tx1"/>
                </a:solidFill>
              </a:rPr>
              <a:t>Summarization has to be crisp and specific. The idea is that the most important points are to be reemphasized.</a:t>
            </a:r>
          </a:p>
        </p:txBody>
      </p:sp>
      <p:sp>
        <p:nvSpPr>
          <p:cNvPr id="4" name="Slide Number Placeholder 3"/>
          <p:cNvSpPr>
            <a:spLocks noGrp="1"/>
          </p:cNvSpPr>
          <p:nvPr>
            <p:ph type="sldNum" sz="quarter" idx="10"/>
          </p:nvPr>
        </p:nvSpPr>
        <p:spPr/>
        <p:txBody>
          <a:bodyPr/>
          <a:lstStyle/>
          <a:p>
            <a:fld id="{44935FE3-9F03-4B44-A7B9-5DEB1C022EAA}" type="slidenum">
              <a:rPr lang="en-US" smtClean="0"/>
              <a:pPr/>
              <a:t>22</a:t>
            </a:fld>
            <a:endParaRPr lang="en-US" dirty="0"/>
          </a:p>
        </p:txBody>
      </p:sp>
    </p:spTree>
    <p:extLst>
      <p:ext uri="{BB962C8B-B14F-4D97-AF65-F5344CB8AC3E}">
        <p14:creationId xmlns:p14="http://schemas.microsoft.com/office/powerpoint/2010/main" val="20063625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We can use awareness to </a:t>
            </a:r>
            <a:r>
              <a:rPr lang="en-US" b="1" dirty="0" smtClean="0"/>
              <a:t>reflect</a:t>
            </a:r>
            <a:r>
              <a:rPr lang="en-US" dirty="0" smtClean="0"/>
              <a:t> and check our understanding of the other person’s feelings. Since feelings are most often expressed very indirectly, we have to infer them. If we assume what the other person’s feelings are, we create a gap.</a:t>
            </a:r>
          </a:p>
          <a:p>
            <a:pPr defTabSz="931774">
              <a:defRPr/>
            </a:pPr>
            <a:endParaRPr lang="en-US" dirty="0" smtClean="0"/>
          </a:p>
          <a:p>
            <a:pPr defTabSz="931774">
              <a:defRPr/>
            </a:pPr>
            <a:r>
              <a:rPr lang="en-US" dirty="0" smtClean="0"/>
              <a:t>Hence, it is important</a:t>
            </a:r>
            <a:r>
              <a:rPr lang="en-US" baseline="0" dirty="0" smtClean="0"/>
              <a:t> that we remain aware and deal with </a:t>
            </a:r>
            <a:r>
              <a:rPr lang="en-US" baseline="0" dirty="0" err="1" smtClean="0"/>
              <a:t>our’s</a:t>
            </a:r>
            <a:r>
              <a:rPr lang="en-US" baseline="0" dirty="0" smtClean="0"/>
              <a:t> as well as others’ feelings well.</a:t>
            </a:r>
            <a:endParaRPr lang="en-US" dirty="0" smtClean="0"/>
          </a:p>
        </p:txBody>
      </p:sp>
      <p:sp>
        <p:nvSpPr>
          <p:cNvPr id="4" name="Slide Number Placeholder 3"/>
          <p:cNvSpPr>
            <a:spLocks noGrp="1"/>
          </p:cNvSpPr>
          <p:nvPr>
            <p:ph type="sldNum" sz="quarter" idx="10"/>
          </p:nvPr>
        </p:nvSpPr>
        <p:spPr/>
        <p:txBody>
          <a:bodyPr/>
          <a:lstStyle/>
          <a:p>
            <a:fld id="{44935FE3-9F03-4B44-A7B9-5DEB1C022EAA}" type="slidenum">
              <a:rPr lang="en-US" smtClean="0"/>
              <a:pPr/>
              <a:t>24</a:t>
            </a:fld>
            <a:endParaRPr lang="en-US" dirty="0"/>
          </a:p>
        </p:txBody>
      </p:sp>
    </p:spTree>
    <p:extLst>
      <p:ext uri="{BB962C8B-B14F-4D97-AF65-F5344CB8AC3E}">
        <p14:creationId xmlns:p14="http://schemas.microsoft.com/office/powerpoint/2010/main" val="651785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E25C7F-3741-43AE-9758-292CDCB214AB}" type="slidenum">
              <a:rPr lang="en-US" smtClean="0"/>
              <a:t>25</a:t>
            </a:fld>
            <a:endParaRPr lang="en-US" dirty="0"/>
          </a:p>
        </p:txBody>
      </p:sp>
    </p:spTree>
    <p:extLst>
      <p:ext uri="{BB962C8B-B14F-4D97-AF65-F5344CB8AC3E}">
        <p14:creationId xmlns:p14="http://schemas.microsoft.com/office/powerpoint/2010/main" val="2878572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these questions one by one</a:t>
            </a:r>
            <a:r>
              <a:rPr lang="en-US" baseline="0" dirty="0" smtClean="0"/>
              <a:t> and solicit responses. The animation will reveal each answer one by one as you move the slideshow ahead.</a:t>
            </a:r>
            <a:endParaRPr lang="en-US" dirty="0"/>
          </a:p>
        </p:txBody>
      </p:sp>
      <p:sp>
        <p:nvSpPr>
          <p:cNvPr id="4" name="Slide Number Placeholder 3"/>
          <p:cNvSpPr>
            <a:spLocks noGrp="1"/>
          </p:cNvSpPr>
          <p:nvPr>
            <p:ph type="sldNum" sz="quarter" idx="10"/>
          </p:nvPr>
        </p:nvSpPr>
        <p:spPr/>
        <p:txBody>
          <a:bodyPr/>
          <a:lstStyle/>
          <a:p>
            <a:fld id="{44935FE3-9F03-4B44-A7B9-5DEB1C022EAA}" type="slidenum">
              <a:rPr lang="en-US" smtClean="0"/>
              <a:pPr/>
              <a:t>27</a:t>
            </a:fld>
            <a:endParaRPr lang="en-US" dirty="0"/>
          </a:p>
        </p:txBody>
      </p:sp>
    </p:spTree>
    <p:extLst>
      <p:ext uri="{BB962C8B-B14F-4D97-AF65-F5344CB8AC3E}">
        <p14:creationId xmlns:p14="http://schemas.microsoft.com/office/powerpoint/2010/main" val="1646703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41507828-0CAB-46A0-9662-BDE6133F42FB}" type="slidenum">
              <a:rPr lang="en-US" smtClean="0"/>
              <a:pPr/>
              <a:t>2</a:t>
            </a:fld>
            <a:endParaRPr lang="en-US" dirty="0" smtClean="0"/>
          </a:p>
        </p:txBody>
      </p:sp>
      <p:sp>
        <p:nvSpPr>
          <p:cNvPr id="50179" name="Rectangle 2"/>
          <p:cNvSpPr>
            <a:spLocks noGrp="1" noChangeArrowheads="1"/>
          </p:cNvSpPr>
          <p:nvPr>
            <p:ph type="body" idx="1"/>
          </p:nvPr>
        </p:nvSpPr>
        <p:spPr>
          <a:xfrm>
            <a:off x="934720" y="4430316"/>
            <a:ext cx="5140960" cy="4202748"/>
          </a:xfrm>
          <a:noFill/>
          <a:ln/>
        </p:spPr>
        <p:txBody>
          <a:bodyPr lIns="92207" tIns="45295" rIns="92207" bIns="45295"/>
          <a:lstStyle/>
          <a:p>
            <a:pPr eaLnBrk="1" hangingPunct="1"/>
            <a:endParaRPr lang="en-US" dirty="0" smtClean="0"/>
          </a:p>
        </p:txBody>
      </p:sp>
      <p:sp>
        <p:nvSpPr>
          <p:cNvPr id="50180" name="Rectangle 3"/>
          <p:cNvSpPr>
            <a:spLocks noGrp="1" noRot="1" noChangeAspect="1" noChangeArrowheads="1" noTextEdit="1"/>
          </p:cNvSpPr>
          <p:nvPr>
            <p:ph type="sldImg"/>
          </p:nvPr>
        </p:nvSpPr>
        <p:spPr>
          <a:xfrm>
            <a:off x="1338263" y="811213"/>
            <a:ext cx="4335462" cy="3251200"/>
          </a:xfrm>
          <a:ln w="12700" cap="flat">
            <a:solidFill>
              <a:schemeClr val="tx1"/>
            </a:solidFill>
          </a:ln>
        </p:spPr>
      </p:sp>
    </p:spTree>
    <p:extLst>
      <p:ext uri="{BB962C8B-B14F-4D97-AF65-F5344CB8AC3E}">
        <p14:creationId xmlns:p14="http://schemas.microsoft.com/office/powerpoint/2010/main" val="39709688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effectLst/>
            </a:endParaRPr>
          </a:p>
        </p:txBody>
      </p:sp>
      <p:sp>
        <p:nvSpPr>
          <p:cNvPr id="4" name="Slide Number Placeholder 3"/>
          <p:cNvSpPr>
            <a:spLocks noGrp="1"/>
          </p:cNvSpPr>
          <p:nvPr>
            <p:ph type="sldNum" sz="quarter" idx="10"/>
          </p:nvPr>
        </p:nvSpPr>
        <p:spPr/>
        <p:txBody>
          <a:bodyPr/>
          <a:lstStyle/>
          <a:p>
            <a:fld id="{44935FE3-9F03-4B44-A7B9-5DEB1C022EAA}" type="slidenum">
              <a:rPr lang="en-US" smtClean="0"/>
              <a:pPr/>
              <a:t>28</a:t>
            </a:fld>
            <a:endParaRPr lang="en-US" dirty="0"/>
          </a:p>
        </p:txBody>
      </p:sp>
    </p:spTree>
    <p:extLst>
      <p:ext uri="{BB962C8B-B14F-4D97-AF65-F5344CB8AC3E}">
        <p14:creationId xmlns:p14="http://schemas.microsoft.com/office/powerpoint/2010/main" val="30917250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3" defTabSz="931774">
              <a:defRPr/>
            </a:pPr>
            <a:r>
              <a:rPr lang="en-US" sz="1600" b="1" dirty="0"/>
              <a:t>Source</a:t>
            </a:r>
            <a:r>
              <a:rPr lang="en-US" sz="1600" dirty="0"/>
              <a:t>: A constructive approach to ‘deviant’ behavior in teams by Smita Potty</a:t>
            </a:r>
          </a:p>
        </p:txBody>
      </p:sp>
      <p:sp>
        <p:nvSpPr>
          <p:cNvPr id="4" name="Slide Number Placeholder 3"/>
          <p:cNvSpPr>
            <a:spLocks noGrp="1"/>
          </p:cNvSpPr>
          <p:nvPr>
            <p:ph type="sldNum" sz="quarter" idx="10"/>
          </p:nvPr>
        </p:nvSpPr>
        <p:spPr/>
        <p:txBody>
          <a:bodyPr/>
          <a:lstStyle/>
          <a:p>
            <a:fld id="{44935FE3-9F03-4B44-A7B9-5DEB1C022EAA}" type="slidenum">
              <a:rPr lang="en-US" smtClean="0"/>
              <a:pPr/>
              <a:t>29</a:t>
            </a:fld>
            <a:endParaRPr lang="en-US" dirty="0"/>
          </a:p>
        </p:txBody>
      </p:sp>
    </p:spTree>
    <p:extLst>
      <p:ext uri="{BB962C8B-B14F-4D97-AF65-F5344CB8AC3E}">
        <p14:creationId xmlns:p14="http://schemas.microsoft.com/office/powerpoint/2010/main" val="4467404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3" defTabSz="931774">
              <a:defRPr/>
            </a:pPr>
            <a:r>
              <a:rPr lang="en-US" sz="1600" b="1" dirty="0"/>
              <a:t>Source</a:t>
            </a:r>
            <a:r>
              <a:rPr lang="en-US" sz="1600" dirty="0"/>
              <a:t>: Even I can make a difference - The “Let’s Reuse” initiative by  Anish </a:t>
            </a:r>
            <a:r>
              <a:rPr lang="en-US" sz="1600" dirty="0" err="1"/>
              <a:t>Kanayi</a:t>
            </a:r>
            <a:endParaRPr lang="en-US" sz="1600" dirty="0"/>
          </a:p>
        </p:txBody>
      </p:sp>
      <p:sp>
        <p:nvSpPr>
          <p:cNvPr id="4" name="Slide Number Placeholder 3"/>
          <p:cNvSpPr>
            <a:spLocks noGrp="1"/>
          </p:cNvSpPr>
          <p:nvPr>
            <p:ph type="sldNum" sz="quarter" idx="10"/>
          </p:nvPr>
        </p:nvSpPr>
        <p:spPr/>
        <p:txBody>
          <a:bodyPr/>
          <a:lstStyle/>
          <a:p>
            <a:fld id="{44935FE3-9F03-4B44-A7B9-5DEB1C022EAA}" type="slidenum">
              <a:rPr lang="en-US" smtClean="0"/>
              <a:pPr/>
              <a:t>30</a:t>
            </a:fld>
            <a:endParaRPr lang="en-US" dirty="0"/>
          </a:p>
        </p:txBody>
      </p:sp>
    </p:spTree>
    <p:extLst>
      <p:ext uri="{BB962C8B-B14F-4D97-AF65-F5344CB8AC3E}">
        <p14:creationId xmlns:p14="http://schemas.microsoft.com/office/powerpoint/2010/main" val="42788069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3" defTabSz="931774">
              <a:defRPr/>
            </a:pPr>
            <a:endParaRPr lang="en-US" sz="1600" dirty="0"/>
          </a:p>
        </p:txBody>
      </p:sp>
      <p:sp>
        <p:nvSpPr>
          <p:cNvPr id="4" name="Slide Number Placeholder 3"/>
          <p:cNvSpPr>
            <a:spLocks noGrp="1"/>
          </p:cNvSpPr>
          <p:nvPr>
            <p:ph type="sldNum" sz="quarter" idx="10"/>
          </p:nvPr>
        </p:nvSpPr>
        <p:spPr/>
        <p:txBody>
          <a:bodyPr/>
          <a:lstStyle/>
          <a:p>
            <a:fld id="{44935FE3-9F03-4B44-A7B9-5DEB1C022EAA}" type="slidenum">
              <a:rPr lang="en-US" smtClean="0"/>
              <a:pPr/>
              <a:t>31</a:t>
            </a:fld>
            <a:endParaRPr lang="en-US" dirty="0"/>
          </a:p>
        </p:txBody>
      </p:sp>
    </p:spTree>
    <p:extLst>
      <p:ext uri="{BB962C8B-B14F-4D97-AF65-F5344CB8AC3E}">
        <p14:creationId xmlns:p14="http://schemas.microsoft.com/office/powerpoint/2010/main" val="7427543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3" defTabSz="931774">
              <a:defRPr/>
            </a:pPr>
            <a:r>
              <a:rPr lang="en-US" sz="1600" b="1" dirty="0"/>
              <a:t>Source</a:t>
            </a:r>
            <a:r>
              <a:rPr lang="en-US" sz="1600" dirty="0"/>
              <a:t>: The Secret of Teams by Smita Potty</a:t>
            </a:r>
          </a:p>
          <a:p>
            <a:pPr marL="0" lvl="3" defTabSz="931774">
              <a:defRPr/>
            </a:pPr>
            <a:endParaRPr lang="en-US" sz="1600" dirty="0"/>
          </a:p>
          <a:p>
            <a:pPr marL="0" lvl="3" defTabSz="931774">
              <a:defRPr/>
            </a:pPr>
            <a:r>
              <a:rPr lang="en-US" sz="1600" dirty="0"/>
              <a:t>And: 7</a:t>
            </a:r>
          </a:p>
          <a:p>
            <a:pPr marL="0" lvl="3" defTabSz="931774">
              <a:defRPr/>
            </a:pPr>
            <a:r>
              <a:rPr lang="en-US" sz="1600" dirty="0"/>
              <a:t>Can: 2</a:t>
            </a:r>
          </a:p>
        </p:txBody>
      </p:sp>
      <p:sp>
        <p:nvSpPr>
          <p:cNvPr id="4" name="Slide Number Placeholder 3"/>
          <p:cNvSpPr>
            <a:spLocks noGrp="1"/>
          </p:cNvSpPr>
          <p:nvPr>
            <p:ph type="sldNum" sz="quarter" idx="10"/>
          </p:nvPr>
        </p:nvSpPr>
        <p:spPr/>
        <p:txBody>
          <a:bodyPr/>
          <a:lstStyle/>
          <a:p>
            <a:fld id="{44935FE3-9F03-4B44-A7B9-5DEB1C022EAA}" type="slidenum">
              <a:rPr lang="en-US" smtClean="0"/>
              <a:pPr/>
              <a:t>32</a:t>
            </a:fld>
            <a:endParaRPr lang="en-US" dirty="0"/>
          </a:p>
        </p:txBody>
      </p:sp>
    </p:spTree>
    <p:extLst>
      <p:ext uri="{BB962C8B-B14F-4D97-AF65-F5344CB8AC3E}">
        <p14:creationId xmlns:p14="http://schemas.microsoft.com/office/powerpoint/2010/main" val="42708429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2943" indent="-232943">
              <a:buFont typeface="+mj-lt"/>
              <a:buAutoNum type="alphaLcPeriod"/>
            </a:pPr>
            <a:r>
              <a:rPr lang="en-US" dirty="0" smtClean="0">
                <a:effectLst/>
              </a:rPr>
              <a:t>3</a:t>
            </a:r>
          </a:p>
          <a:p>
            <a:pPr marL="232943" indent="-232943">
              <a:buFont typeface="+mj-lt"/>
              <a:buAutoNum type="alphaLcPeriod"/>
            </a:pPr>
            <a:r>
              <a:rPr lang="en-US" dirty="0" smtClean="0">
                <a:effectLst/>
              </a:rPr>
              <a:t>And</a:t>
            </a:r>
          </a:p>
          <a:p>
            <a:pPr marL="232943" indent="-232943">
              <a:buFont typeface="+mj-lt"/>
              <a:buAutoNum type="alphaLcPeriod"/>
            </a:pPr>
            <a:r>
              <a:rPr lang="en-US" dirty="0" smtClean="0">
                <a:effectLst/>
              </a:rPr>
              <a:t>13 – Light</a:t>
            </a:r>
          </a:p>
          <a:p>
            <a:pPr marL="232943" indent="-232943">
              <a:buFont typeface="+mj-lt"/>
              <a:buAutoNum type="alphaLcPeriod"/>
            </a:pPr>
            <a:r>
              <a:rPr lang="en-US" dirty="0" smtClean="0">
                <a:effectLst/>
              </a:rPr>
              <a:t>16 – Home</a:t>
            </a:r>
          </a:p>
          <a:p>
            <a:pPr marL="232943" indent="-232943">
              <a:buFont typeface="+mj-lt"/>
              <a:buAutoNum type="alphaLcPeriod"/>
            </a:pPr>
            <a:r>
              <a:rPr lang="en-US" dirty="0" smtClean="0">
                <a:effectLst/>
              </a:rPr>
              <a:t>Time</a:t>
            </a:r>
          </a:p>
          <a:p>
            <a:pPr marL="232943" indent="-232943">
              <a:buFont typeface="+mj-lt"/>
              <a:buAutoNum type="alphaLcPeriod"/>
            </a:pPr>
            <a:endParaRPr lang="en-US" dirty="0" smtClean="0">
              <a:effectLst/>
            </a:endParaRPr>
          </a:p>
        </p:txBody>
      </p:sp>
      <p:sp>
        <p:nvSpPr>
          <p:cNvPr id="4" name="Slide Number Placeholder 3"/>
          <p:cNvSpPr>
            <a:spLocks noGrp="1"/>
          </p:cNvSpPr>
          <p:nvPr>
            <p:ph type="sldNum" sz="quarter" idx="10"/>
          </p:nvPr>
        </p:nvSpPr>
        <p:spPr/>
        <p:txBody>
          <a:bodyPr/>
          <a:lstStyle/>
          <a:p>
            <a:fld id="{44935FE3-9F03-4B44-A7B9-5DEB1C022EAA}" type="slidenum">
              <a:rPr lang="en-US" smtClean="0"/>
              <a:pPr/>
              <a:t>33</a:t>
            </a:fld>
            <a:endParaRPr lang="en-US" dirty="0"/>
          </a:p>
        </p:txBody>
      </p:sp>
    </p:spTree>
    <p:extLst>
      <p:ext uri="{BB962C8B-B14F-4D97-AF65-F5344CB8AC3E}">
        <p14:creationId xmlns:p14="http://schemas.microsoft.com/office/powerpoint/2010/main" val="10586905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2943" indent="-232943">
              <a:buFont typeface="+mj-lt"/>
              <a:buAutoNum type="alphaLcPeriod"/>
            </a:pPr>
            <a:r>
              <a:rPr lang="en-US" dirty="0" smtClean="0">
                <a:effectLst/>
              </a:rPr>
              <a:t>6</a:t>
            </a:r>
          </a:p>
          <a:p>
            <a:pPr marL="232943" indent="-232943">
              <a:buFont typeface="+mj-lt"/>
              <a:buAutoNum type="alphaLcPeriod"/>
            </a:pPr>
            <a:r>
              <a:rPr lang="en-US" dirty="0" smtClean="0">
                <a:effectLst/>
              </a:rPr>
              <a:t>14</a:t>
            </a:r>
          </a:p>
          <a:p>
            <a:pPr marL="232943" indent="-232943">
              <a:buFont typeface="+mj-lt"/>
              <a:buAutoNum type="alphaLcPeriod"/>
            </a:pPr>
            <a:r>
              <a:rPr lang="en-US" dirty="0" smtClean="0">
                <a:effectLst/>
              </a:rPr>
              <a:t>11</a:t>
            </a:r>
          </a:p>
          <a:p>
            <a:pPr marL="232943" indent="-232943">
              <a:buFont typeface="+mj-lt"/>
              <a:buAutoNum type="alphaLcPeriod"/>
            </a:pPr>
            <a:r>
              <a:rPr lang="en-US" dirty="0" smtClean="0">
                <a:effectLst/>
              </a:rPr>
              <a:t>18</a:t>
            </a:r>
          </a:p>
          <a:p>
            <a:pPr marL="232943" indent="-232943">
              <a:buFont typeface="+mj-lt"/>
              <a:buAutoNum type="alphaLcPeriod"/>
            </a:pPr>
            <a:r>
              <a:rPr lang="en-US" dirty="0" smtClean="0">
                <a:effectLst/>
              </a:rPr>
              <a:t>10</a:t>
            </a:r>
          </a:p>
          <a:p>
            <a:pPr marL="232943" indent="-232943">
              <a:buFont typeface="+mj-lt"/>
              <a:buAutoNum type="alphaLcPeriod"/>
            </a:pPr>
            <a:r>
              <a:rPr lang="en-US" smtClean="0">
                <a:effectLst/>
              </a:rPr>
              <a:t>16</a:t>
            </a:r>
            <a:endParaRPr lang="en-US" dirty="0" smtClean="0">
              <a:effectLst/>
            </a:endParaRPr>
          </a:p>
        </p:txBody>
      </p:sp>
      <p:sp>
        <p:nvSpPr>
          <p:cNvPr id="4" name="Slide Number Placeholder 3"/>
          <p:cNvSpPr>
            <a:spLocks noGrp="1"/>
          </p:cNvSpPr>
          <p:nvPr>
            <p:ph type="sldNum" sz="quarter" idx="10"/>
          </p:nvPr>
        </p:nvSpPr>
        <p:spPr/>
        <p:txBody>
          <a:bodyPr/>
          <a:lstStyle/>
          <a:p>
            <a:fld id="{44935FE3-9F03-4B44-A7B9-5DEB1C022EAA}" type="slidenum">
              <a:rPr lang="en-US" smtClean="0"/>
              <a:pPr/>
              <a:t>34</a:t>
            </a:fld>
            <a:endParaRPr lang="en-US" dirty="0"/>
          </a:p>
        </p:txBody>
      </p:sp>
    </p:spTree>
    <p:extLst>
      <p:ext uri="{BB962C8B-B14F-4D97-AF65-F5344CB8AC3E}">
        <p14:creationId xmlns:p14="http://schemas.microsoft.com/office/powerpoint/2010/main" val="2019542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effectLst/>
            </a:endParaRPr>
          </a:p>
        </p:txBody>
      </p:sp>
      <p:sp>
        <p:nvSpPr>
          <p:cNvPr id="4" name="Slide Number Placeholder 3"/>
          <p:cNvSpPr>
            <a:spLocks noGrp="1"/>
          </p:cNvSpPr>
          <p:nvPr>
            <p:ph type="sldNum" sz="quarter" idx="10"/>
          </p:nvPr>
        </p:nvSpPr>
        <p:spPr/>
        <p:txBody>
          <a:bodyPr/>
          <a:lstStyle/>
          <a:p>
            <a:fld id="{44935FE3-9F03-4B44-A7B9-5DEB1C022EAA}" type="slidenum">
              <a:rPr lang="en-US" smtClean="0"/>
              <a:pPr/>
              <a:t>35</a:t>
            </a:fld>
            <a:endParaRPr lang="en-US" dirty="0"/>
          </a:p>
        </p:txBody>
      </p:sp>
    </p:spTree>
    <p:extLst>
      <p:ext uri="{BB962C8B-B14F-4D97-AF65-F5344CB8AC3E}">
        <p14:creationId xmlns:p14="http://schemas.microsoft.com/office/powerpoint/2010/main" val="32785669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effectLst/>
            </a:endParaRPr>
          </a:p>
        </p:txBody>
      </p:sp>
      <p:sp>
        <p:nvSpPr>
          <p:cNvPr id="4" name="Slide Number Placeholder 3"/>
          <p:cNvSpPr>
            <a:spLocks noGrp="1"/>
          </p:cNvSpPr>
          <p:nvPr>
            <p:ph type="sldNum" sz="quarter" idx="10"/>
          </p:nvPr>
        </p:nvSpPr>
        <p:spPr/>
        <p:txBody>
          <a:bodyPr/>
          <a:lstStyle/>
          <a:p>
            <a:fld id="{44935FE3-9F03-4B44-A7B9-5DEB1C022EAA}" type="slidenum">
              <a:rPr lang="en-US" smtClean="0"/>
              <a:pPr/>
              <a:t>36</a:t>
            </a:fld>
            <a:endParaRPr lang="en-US" dirty="0"/>
          </a:p>
        </p:txBody>
      </p:sp>
    </p:spTree>
    <p:extLst>
      <p:ext uri="{BB962C8B-B14F-4D97-AF65-F5344CB8AC3E}">
        <p14:creationId xmlns:p14="http://schemas.microsoft.com/office/powerpoint/2010/main" val="2097622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E25C7F-3741-43AE-9758-292CDCB214AB}" type="slidenum">
              <a:rPr lang="en-US" smtClean="0"/>
              <a:t>37</a:t>
            </a:fld>
            <a:endParaRPr lang="en-US" dirty="0"/>
          </a:p>
        </p:txBody>
      </p:sp>
    </p:spTree>
    <p:extLst>
      <p:ext uri="{BB962C8B-B14F-4D97-AF65-F5344CB8AC3E}">
        <p14:creationId xmlns:p14="http://schemas.microsoft.com/office/powerpoint/2010/main" val="3143580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3</a:t>
            </a:fld>
            <a:endParaRPr lang="en-US" dirty="0"/>
          </a:p>
        </p:txBody>
      </p:sp>
    </p:spTree>
    <p:extLst>
      <p:ext uri="{BB962C8B-B14F-4D97-AF65-F5344CB8AC3E}">
        <p14:creationId xmlns:p14="http://schemas.microsoft.com/office/powerpoint/2010/main" val="31636658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a:t>Literal is the most obvious and simplest level of reading.</a:t>
            </a:r>
          </a:p>
          <a:p>
            <a:endParaRPr lang="en-US" dirty="0"/>
          </a:p>
        </p:txBody>
      </p:sp>
      <p:sp>
        <p:nvSpPr>
          <p:cNvPr id="4" name="Slide Number Placeholder 3"/>
          <p:cNvSpPr>
            <a:spLocks noGrp="1"/>
          </p:cNvSpPr>
          <p:nvPr>
            <p:ph type="sldNum" sz="quarter" idx="10"/>
          </p:nvPr>
        </p:nvSpPr>
        <p:spPr/>
        <p:txBody>
          <a:bodyPr/>
          <a:lstStyle/>
          <a:p>
            <a:fld id="{44935FE3-9F03-4B44-A7B9-5DEB1C022EAA}" type="slidenum">
              <a:rPr lang="en-US" smtClean="0"/>
              <a:pPr/>
              <a:t>40</a:t>
            </a:fld>
            <a:endParaRPr lang="en-US" dirty="0"/>
          </a:p>
        </p:txBody>
      </p:sp>
    </p:spTree>
    <p:extLst>
      <p:ext uri="{BB962C8B-B14F-4D97-AF65-F5344CB8AC3E}">
        <p14:creationId xmlns:p14="http://schemas.microsoft.com/office/powerpoint/2010/main" val="1617698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3" defTabSz="931774">
              <a:defRPr/>
            </a:pPr>
            <a:r>
              <a:rPr lang="en-US" sz="1600" dirty="0"/>
              <a:t>Harvard Business Review</a:t>
            </a:r>
          </a:p>
        </p:txBody>
      </p:sp>
      <p:sp>
        <p:nvSpPr>
          <p:cNvPr id="4" name="Slide Number Placeholder 3"/>
          <p:cNvSpPr>
            <a:spLocks noGrp="1"/>
          </p:cNvSpPr>
          <p:nvPr>
            <p:ph type="sldNum" sz="quarter" idx="10"/>
          </p:nvPr>
        </p:nvSpPr>
        <p:spPr/>
        <p:txBody>
          <a:bodyPr/>
          <a:lstStyle/>
          <a:p>
            <a:fld id="{44935FE3-9F03-4B44-A7B9-5DEB1C022EAA}" type="slidenum">
              <a:rPr lang="en-US" smtClean="0"/>
              <a:pPr/>
              <a:t>44</a:t>
            </a:fld>
            <a:endParaRPr lang="en-US" dirty="0"/>
          </a:p>
        </p:txBody>
      </p:sp>
    </p:spTree>
    <p:extLst>
      <p:ext uri="{BB962C8B-B14F-4D97-AF65-F5344CB8AC3E}">
        <p14:creationId xmlns:p14="http://schemas.microsoft.com/office/powerpoint/2010/main" val="28509526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a:latin typeface="Calibri" pitchFamily="34" charset="0"/>
                <a:cs typeface="Calibri" pitchFamily="34" charset="0"/>
              </a:rPr>
              <a:t>25</a:t>
            </a:r>
            <a:endParaRPr lang="en-US" dirty="0"/>
          </a:p>
        </p:txBody>
      </p:sp>
      <p:sp>
        <p:nvSpPr>
          <p:cNvPr id="4" name="Slide Number Placeholder 3"/>
          <p:cNvSpPr>
            <a:spLocks noGrp="1"/>
          </p:cNvSpPr>
          <p:nvPr>
            <p:ph type="sldNum" sz="quarter" idx="10"/>
          </p:nvPr>
        </p:nvSpPr>
        <p:spPr/>
        <p:txBody>
          <a:bodyPr/>
          <a:lstStyle/>
          <a:p>
            <a:fld id="{44935FE3-9F03-4B44-A7B9-5DEB1C022EAA}" type="slidenum">
              <a:rPr lang="en-US" smtClean="0"/>
              <a:pPr/>
              <a:t>45</a:t>
            </a:fld>
            <a:endParaRPr lang="en-US" dirty="0"/>
          </a:p>
        </p:txBody>
      </p:sp>
    </p:spTree>
    <p:extLst>
      <p:ext uri="{BB962C8B-B14F-4D97-AF65-F5344CB8AC3E}">
        <p14:creationId xmlns:p14="http://schemas.microsoft.com/office/powerpoint/2010/main" val="14952146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a:latin typeface="Calibri" pitchFamily="34" charset="0"/>
                <a:cs typeface="Calibri" pitchFamily="34" charset="0"/>
              </a:rPr>
              <a:t>Both 1 and 2</a:t>
            </a:r>
            <a:endParaRPr lang="en-US" dirty="0"/>
          </a:p>
        </p:txBody>
      </p:sp>
      <p:sp>
        <p:nvSpPr>
          <p:cNvPr id="4" name="Slide Number Placeholder 3"/>
          <p:cNvSpPr>
            <a:spLocks noGrp="1"/>
          </p:cNvSpPr>
          <p:nvPr>
            <p:ph type="sldNum" sz="quarter" idx="10"/>
          </p:nvPr>
        </p:nvSpPr>
        <p:spPr/>
        <p:txBody>
          <a:bodyPr/>
          <a:lstStyle/>
          <a:p>
            <a:fld id="{44935FE3-9F03-4B44-A7B9-5DEB1C022EAA}" type="slidenum">
              <a:rPr lang="en-US" smtClean="0"/>
              <a:pPr/>
              <a:t>46</a:t>
            </a:fld>
            <a:endParaRPr lang="en-US" dirty="0"/>
          </a:p>
        </p:txBody>
      </p:sp>
    </p:spTree>
    <p:extLst>
      <p:ext uri="{BB962C8B-B14F-4D97-AF65-F5344CB8AC3E}">
        <p14:creationId xmlns:p14="http://schemas.microsoft.com/office/powerpoint/2010/main" val="15987984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3" defTabSz="931774">
              <a:defRPr/>
            </a:pPr>
            <a:r>
              <a:rPr lang="en-US" sz="1600" dirty="0"/>
              <a:t>Relook at how to sell the products more effectively.</a:t>
            </a:r>
          </a:p>
        </p:txBody>
      </p:sp>
      <p:sp>
        <p:nvSpPr>
          <p:cNvPr id="4" name="Slide Number Placeholder 3"/>
          <p:cNvSpPr>
            <a:spLocks noGrp="1"/>
          </p:cNvSpPr>
          <p:nvPr>
            <p:ph type="sldNum" sz="quarter" idx="10"/>
          </p:nvPr>
        </p:nvSpPr>
        <p:spPr/>
        <p:txBody>
          <a:bodyPr/>
          <a:lstStyle/>
          <a:p>
            <a:fld id="{44935FE3-9F03-4B44-A7B9-5DEB1C022EAA}" type="slidenum">
              <a:rPr lang="en-US" smtClean="0"/>
              <a:pPr/>
              <a:t>47</a:t>
            </a:fld>
            <a:endParaRPr lang="en-US" dirty="0"/>
          </a:p>
        </p:txBody>
      </p:sp>
    </p:spTree>
    <p:extLst>
      <p:ext uri="{BB962C8B-B14F-4D97-AF65-F5344CB8AC3E}">
        <p14:creationId xmlns:p14="http://schemas.microsoft.com/office/powerpoint/2010/main" val="16271543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931774">
              <a:defRPr/>
            </a:pPr>
            <a:r>
              <a:rPr lang="en-US" dirty="0" smtClean="0"/>
              <a:t>By making the products customized for the customer, probably co-creating the products with the customer.</a:t>
            </a:r>
          </a:p>
        </p:txBody>
      </p:sp>
      <p:sp>
        <p:nvSpPr>
          <p:cNvPr id="4" name="Slide Number Placeholder 3"/>
          <p:cNvSpPr>
            <a:spLocks noGrp="1"/>
          </p:cNvSpPr>
          <p:nvPr>
            <p:ph type="sldNum" sz="quarter" idx="10"/>
          </p:nvPr>
        </p:nvSpPr>
        <p:spPr/>
        <p:txBody>
          <a:bodyPr/>
          <a:lstStyle/>
          <a:p>
            <a:fld id="{44935FE3-9F03-4B44-A7B9-5DEB1C022EAA}" type="slidenum">
              <a:rPr lang="en-US" smtClean="0"/>
              <a:pPr/>
              <a:t>48</a:t>
            </a:fld>
            <a:endParaRPr lang="en-US" dirty="0"/>
          </a:p>
        </p:txBody>
      </p:sp>
    </p:spTree>
    <p:extLst>
      <p:ext uri="{BB962C8B-B14F-4D97-AF65-F5344CB8AC3E}">
        <p14:creationId xmlns:p14="http://schemas.microsoft.com/office/powerpoint/2010/main" val="28320867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chemeClr val="tx1"/>
                </a:solidFill>
              </a:rPr>
              <a:t>Source</a:t>
            </a:r>
            <a:r>
              <a:rPr lang="en-US" dirty="0" smtClean="0">
                <a:solidFill>
                  <a:schemeClr val="tx1"/>
                </a:solidFill>
              </a:rPr>
              <a:t>: Apply your skills based on degrees of certainty and uncertainty by Girish </a:t>
            </a:r>
            <a:r>
              <a:rPr lang="en-US" dirty="0" err="1" smtClean="0">
                <a:solidFill>
                  <a:schemeClr val="tx1"/>
                </a:solidFill>
              </a:rPr>
              <a:t>Maiya</a:t>
            </a:r>
            <a:endParaRPr lang="en-US" dirty="0" smtClean="0">
              <a:solidFill>
                <a:schemeClr val="tx1"/>
              </a:solidFill>
            </a:endParaRPr>
          </a:p>
          <a:p>
            <a:endParaRPr lang="en-US" dirty="0"/>
          </a:p>
          <a:p>
            <a:r>
              <a:rPr lang="en-US" b="1" dirty="0"/>
              <a:t>Answers:</a:t>
            </a:r>
          </a:p>
          <a:p>
            <a:endParaRPr lang="en-US" dirty="0"/>
          </a:p>
          <a:p>
            <a:r>
              <a:rPr lang="en-US" dirty="0"/>
              <a:t>In summary, I would suggest the following takeaways for all of us:</a:t>
            </a:r>
            <a:endParaRPr lang="en-US" dirty="0" smtClean="0">
              <a:effectLst/>
            </a:endParaRPr>
          </a:p>
          <a:p>
            <a:pPr marL="232943" indent="-232943">
              <a:buFont typeface="+mj-lt"/>
              <a:buAutoNum type="alphaLcPeriod"/>
            </a:pPr>
            <a:r>
              <a:rPr lang="en-US" dirty="0"/>
              <a:t>Enroll yourself in PSD or Harvard Manage Mentor trainings and get to know more about leader ship and managerial skills.</a:t>
            </a:r>
          </a:p>
          <a:p>
            <a:pPr marL="232943" indent="-232943">
              <a:buFont typeface="+mj-lt"/>
              <a:buAutoNum type="alphaLcPeriod"/>
            </a:pPr>
            <a:r>
              <a:rPr lang="en-US" dirty="0"/>
              <a:t>Do a SWOT analysis of yourself on these leadership and managerial skills and come up with a plan to strengthen the necessary skills. Remember, everyone will require both leadership and managerial skills.</a:t>
            </a:r>
          </a:p>
          <a:p>
            <a:pPr marL="232943" indent="-232943">
              <a:buFont typeface="+mj-lt"/>
              <a:buAutoNum type="alphaLcPeriod"/>
            </a:pPr>
            <a:r>
              <a:rPr lang="en-US" dirty="0"/>
              <a:t>When you have to implement one of the skills, understand the situation to gauge the degree of certainty/uncertainty.</a:t>
            </a:r>
          </a:p>
          <a:p>
            <a:pPr marL="232943" indent="-232943">
              <a:buFont typeface="+mj-lt"/>
              <a:buAutoNum type="alphaLcPeriod"/>
            </a:pPr>
            <a:r>
              <a:rPr lang="en-US" dirty="0"/>
              <a:t>Based on the above, decide on the set of skills to use.</a:t>
            </a:r>
          </a:p>
          <a:p>
            <a:pPr marL="232943" indent="-232943">
              <a:buFont typeface="+mj-lt"/>
              <a:buAutoNum type="alphaLcPeriod"/>
            </a:pPr>
            <a:r>
              <a:rPr lang="en-US" dirty="0"/>
              <a:t>Managers can also use this methodology for the below:</a:t>
            </a:r>
          </a:p>
          <a:p>
            <a:pPr marL="640594" lvl="1" indent="-174708">
              <a:buFont typeface="Arial" panose="020B0604020202020204" pitchFamily="34" charset="0"/>
              <a:buChar char="•"/>
            </a:pPr>
            <a:r>
              <a:rPr lang="en-US" dirty="0"/>
              <a:t>Assigning right talent to project based on their skill set and situation of the project</a:t>
            </a:r>
            <a:endParaRPr lang="en-US" dirty="0" smtClean="0">
              <a:effectLst/>
            </a:endParaRPr>
          </a:p>
          <a:p>
            <a:pPr marL="640594" lvl="1" indent="-174708">
              <a:buFont typeface="Arial" panose="020B0604020202020204" pitchFamily="34" charset="0"/>
              <a:buChar char="•"/>
            </a:pPr>
            <a:r>
              <a:rPr lang="en-US" dirty="0"/>
              <a:t>Understanding why a given person is succeeding/failing in a project and if the situation of the project is affecting the same</a:t>
            </a:r>
            <a:endParaRPr lang="en-US" dirty="0" smtClean="0">
              <a:effectLst/>
            </a:endParaRPr>
          </a:p>
          <a:p>
            <a:pPr marL="640594" lvl="1" indent="-174708">
              <a:buFont typeface="Arial" panose="020B0604020202020204" pitchFamily="34" charset="0"/>
              <a:buChar char="•"/>
            </a:pPr>
            <a:r>
              <a:rPr lang="en-US" dirty="0"/>
              <a:t>Mentoring and guiding people to use their skills based on the situation of the project</a:t>
            </a:r>
            <a:endParaRPr lang="en-US" dirty="0" smtClean="0">
              <a:effectLst/>
            </a:endParaRPr>
          </a:p>
          <a:p>
            <a:pPr marL="640594" lvl="1" indent="-174708">
              <a:buFont typeface="Arial" panose="020B0604020202020204" pitchFamily="34" charset="0"/>
              <a:buChar char="•"/>
            </a:pPr>
            <a:r>
              <a:rPr lang="en-US" dirty="0"/>
              <a:t>Taking into account project situation to align aspirations while allocating to projects </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44935FE3-9F03-4B44-A7B9-5DEB1C022EAA}" type="slidenum">
              <a:rPr lang="en-US" smtClean="0"/>
              <a:pPr/>
              <a:t>49</a:t>
            </a:fld>
            <a:endParaRPr lang="en-US" dirty="0"/>
          </a:p>
        </p:txBody>
      </p:sp>
    </p:spTree>
    <p:extLst>
      <p:ext uri="{BB962C8B-B14F-4D97-AF65-F5344CB8AC3E}">
        <p14:creationId xmlns:p14="http://schemas.microsoft.com/office/powerpoint/2010/main" val="5527024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b="1" dirty="0"/>
              <a:t>Source:</a:t>
            </a:r>
            <a:r>
              <a:rPr lang="en-US" dirty="0"/>
              <a:t> </a:t>
            </a:r>
            <a:r>
              <a:rPr lang="en-US" dirty="0" err="1"/>
              <a:t>Sparsh</a:t>
            </a:r>
            <a:r>
              <a:rPr lang="en-US" dirty="0"/>
              <a:t>- Imprint, Infosys Toastmaster’s Chennai – News letter</a:t>
            </a:r>
          </a:p>
          <a:p>
            <a:endParaRPr lang="en-US" dirty="0" smtClean="0"/>
          </a:p>
          <a:p>
            <a:r>
              <a:rPr lang="en-US" b="1" dirty="0" smtClean="0"/>
              <a:t>Answers:</a:t>
            </a:r>
          </a:p>
          <a:p>
            <a:pPr defTabSz="931774">
              <a:defRPr/>
            </a:pPr>
            <a:endParaRPr lang="en-US" dirty="0"/>
          </a:p>
          <a:p>
            <a:pPr defTabSz="931774">
              <a:defRPr/>
            </a:pPr>
            <a:r>
              <a:rPr lang="en-US" dirty="0"/>
              <a:t>1. Strongest corporate club in Tamil Nadu with 100% increase in membership. Provides amicable environment to members and interested participants to horn survival skills. Provides hands on experience and promotes learning by doing in a non-stress environment.</a:t>
            </a:r>
          </a:p>
          <a:p>
            <a:endParaRPr lang="en-US" dirty="0" smtClean="0"/>
          </a:p>
          <a:p>
            <a:pPr lvl="0"/>
            <a:r>
              <a:rPr lang="en-US" dirty="0"/>
              <a:t>2. Amicable – having a spirit of friendliness/goodwill. (adjective describing a situation) example: The dispute between the two parties was settled in an amicable manner.</a:t>
            </a:r>
          </a:p>
          <a:p>
            <a:r>
              <a:rPr lang="en-US" dirty="0"/>
              <a:t>Amiable – Friendly (adjective describing a person) Example: He seems to be an amiable person.)</a:t>
            </a:r>
          </a:p>
        </p:txBody>
      </p:sp>
      <p:sp>
        <p:nvSpPr>
          <p:cNvPr id="4" name="Slide Number Placeholder 3"/>
          <p:cNvSpPr>
            <a:spLocks noGrp="1"/>
          </p:cNvSpPr>
          <p:nvPr>
            <p:ph type="sldNum" sz="quarter" idx="10"/>
          </p:nvPr>
        </p:nvSpPr>
        <p:spPr/>
        <p:txBody>
          <a:bodyPr/>
          <a:lstStyle/>
          <a:p>
            <a:fld id="{44935FE3-9F03-4B44-A7B9-5DEB1C022EAA}" type="slidenum">
              <a:rPr lang="en-US" smtClean="0"/>
              <a:pPr/>
              <a:t>50</a:t>
            </a:fld>
            <a:endParaRPr lang="en-US" dirty="0"/>
          </a:p>
        </p:txBody>
      </p:sp>
    </p:spTree>
    <p:extLst>
      <p:ext uri="{BB962C8B-B14F-4D97-AF65-F5344CB8AC3E}">
        <p14:creationId xmlns:p14="http://schemas.microsoft.com/office/powerpoint/2010/main" val="9215121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931774">
              <a:defRPr/>
            </a:pPr>
            <a:r>
              <a:rPr lang="en-US" b="1" dirty="0" smtClean="0"/>
              <a:t>Source: </a:t>
            </a:r>
            <a:r>
              <a:rPr lang="en-US" dirty="0" err="1" smtClean="0"/>
              <a:t>Sparsh</a:t>
            </a:r>
            <a:r>
              <a:rPr lang="en-US" dirty="0" smtClean="0"/>
              <a:t>: </a:t>
            </a:r>
            <a:r>
              <a:rPr lang="en-US" dirty="0" err="1" smtClean="0"/>
              <a:t>Infoscions</a:t>
            </a:r>
            <a:r>
              <a:rPr lang="en-US" dirty="0" smtClean="0"/>
              <a:t> at HYD DC to get real time bus updates.</a:t>
            </a:r>
          </a:p>
          <a:p>
            <a:pPr marL="0" lvl="1" defTabSz="931774">
              <a:defRPr/>
            </a:pPr>
            <a:endParaRPr lang="en-US" b="1" dirty="0" smtClean="0"/>
          </a:p>
          <a:p>
            <a:pPr marL="0" lvl="1" defTabSz="931774">
              <a:defRPr/>
            </a:pPr>
            <a:r>
              <a:rPr lang="en-US" b="1" dirty="0" smtClean="0"/>
              <a:t>Answers:</a:t>
            </a:r>
          </a:p>
          <a:p>
            <a:pPr marL="0" lvl="1" defTabSz="931774">
              <a:defRPr/>
            </a:pPr>
            <a:endParaRPr lang="en-US" b="1" dirty="0" smtClean="0"/>
          </a:p>
          <a:p>
            <a:pPr marL="232943" lvl="1" indent="-232943" defTabSz="931774">
              <a:buFont typeface="+mj-lt"/>
              <a:buAutoNum type="arabicPeriod"/>
              <a:defRPr/>
            </a:pPr>
            <a:r>
              <a:rPr lang="en-US" dirty="0" smtClean="0"/>
              <a:t>Offers better experience, allowing </a:t>
            </a:r>
            <a:r>
              <a:rPr lang="en-US" dirty="0" err="1" smtClean="0"/>
              <a:t>Infoscions</a:t>
            </a:r>
            <a:r>
              <a:rPr lang="en-US" dirty="0" smtClean="0"/>
              <a:t> to check the bus status and organize their time better.</a:t>
            </a:r>
            <a:r>
              <a:rPr lang="en-US" baseline="0" dirty="0" smtClean="0"/>
              <a:t> </a:t>
            </a:r>
            <a:r>
              <a:rPr lang="en-US" dirty="0" smtClean="0"/>
              <a:t>Improves safety and security of </a:t>
            </a:r>
            <a:r>
              <a:rPr lang="en-US" dirty="0" err="1" smtClean="0"/>
              <a:t>Infoscions</a:t>
            </a:r>
            <a:r>
              <a:rPr lang="en-US" dirty="0" smtClean="0"/>
              <a:t>, especially during night journeys.</a:t>
            </a:r>
          </a:p>
          <a:p>
            <a:pPr marL="232943" lvl="1" indent="-232943" defTabSz="931774">
              <a:buFont typeface="+mj-lt"/>
              <a:buAutoNum type="arabicPeriod"/>
              <a:defRPr/>
            </a:pPr>
            <a:endParaRPr lang="en-US" dirty="0" smtClean="0"/>
          </a:p>
          <a:p>
            <a:pPr marL="232943" lvl="1" indent="-232943" defTabSz="931774">
              <a:buFont typeface="+mj-lt"/>
              <a:buAutoNum type="arabicPeriod"/>
              <a:defRPr/>
            </a:pPr>
            <a:r>
              <a:rPr lang="en-US" dirty="0" smtClean="0"/>
              <a:t>In the passage the word ‘trigger’ is used as a verb to mean ‘to cause an event’. ‘Trigger’ is used as a noun as in ‘the trigger of a gun’- To fire a gun press the trigger.</a:t>
            </a:r>
          </a:p>
        </p:txBody>
      </p:sp>
      <p:sp>
        <p:nvSpPr>
          <p:cNvPr id="4" name="Slide Number Placeholder 3"/>
          <p:cNvSpPr>
            <a:spLocks noGrp="1"/>
          </p:cNvSpPr>
          <p:nvPr>
            <p:ph type="sldNum" sz="quarter" idx="10"/>
          </p:nvPr>
        </p:nvSpPr>
        <p:spPr/>
        <p:txBody>
          <a:bodyPr/>
          <a:lstStyle/>
          <a:p>
            <a:fld id="{44935FE3-9F03-4B44-A7B9-5DEB1C022EAA}" type="slidenum">
              <a:rPr lang="en-US" smtClean="0"/>
              <a:pPr/>
              <a:t>51</a:t>
            </a:fld>
            <a:endParaRPr lang="en-US" dirty="0"/>
          </a:p>
        </p:txBody>
      </p:sp>
    </p:spTree>
    <p:extLst>
      <p:ext uri="{BB962C8B-B14F-4D97-AF65-F5344CB8AC3E}">
        <p14:creationId xmlns:p14="http://schemas.microsoft.com/office/powerpoint/2010/main" val="19729584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lvl="1" indent="-174708" defTabSz="931774">
              <a:buFont typeface="Wingdings" panose="05000000000000000000" pitchFamily="2" charset="2"/>
              <a:buChar char="Ø"/>
              <a:defRPr/>
            </a:pPr>
            <a:r>
              <a:rPr lang="en-US" dirty="0" smtClean="0"/>
              <a:t>b</a:t>
            </a:r>
          </a:p>
          <a:p>
            <a:pPr marL="174708" lvl="1" indent="-174708" defTabSz="931774">
              <a:buFont typeface="Wingdings" panose="05000000000000000000" pitchFamily="2" charset="2"/>
              <a:buChar char="Ø"/>
              <a:defRPr/>
            </a:pPr>
            <a:r>
              <a:rPr lang="en-US" dirty="0" smtClean="0"/>
              <a:t>c</a:t>
            </a:r>
          </a:p>
        </p:txBody>
      </p:sp>
      <p:sp>
        <p:nvSpPr>
          <p:cNvPr id="4" name="Slide Number Placeholder 3"/>
          <p:cNvSpPr>
            <a:spLocks noGrp="1"/>
          </p:cNvSpPr>
          <p:nvPr>
            <p:ph type="sldNum" sz="quarter" idx="10"/>
          </p:nvPr>
        </p:nvSpPr>
        <p:spPr/>
        <p:txBody>
          <a:bodyPr/>
          <a:lstStyle/>
          <a:p>
            <a:fld id="{44935FE3-9F03-4B44-A7B9-5DEB1C022EAA}" type="slidenum">
              <a:rPr lang="en-US" smtClean="0"/>
              <a:pPr/>
              <a:t>52</a:t>
            </a:fld>
            <a:endParaRPr lang="en-US" dirty="0"/>
          </a:p>
        </p:txBody>
      </p:sp>
    </p:spTree>
    <p:extLst>
      <p:ext uri="{BB962C8B-B14F-4D97-AF65-F5344CB8AC3E}">
        <p14:creationId xmlns:p14="http://schemas.microsoft.com/office/powerpoint/2010/main" val="3217645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4</a:t>
            </a:fld>
            <a:endParaRPr lang="en-US" dirty="0"/>
          </a:p>
        </p:txBody>
      </p:sp>
    </p:spTree>
    <p:extLst>
      <p:ext uri="{BB962C8B-B14F-4D97-AF65-F5344CB8AC3E}">
        <p14:creationId xmlns:p14="http://schemas.microsoft.com/office/powerpoint/2010/main" val="4447795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lvl="1" indent="-174708" defTabSz="931774">
              <a:buFont typeface="Wingdings" panose="05000000000000000000" pitchFamily="2" charset="2"/>
              <a:buChar char="Ø"/>
              <a:defRPr/>
            </a:pPr>
            <a:r>
              <a:rPr lang="en-US" dirty="0" smtClean="0"/>
              <a:t>b</a:t>
            </a:r>
          </a:p>
          <a:p>
            <a:pPr marL="174708" lvl="1" indent="-174708" defTabSz="931774">
              <a:buFont typeface="Wingdings" panose="05000000000000000000" pitchFamily="2" charset="2"/>
              <a:buChar char="Ø"/>
              <a:defRPr/>
            </a:pPr>
            <a:r>
              <a:rPr lang="en-US" dirty="0" smtClean="0"/>
              <a:t>a</a:t>
            </a:r>
          </a:p>
        </p:txBody>
      </p:sp>
      <p:sp>
        <p:nvSpPr>
          <p:cNvPr id="4" name="Slide Number Placeholder 3"/>
          <p:cNvSpPr>
            <a:spLocks noGrp="1"/>
          </p:cNvSpPr>
          <p:nvPr>
            <p:ph type="sldNum" sz="quarter" idx="10"/>
          </p:nvPr>
        </p:nvSpPr>
        <p:spPr/>
        <p:txBody>
          <a:bodyPr/>
          <a:lstStyle/>
          <a:p>
            <a:fld id="{44935FE3-9F03-4B44-A7B9-5DEB1C022EAA}" type="slidenum">
              <a:rPr lang="en-US" smtClean="0"/>
              <a:pPr/>
              <a:t>53</a:t>
            </a:fld>
            <a:endParaRPr lang="en-US" dirty="0"/>
          </a:p>
        </p:txBody>
      </p:sp>
    </p:spTree>
    <p:extLst>
      <p:ext uri="{BB962C8B-B14F-4D97-AF65-F5344CB8AC3E}">
        <p14:creationId xmlns:p14="http://schemas.microsoft.com/office/powerpoint/2010/main" val="16462182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lvl="1" indent="-174708" defTabSz="931774">
              <a:buFont typeface="Wingdings" panose="05000000000000000000" pitchFamily="2" charset="2"/>
              <a:buChar char="Ø"/>
              <a:defRPr/>
            </a:pPr>
            <a:r>
              <a:rPr lang="en-US" dirty="0" smtClean="0"/>
              <a:t>a</a:t>
            </a:r>
          </a:p>
          <a:p>
            <a:pPr marL="174708" lvl="1" indent="-174708" defTabSz="931774">
              <a:buFont typeface="Wingdings" panose="05000000000000000000" pitchFamily="2" charset="2"/>
              <a:buChar char="Ø"/>
              <a:defRPr/>
            </a:pPr>
            <a:r>
              <a:rPr lang="en-US" dirty="0" smtClean="0"/>
              <a:t>a</a:t>
            </a:r>
          </a:p>
        </p:txBody>
      </p:sp>
      <p:sp>
        <p:nvSpPr>
          <p:cNvPr id="4" name="Slide Number Placeholder 3"/>
          <p:cNvSpPr>
            <a:spLocks noGrp="1"/>
          </p:cNvSpPr>
          <p:nvPr>
            <p:ph type="sldNum" sz="quarter" idx="10"/>
          </p:nvPr>
        </p:nvSpPr>
        <p:spPr/>
        <p:txBody>
          <a:bodyPr/>
          <a:lstStyle/>
          <a:p>
            <a:fld id="{44935FE3-9F03-4B44-A7B9-5DEB1C022EAA}" type="slidenum">
              <a:rPr lang="en-US" smtClean="0"/>
              <a:pPr/>
              <a:t>54</a:t>
            </a:fld>
            <a:endParaRPr lang="en-US" dirty="0"/>
          </a:p>
        </p:txBody>
      </p:sp>
    </p:spTree>
    <p:extLst>
      <p:ext uri="{BB962C8B-B14F-4D97-AF65-F5344CB8AC3E}">
        <p14:creationId xmlns:p14="http://schemas.microsoft.com/office/powerpoint/2010/main" val="36973430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lvl="1" indent="-174708" defTabSz="931774">
              <a:buFont typeface="Wingdings" panose="05000000000000000000" pitchFamily="2" charset="2"/>
              <a:buChar char="Ø"/>
              <a:defRPr/>
            </a:pPr>
            <a:r>
              <a:rPr lang="en-US" dirty="0" smtClean="0"/>
              <a:t>b</a:t>
            </a:r>
          </a:p>
          <a:p>
            <a:pPr marL="174708" lvl="1" indent="-174708" defTabSz="931774">
              <a:buFont typeface="Wingdings" panose="05000000000000000000" pitchFamily="2" charset="2"/>
              <a:buChar char="Ø"/>
              <a:defRPr/>
            </a:pPr>
            <a:r>
              <a:rPr lang="en-US" dirty="0" smtClean="0"/>
              <a:t>a</a:t>
            </a:r>
          </a:p>
        </p:txBody>
      </p:sp>
      <p:sp>
        <p:nvSpPr>
          <p:cNvPr id="4" name="Slide Number Placeholder 3"/>
          <p:cNvSpPr>
            <a:spLocks noGrp="1"/>
          </p:cNvSpPr>
          <p:nvPr>
            <p:ph type="sldNum" sz="quarter" idx="10"/>
          </p:nvPr>
        </p:nvSpPr>
        <p:spPr/>
        <p:txBody>
          <a:bodyPr/>
          <a:lstStyle/>
          <a:p>
            <a:fld id="{44935FE3-9F03-4B44-A7B9-5DEB1C022EAA}" type="slidenum">
              <a:rPr lang="en-US" smtClean="0"/>
              <a:pPr/>
              <a:t>55</a:t>
            </a:fld>
            <a:endParaRPr lang="en-US" dirty="0"/>
          </a:p>
        </p:txBody>
      </p:sp>
    </p:spTree>
    <p:extLst>
      <p:ext uri="{BB962C8B-B14F-4D97-AF65-F5344CB8AC3E}">
        <p14:creationId xmlns:p14="http://schemas.microsoft.com/office/powerpoint/2010/main" val="6512096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lvl="1" indent="-174708" defTabSz="931774">
              <a:buFont typeface="Wingdings" panose="05000000000000000000" pitchFamily="2" charset="2"/>
              <a:buChar char="Ø"/>
              <a:defRPr/>
            </a:pPr>
            <a:r>
              <a:rPr lang="en-US" dirty="0" smtClean="0"/>
              <a:t>b</a:t>
            </a:r>
          </a:p>
        </p:txBody>
      </p:sp>
      <p:sp>
        <p:nvSpPr>
          <p:cNvPr id="4" name="Slide Number Placeholder 3"/>
          <p:cNvSpPr>
            <a:spLocks noGrp="1"/>
          </p:cNvSpPr>
          <p:nvPr>
            <p:ph type="sldNum" sz="quarter" idx="10"/>
          </p:nvPr>
        </p:nvSpPr>
        <p:spPr/>
        <p:txBody>
          <a:bodyPr/>
          <a:lstStyle/>
          <a:p>
            <a:fld id="{44935FE3-9F03-4B44-A7B9-5DEB1C022EAA}" type="slidenum">
              <a:rPr lang="en-US" smtClean="0"/>
              <a:pPr/>
              <a:t>56</a:t>
            </a:fld>
            <a:endParaRPr lang="en-US" dirty="0"/>
          </a:p>
        </p:txBody>
      </p:sp>
    </p:spTree>
    <p:extLst>
      <p:ext uri="{BB962C8B-B14F-4D97-AF65-F5344CB8AC3E}">
        <p14:creationId xmlns:p14="http://schemas.microsoft.com/office/powerpoint/2010/main" val="34789062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lvl="1" indent="-174708" defTabSz="931774">
              <a:buFont typeface="Wingdings" panose="05000000000000000000" pitchFamily="2" charset="2"/>
              <a:buChar char="Ø"/>
              <a:defRPr/>
            </a:pPr>
            <a:r>
              <a:rPr lang="en-US" dirty="0" smtClean="0"/>
              <a:t>c</a:t>
            </a:r>
          </a:p>
        </p:txBody>
      </p:sp>
      <p:sp>
        <p:nvSpPr>
          <p:cNvPr id="4" name="Slide Number Placeholder 3"/>
          <p:cNvSpPr>
            <a:spLocks noGrp="1"/>
          </p:cNvSpPr>
          <p:nvPr>
            <p:ph type="sldNum" sz="quarter" idx="10"/>
          </p:nvPr>
        </p:nvSpPr>
        <p:spPr/>
        <p:txBody>
          <a:bodyPr/>
          <a:lstStyle/>
          <a:p>
            <a:fld id="{44935FE3-9F03-4B44-A7B9-5DEB1C022EAA}" type="slidenum">
              <a:rPr lang="en-US" smtClean="0"/>
              <a:pPr/>
              <a:t>57</a:t>
            </a:fld>
            <a:endParaRPr lang="en-US" dirty="0"/>
          </a:p>
        </p:txBody>
      </p:sp>
    </p:spTree>
    <p:extLst>
      <p:ext uri="{BB962C8B-B14F-4D97-AF65-F5344CB8AC3E}">
        <p14:creationId xmlns:p14="http://schemas.microsoft.com/office/powerpoint/2010/main" val="17708329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41507828-0CAB-46A0-9662-BDE6133F42FB}" type="slidenum">
              <a:rPr lang="en-US" smtClean="0"/>
              <a:pPr/>
              <a:t>58</a:t>
            </a:fld>
            <a:endParaRPr lang="en-US" dirty="0" smtClean="0"/>
          </a:p>
        </p:txBody>
      </p:sp>
      <p:sp>
        <p:nvSpPr>
          <p:cNvPr id="50179" name="Rectangle 2"/>
          <p:cNvSpPr>
            <a:spLocks noGrp="1" noChangeArrowheads="1"/>
          </p:cNvSpPr>
          <p:nvPr>
            <p:ph type="body" idx="1"/>
          </p:nvPr>
        </p:nvSpPr>
        <p:spPr>
          <a:xfrm>
            <a:off x="934720" y="4430316"/>
            <a:ext cx="5140960" cy="4202748"/>
          </a:xfrm>
          <a:noFill/>
          <a:ln/>
        </p:spPr>
        <p:txBody>
          <a:bodyPr lIns="92207" tIns="45295" rIns="92207" bIns="45295"/>
          <a:lstStyle/>
          <a:p>
            <a:pPr eaLnBrk="1" hangingPunct="1"/>
            <a:endParaRPr lang="en-US" dirty="0" smtClean="0"/>
          </a:p>
        </p:txBody>
      </p:sp>
      <p:sp>
        <p:nvSpPr>
          <p:cNvPr id="50180" name="Rectangle 3"/>
          <p:cNvSpPr>
            <a:spLocks noGrp="1" noRot="1" noChangeAspect="1" noChangeArrowheads="1" noTextEdit="1"/>
          </p:cNvSpPr>
          <p:nvPr>
            <p:ph type="sldImg"/>
          </p:nvPr>
        </p:nvSpPr>
        <p:spPr>
          <a:xfrm>
            <a:off x="1338263" y="811213"/>
            <a:ext cx="4335462" cy="3251200"/>
          </a:xfrm>
          <a:ln w="12700" cap="flat">
            <a:solidFill>
              <a:schemeClr val="tx1"/>
            </a:solidFill>
          </a:ln>
        </p:spPr>
      </p:sp>
    </p:spTree>
    <p:extLst>
      <p:ext uri="{BB962C8B-B14F-4D97-AF65-F5344CB8AC3E}">
        <p14:creationId xmlns:p14="http://schemas.microsoft.com/office/powerpoint/2010/main" val="950489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4935FE3-9F03-4B44-A7B9-5DEB1C022EAA}" type="slidenum">
              <a:rPr lang="en-US" smtClean="0"/>
              <a:pPr/>
              <a:t>59</a:t>
            </a:fld>
            <a:endParaRPr lang="en-US" dirty="0"/>
          </a:p>
        </p:txBody>
      </p:sp>
    </p:spTree>
    <p:extLst>
      <p:ext uri="{BB962C8B-B14F-4D97-AF65-F5344CB8AC3E}">
        <p14:creationId xmlns:p14="http://schemas.microsoft.com/office/powerpoint/2010/main" val="3960952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Speech as interaction:</a:t>
            </a:r>
          </a:p>
          <a:p>
            <a:pPr marL="174708" indent="-174708">
              <a:buFont typeface="Arial" panose="020B0604020202020204" pitchFamily="34" charset="0"/>
              <a:buChar char="•"/>
            </a:pPr>
            <a:r>
              <a:rPr lang="en-US" dirty="0" smtClean="0">
                <a:solidFill>
                  <a:schemeClr val="bg2">
                    <a:lumMod val="10000"/>
                  </a:schemeClr>
                </a:solidFill>
                <a:latin typeface="Calibri" pitchFamily="34" charset="0"/>
                <a:cs typeface="Calibri" pitchFamily="34" charset="0"/>
              </a:rPr>
              <a:t>Focus is on speaker’s identity</a:t>
            </a:r>
          </a:p>
          <a:p>
            <a:pPr marL="174708" indent="-174708">
              <a:buFont typeface="Arial" panose="020B0604020202020204" pitchFamily="34" charset="0"/>
              <a:buChar char="•"/>
            </a:pPr>
            <a:r>
              <a:rPr lang="en-US" dirty="0" smtClean="0">
                <a:solidFill>
                  <a:schemeClr val="bg2">
                    <a:lumMod val="10000"/>
                  </a:schemeClr>
                </a:solidFill>
                <a:latin typeface="Calibri" pitchFamily="34" charset="0"/>
                <a:cs typeface="Calibri" pitchFamily="34" charset="0"/>
              </a:rPr>
              <a:t>Message is secondary</a:t>
            </a:r>
          </a:p>
          <a:p>
            <a:pPr marL="174708" indent="-174708">
              <a:buFont typeface="Arial" panose="020B0604020202020204" pitchFamily="34" charset="0"/>
              <a:buChar char="•"/>
            </a:pPr>
            <a:r>
              <a:rPr lang="en-US" dirty="0" smtClean="0">
                <a:solidFill>
                  <a:schemeClr val="bg2">
                    <a:lumMod val="10000"/>
                  </a:schemeClr>
                </a:solidFill>
                <a:latin typeface="Calibri" pitchFamily="34" charset="0"/>
                <a:cs typeface="Calibri" pitchFamily="34" charset="0"/>
              </a:rPr>
              <a:t>Is more a social function</a:t>
            </a:r>
          </a:p>
          <a:p>
            <a:pPr marL="174708" indent="-174708">
              <a:buFont typeface="Arial" panose="020B0604020202020204" pitchFamily="34" charset="0"/>
              <a:buChar char="•"/>
            </a:pPr>
            <a:r>
              <a:rPr lang="en-US" dirty="0" smtClean="0">
                <a:solidFill>
                  <a:schemeClr val="bg2">
                    <a:lumMod val="10000"/>
                  </a:schemeClr>
                </a:solidFill>
                <a:latin typeface="Calibri" pitchFamily="34" charset="0"/>
                <a:cs typeface="Calibri" pitchFamily="34" charset="0"/>
              </a:rPr>
              <a:t>can be in formal or casual</a:t>
            </a:r>
          </a:p>
          <a:p>
            <a:pPr marL="174708" indent="-174708">
              <a:buFont typeface="Arial" panose="020B0604020202020204" pitchFamily="34" charset="0"/>
              <a:buChar char="•"/>
            </a:pPr>
            <a:r>
              <a:rPr lang="en-US" dirty="0" smtClean="0">
                <a:solidFill>
                  <a:schemeClr val="bg2">
                    <a:lumMod val="10000"/>
                  </a:schemeClr>
                </a:solidFill>
                <a:latin typeface="Calibri" pitchFamily="34" charset="0"/>
                <a:cs typeface="Calibri" pitchFamily="34" charset="0"/>
              </a:rPr>
              <a:t>Reflects role relationships</a:t>
            </a:r>
          </a:p>
          <a:p>
            <a:pPr marL="174708" indent="-174708">
              <a:buFont typeface="Arial" panose="020B0604020202020204" pitchFamily="34" charset="0"/>
              <a:buChar char="•"/>
            </a:pPr>
            <a:r>
              <a:rPr lang="en-US" dirty="0" smtClean="0">
                <a:solidFill>
                  <a:schemeClr val="bg2">
                    <a:lumMod val="10000"/>
                  </a:schemeClr>
                </a:solidFill>
                <a:latin typeface="Calibri" pitchFamily="34" charset="0"/>
                <a:cs typeface="Calibri" pitchFamily="34" charset="0"/>
              </a:rPr>
              <a:t>Is a joint construction</a:t>
            </a:r>
          </a:p>
          <a:p>
            <a:r>
              <a:rPr lang="en-US" b="1" dirty="0" smtClean="0">
                <a:latin typeface="Calibri" pitchFamily="34" charset="0"/>
                <a:cs typeface="Calibri" pitchFamily="34" charset="0"/>
              </a:rPr>
              <a:t>Skills involved:</a:t>
            </a:r>
          </a:p>
          <a:p>
            <a:r>
              <a:rPr lang="en-US" dirty="0" smtClean="0">
                <a:solidFill>
                  <a:schemeClr val="bg2">
                    <a:lumMod val="10000"/>
                  </a:schemeClr>
                </a:solidFill>
                <a:latin typeface="Calibri" pitchFamily="34" charset="0"/>
                <a:cs typeface="Calibri" pitchFamily="34" charset="0"/>
              </a:rPr>
              <a:t>Opener and closure</a:t>
            </a:r>
          </a:p>
          <a:p>
            <a:r>
              <a:rPr lang="en-US" dirty="0" smtClean="0">
                <a:solidFill>
                  <a:schemeClr val="bg2">
                    <a:lumMod val="10000"/>
                  </a:schemeClr>
                </a:solidFill>
                <a:latin typeface="Calibri" pitchFamily="34" charset="0"/>
                <a:cs typeface="Calibri" pitchFamily="34" charset="0"/>
              </a:rPr>
              <a:t>Small talk</a:t>
            </a:r>
          </a:p>
          <a:p>
            <a:r>
              <a:rPr lang="en-US" dirty="0" smtClean="0">
                <a:solidFill>
                  <a:schemeClr val="bg2">
                    <a:lumMod val="10000"/>
                  </a:schemeClr>
                </a:solidFill>
                <a:latin typeface="Calibri" pitchFamily="34" charset="0"/>
                <a:cs typeface="Calibri" pitchFamily="34" charset="0"/>
              </a:rPr>
              <a:t>Recounting experiences</a:t>
            </a:r>
          </a:p>
          <a:p>
            <a:r>
              <a:rPr lang="en-US" dirty="0" smtClean="0">
                <a:solidFill>
                  <a:schemeClr val="bg2">
                    <a:lumMod val="10000"/>
                  </a:schemeClr>
                </a:solidFill>
                <a:latin typeface="Calibri" pitchFamily="34" charset="0"/>
                <a:cs typeface="Calibri" pitchFamily="34" charset="0"/>
              </a:rPr>
              <a:t>Taking turns</a:t>
            </a:r>
          </a:p>
          <a:p>
            <a:r>
              <a:rPr lang="en-US" dirty="0" smtClean="0">
                <a:solidFill>
                  <a:schemeClr val="bg2">
                    <a:lumMod val="10000"/>
                  </a:schemeClr>
                </a:solidFill>
                <a:latin typeface="Calibri" pitchFamily="34" charset="0"/>
                <a:cs typeface="Calibri" pitchFamily="34" charset="0"/>
              </a:rPr>
              <a:t>Interjecting</a:t>
            </a:r>
          </a:p>
          <a:p>
            <a:r>
              <a:rPr lang="en-US" dirty="0" smtClean="0">
                <a:solidFill>
                  <a:schemeClr val="bg2">
                    <a:lumMod val="10000"/>
                  </a:schemeClr>
                </a:solidFill>
                <a:latin typeface="Calibri" pitchFamily="34" charset="0"/>
                <a:cs typeface="Calibri" pitchFamily="34" charset="0"/>
              </a:rPr>
              <a:t>Suitable responses</a:t>
            </a:r>
          </a:p>
          <a:p>
            <a:pPr marL="174708" indent="-174708">
              <a:buFont typeface="Arial" panose="020B0604020202020204" pitchFamily="34" charset="0"/>
              <a:buChar char="•"/>
            </a:pPr>
            <a:endParaRPr lang="en-US" b="1" dirty="0" smtClean="0">
              <a:solidFill>
                <a:schemeClr val="bg2">
                  <a:lumMod val="10000"/>
                </a:schemeClr>
              </a:solidFill>
              <a:latin typeface="Calibri" pitchFamily="34" charset="0"/>
              <a:cs typeface="Calibri" pitchFamily="34" charset="0"/>
            </a:endParaRPr>
          </a:p>
          <a:p>
            <a:r>
              <a:rPr lang="en-US" b="1" dirty="0" smtClean="0">
                <a:solidFill>
                  <a:schemeClr val="bg2">
                    <a:lumMod val="10000"/>
                  </a:schemeClr>
                </a:solidFill>
                <a:latin typeface="Calibri" pitchFamily="34" charset="0"/>
                <a:cs typeface="Calibri" pitchFamily="34" charset="0"/>
              </a:rPr>
              <a:t>Speech</a:t>
            </a:r>
            <a:r>
              <a:rPr lang="en-US" b="1" baseline="0" dirty="0" smtClean="0">
                <a:solidFill>
                  <a:schemeClr val="bg2">
                    <a:lumMod val="10000"/>
                  </a:schemeClr>
                </a:solidFill>
                <a:latin typeface="Calibri" pitchFamily="34" charset="0"/>
                <a:cs typeface="Calibri" pitchFamily="34" charset="0"/>
              </a:rPr>
              <a:t> as Transaction</a:t>
            </a:r>
            <a:endParaRPr lang="en-US" b="1" dirty="0" smtClean="0">
              <a:solidFill>
                <a:schemeClr val="bg2">
                  <a:lumMod val="10000"/>
                </a:schemeClr>
              </a:solidFill>
              <a:latin typeface="Calibri" pitchFamily="34" charset="0"/>
              <a:cs typeface="Calibri" pitchFamily="34" charset="0"/>
            </a:endParaRPr>
          </a:p>
          <a:p>
            <a:r>
              <a:rPr lang="en-US" b="1" dirty="0">
                <a:latin typeface="Calibri" pitchFamily="34" charset="0"/>
                <a:cs typeface="Calibri" pitchFamily="34" charset="0"/>
              </a:rPr>
              <a:t>Features:</a:t>
            </a:r>
          </a:p>
          <a:p>
            <a:pPr marL="174708" indent="-174708">
              <a:buFont typeface="Arial" panose="020B0604020202020204" pitchFamily="34" charset="0"/>
              <a:buChar char="•"/>
            </a:pPr>
            <a:r>
              <a:rPr lang="en-US" dirty="0">
                <a:solidFill>
                  <a:schemeClr val="bg2">
                    <a:lumMod val="10000"/>
                  </a:schemeClr>
                </a:solidFill>
                <a:latin typeface="Calibri" pitchFamily="34" charset="0"/>
                <a:cs typeface="Calibri" pitchFamily="34" charset="0"/>
              </a:rPr>
              <a:t>Focus is on information</a:t>
            </a:r>
          </a:p>
          <a:p>
            <a:pPr marL="174708" indent="-174708">
              <a:buFont typeface="Arial" panose="020B0604020202020204" pitchFamily="34" charset="0"/>
              <a:buChar char="•"/>
            </a:pPr>
            <a:r>
              <a:rPr lang="en-US" dirty="0">
                <a:solidFill>
                  <a:schemeClr val="bg2">
                    <a:lumMod val="10000"/>
                  </a:schemeClr>
                </a:solidFill>
                <a:latin typeface="Calibri" pitchFamily="34" charset="0"/>
                <a:cs typeface="Calibri" pitchFamily="34" charset="0"/>
              </a:rPr>
              <a:t>Message is the key</a:t>
            </a:r>
          </a:p>
          <a:p>
            <a:pPr marL="174708" indent="-174708">
              <a:buFont typeface="Arial" panose="020B0604020202020204" pitchFamily="34" charset="0"/>
              <a:buChar char="•"/>
            </a:pPr>
            <a:r>
              <a:rPr lang="en-US" dirty="0">
                <a:solidFill>
                  <a:schemeClr val="bg2">
                    <a:lumMod val="10000"/>
                  </a:schemeClr>
                </a:solidFill>
                <a:latin typeface="Calibri" pitchFamily="34" charset="0"/>
                <a:cs typeface="Calibri" pitchFamily="34" charset="0"/>
              </a:rPr>
              <a:t>Importance to making oneself understood accurately.</a:t>
            </a:r>
          </a:p>
          <a:p>
            <a:pPr marL="174708" indent="-174708">
              <a:buFont typeface="Arial" panose="020B0604020202020204" pitchFamily="34" charset="0"/>
              <a:buChar char="•"/>
            </a:pPr>
            <a:r>
              <a:rPr lang="en-US" dirty="0">
                <a:solidFill>
                  <a:schemeClr val="bg2">
                    <a:lumMod val="10000"/>
                  </a:schemeClr>
                </a:solidFill>
                <a:latin typeface="Calibri" pitchFamily="34" charset="0"/>
                <a:cs typeface="Calibri" pitchFamily="34" charset="0"/>
              </a:rPr>
              <a:t>Significance is given to giving and receiving information</a:t>
            </a:r>
          </a:p>
          <a:p>
            <a:pPr marL="174708" indent="-174708">
              <a:buFont typeface="Arial" panose="020B0604020202020204" pitchFamily="34" charset="0"/>
              <a:buChar char="•"/>
            </a:pPr>
            <a:r>
              <a:rPr lang="en-US" dirty="0">
                <a:solidFill>
                  <a:schemeClr val="bg2">
                    <a:lumMod val="10000"/>
                  </a:schemeClr>
                </a:solidFill>
                <a:latin typeface="Calibri" pitchFamily="34" charset="0"/>
                <a:cs typeface="Calibri" pitchFamily="34" charset="0"/>
              </a:rPr>
              <a:t>Negotiation and digression</a:t>
            </a:r>
          </a:p>
          <a:p>
            <a:r>
              <a:rPr lang="en-US" b="1" dirty="0" smtClean="0"/>
              <a:t>Skills involved:</a:t>
            </a:r>
          </a:p>
          <a:p>
            <a:pPr marL="349415" indent="-349415">
              <a:buFont typeface="Arial" pitchFamily="34" charset="0"/>
              <a:buChar char="•"/>
            </a:pPr>
            <a:r>
              <a:rPr lang="en-US" b="0" dirty="0" smtClean="0">
                <a:solidFill>
                  <a:schemeClr val="bg2">
                    <a:lumMod val="10000"/>
                  </a:schemeClr>
                </a:solidFill>
              </a:rPr>
              <a:t>Describing/explaining</a:t>
            </a:r>
          </a:p>
          <a:p>
            <a:pPr marL="349415" indent="-349415">
              <a:buFont typeface="Arial" pitchFamily="34" charset="0"/>
              <a:buChar char="•"/>
            </a:pPr>
            <a:r>
              <a:rPr lang="en-US" b="0" dirty="0" smtClean="0">
                <a:solidFill>
                  <a:schemeClr val="bg2">
                    <a:lumMod val="10000"/>
                  </a:schemeClr>
                </a:solidFill>
              </a:rPr>
              <a:t>Probing/clarifying</a:t>
            </a:r>
          </a:p>
          <a:p>
            <a:pPr marL="349415" indent="-349415">
              <a:buFont typeface="Arial" pitchFamily="34" charset="0"/>
              <a:buChar char="•"/>
            </a:pPr>
            <a:r>
              <a:rPr lang="en-US" b="0" dirty="0" smtClean="0">
                <a:solidFill>
                  <a:schemeClr val="bg2">
                    <a:lumMod val="10000"/>
                  </a:schemeClr>
                </a:solidFill>
              </a:rPr>
              <a:t>Confirming</a:t>
            </a:r>
          </a:p>
          <a:p>
            <a:pPr marL="349415" indent="-349415">
              <a:buFont typeface="Arial" pitchFamily="34" charset="0"/>
              <a:buChar char="•"/>
            </a:pPr>
            <a:r>
              <a:rPr lang="en-US" b="0" dirty="0" smtClean="0">
                <a:solidFill>
                  <a:schemeClr val="bg2">
                    <a:lumMod val="10000"/>
                  </a:schemeClr>
                </a:solidFill>
              </a:rPr>
              <a:t>Agreeing and disagreeing</a:t>
            </a:r>
          </a:p>
          <a:p>
            <a:pPr marL="349415" indent="-349415">
              <a:buFont typeface="Arial" pitchFamily="34" charset="0"/>
              <a:buChar char="•"/>
            </a:pPr>
            <a:r>
              <a:rPr lang="en-US" b="0" dirty="0" smtClean="0">
                <a:solidFill>
                  <a:schemeClr val="bg2">
                    <a:lumMod val="10000"/>
                  </a:schemeClr>
                </a:solidFill>
              </a:rPr>
              <a:t>Giving suggestions</a:t>
            </a:r>
          </a:p>
          <a:p>
            <a:pPr marL="349415" indent="-349415">
              <a:buFont typeface="Arial" pitchFamily="34" charset="0"/>
              <a:buChar char="•"/>
            </a:pPr>
            <a:r>
              <a:rPr lang="en-US" b="0" dirty="0" smtClean="0">
                <a:solidFill>
                  <a:schemeClr val="bg2">
                    <a:lumMod val="10000"/>
                  </a:schemeClr>
                </a:solidFill>
              </a:rPr>
              <a:t>Justifying </a:t>
            </a:r>
          </a:p>
          <a:p>
            <a:pPr marL="349415" indent="-349415">
              <a:buFont typeface="Arial" pitchFamily="34" charset="0"/>
              <a:buChar char="•"/>
            </a:pPr>
            <a:r>
              <a:rPr lang="en-US" b="0" dirty="0" smtClean="0">
                <a:solidFill>
                  <a:schemeClr val="bg2">
                    <a:lumMod val="10000"/>
                  </a:schemeClr>
                </a:solidFill>
              </a:rPr>
              <a:t>Making comparisons</a:t>
            </a:r>
          </a:p>
          <a:p>
            <a:endParaRPr lang="en-US" b="0" dirty="0" smtClean="0">
              <a:solidFill>
                <a:schemeClr val="bg2">
                  <a:lumMod val="10000"/>
                </a:schemeClr>
              </a:solidFill>
            </a:endParaRPr>
          </a:p>
          <a:p>
            <a:r>
              <a:rPr lang="en-US" b="1" dirty="0" smtClean="0">
                <a:solidFill>
                  <a:schemeClr val="bg2">
                    <a:lumMod val="10000"/>
                  </a:schemeClr>
                </a:solidFill>
              </a:rPr>
              <a:t>Speech as performance:</a:t>
            </a:r>
          </a:p>
          <a:p>
            <a:pPr>
              <a:lnSpc>
                <a:spcPct val="90000"/>
              </a:lnSpc>
            </a:pPr>
            <a:r>
              <a:rPr lang="en-US" b="1" dirty="0">
                <a:latin typeface="Calibri" pitchFamily="34" charset="0"/>
                <a:cs typeface="Calibri" pitchFamily="34" charset="0"/>
              </a:rPr>
              <a:t>Features:</a:t>
            </a:r>
          </a:p>
          <a:p>
            <a:pPr marL="174708" indent="-174708">
              <a:buFont typeface="Arial" panose="020B0604020202020204" pitchFamily="34" charset="0"/>
              <a:buChar char="•"/>
            </a:pPr>
            <a:r>
              <a:rPr lang="en-US" dirty="0">
                <a:solidFill>
                  <a:schemeClr val="bg2">
                    <a:lumMod val="10000"/>
                  </a:schemeClr>
                </a:solidFill>
                <a:latin typeface="Calibri" pitchFamily="34" charset="0"/>
                <a:cs typeface="Calibri" pitchFamily="34" charset="0"/>
              </a:rPr>
              <a:t>Focus is on message and audience</a:t>
            </a:r>
          </a:p>
          <a:p>
            <a:pPr marL="174708" indent="-174708">
              <a:buFont typeface="Arial" panose="020B0604020202020204" pitchFamily="34" charset="0"/>
              <a:buChar char="•"/>
            </a:pPr>
            <a:r>
              <a:rPr lang="en-US" dirty="0">
                <a:solidFill>
                  <a:schemeClr val="bg2">
                    <a:lumMod val="10000"/>
                  </a:schemeClr>
                </a:solidFill>
                <a:latin typeface="Calibri" pitchFamily="34" charset="0"/>
                <a:cs typeface="Calibri" pitchFamily="34" charset="0"/>
              </a:rPr>
              <a:t>Structured and organized</a:t>
            </a:r>
          </a:p>
          <a:p>
            <a:pPr marL="174708" indent="-174708">
              <a:buFont typeface="Arial" panose="020B0604020202020204" pitchFamily="34" charset="0"/>
              <a:buChar char="•"/>
            </a:pPr>
            <a:r>
              <a:rPr lang="en-US" dirty="0">
                <a:solidFill>
                  <a:schemeClr val="bg2">
                    <a:lumMod val="10000"/>
                  </a:schemeClr>
                </a:solidFill>
                <a:latin typeface="Calibri" pitchFamily="34" charset="0"/>
                <a:cs typeface="Calibri" pitchFamily="34" charset="0"/>
              </a:rPr>
              <a:t>Form and accuracy is the key</a:t>
            </a:r>
          </a:p>
          <a:p>
            <a:pPr marL="174708" indent="-174708">
              <a:buFont typeface="Arial" panose="020B0604020202020204" pitchFamily="34" charset="0"/>
              <a:buChar char="•"/>
            </a:pPr>
            <a:r>
              <a:rPr lang="en-US" dirty="0">
                <a:solidFill>
                  <a:schemeClr val="bg2">
                    <a:lumMod val="10000"/>
                  </a:schemeClr>
                </a:solidFill>
                <a:latin typeface="Calibri" pitchFamily="34" charset="0"/>
                <a:cs typeface="Calibri" pitchFamily="34" charset="0"/>
              </a:rPr>
              <a:t>Importance to language</a:t>
            </a:r>
          </a:p>
          <a:p>
            <a:pPr marL="174708" indent="-174708">
              <a:buFont typeface="Arial" panose="020B0604020202020204" pitchFamily="34" charset="0"/>
              <a:buChar char="•"/>
            </a:pPr>
            <a:r>
              <a:rPr lang="en-US" dirty="0">
                <a:solidFill>
                  <a:schemeClr val="bg2">
                    <a:lumMod val="10000"/>
                  </a:schemeClr>
                </a:solidFill>
                <a:latin typeface="Calibri" pitchFamily="34" charset="0"/>
                <a:cs typeface="Calibri" pitchFamily="34" charset="0"/>
              </a:rPr>
              <a:t>Monologue</a:t>
            </a:r>
          </a:p>
          <a:p>
            <a:pPr>
              <a:lnSpc>
                <a:spcPct val="90000"/>
              </a:lnSpc>
            </a:pPr>
            <a:r>
              <a:rPr lang="en-US" b="1" dirty="0">
                <a:latin typeface="Calibri" pitchFamily="34" charset="0"/>
                <a:cs typeface="Calibri" pitchFamily="34" charset="0"/>
              </a:rPr>
              <a:t>Skills involved:</a:t>
            </a:r>
          </a:p>
          <a:p>
            <a:pPr marL="174708" indent="-174708">
              <a:buFont typeface="Arial" panose="020B0604020202020204" pitchFamily="34" charset="0"/>
              <a:buChar char="•"/>
            </a:pPr>
            <a:r>
              <a:rPr lang="en-US" dirty="0">
                <a:solidFill>
                  <a:schemeClr val="bg2">
                    <a:lumMod val="10000"/>
                  </a:schemeClr>
                </a:solidFill>
                <a:latin typeface="Calibri" pitchFamily="34" charset="0"/>
                <a:cs typeface="Calibri" pitchFamily="34" charset="0"/>
              </a:rPr>
              <a:t>Use of right format/structure</a:t>
            </a:r>
          </a:p>
          <a:p>
            <a:pPr marL="174708" indent="-174708">
              <a:buFont typeface="Arial" panose="020B0604020202020204" pitchFamily="34" charset="0"/>
              <a:buChar char="•"/>
            </a:pPr>
            <a:r>
              <a:rPr lang="en-US" dirty="0">
                <a:solidFill>
                  <a:schemeClr val="bg2">
                    <a:lumMod val="10000"/>
                  </a:schemeClr>
                </a:solidFill>
                <a:latin typeface="Calibri" pitchFamily="34" charset="0"/>
                <a:cs typeface="Calibri" pitchFamily="34" charset="0"/>
              </a:rPr>
              <a:t>Sequencing and organizing information</a:t>
            </a:r>
          </a:p>
          <a:p>
            <a:pPr marL="174708" indent="-174708">
              <a:buFont typeface="Arial" panose="020B0604020202020204" pitchFamily="34" charset="0"/>
              <a:buChar char="•"/>
            </a:pPr>
            <a:r>
              <a:rPr lang="en-US" dirty="0">
                <a:solidFill>
                  <a:schemeClr val="bg2">
                    <a:lumMod val="10000"/>
                  </a:schemeClr>
                </a:solidFill>
                <a:latin typeface="Calibri" pitchFamily="34" charset="0"/>
                <a:cs typeface="Calibri" pitchFamily="34" charset="0"/>
              </a:rPr>
              <a:t>Audience orientation</a:t>
            </a:r>
          </a:p>
          <a:p>
            <a:pPr marL="174708" indent="-174708">
              <a:buFont typeface="Arial" panose="020B0604020202020204" pitchFamily="34" charset="0"/>
              <a:buChar char="•"/>
            </a:pPr>
            <a:r>
              <a:rPr lang="en-US" dirty="0">
                <a:solidFill>
                  <a:schemeClr val="bg2">
                    <a:lumMod val="10000"/>
                  </a:schemeClr>
                </a:solidFill>
                <a:latin typeface="Calibri" pitchFamily="34" charset="0"/>
                <a:cs typeface="Calibri" pitchFamily="34" charset="0"/>
              </a:rPr>
              <a:t>Language skills</a:t>
            </a:r>
          </a:p>
          <a:p>
            <a:pPr marL="174708" indent="-174708">
              <a:buFont typeface="Arial" panose="020B0604020202020204" pitchFamily="34" charset="0"/>
              <a:buChar char="•"/>
            </a:pPr>
            <a:r>
              <a:rPr lang="en-US" dirty="0">
                <a:solidFill>
                  <a:schemeClr val="bg2">
                    <a:lumMod val="10000"/>
                  </a:schemeClr>
                </a:solidFill>
                <a:latin typeface="Calibri" pitchFamily="34" charset="0"/>
                <a:cs typeface="Calibri" pitchFamily="34" charset="0"/>
              </a:rPr>
              <a:t>Overall impact-from opening to closure</a:t>
            </a:r>
          </a:p>
          <a:p>
            <a:endParaRPr lang="en-US" b="0" dirty="0" smtClean="0">
              <a:solidFill>
                <a:schemeClr val="bg2">
                  <a:lumMod val="10000"/>
                </a:schemeClr>
              </a:solidFill>
            </a:endParaRPr>
          </a:p>
          <a:p>
            <a:endParaRPr lang="en-US" dirty="0">
              <a:solidFill>
                <a:schemeClr val="bg2">
                  <a:lumMod val="10000"/>
                </a:schemeClr>
              </a:solidFill>
              <a:latin typeface="Calibri" pitchFamily="34" charset="0"/>
              <a:cs typeface="Calibri" pitchFamily="34" charset="0"/>
            </a:endParaRPr>
          </a:p>
          <a:p>
            <a:pPr marL="174708" indent="-174708">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44935FE3-9F03-4B44-A7B9-5DEB1C022EAA}" type="slidenum">
              <a:rPr lang="en-US" smtClean="0"/>
              <a:pPr/>
              <a:t>62</a:t>
            </a:fld>
            <a:endParaRPr lang="en-US" dirty="0"/>
          </a:p>
        </p:txBody>
      </p:sp>
    </p:spTree>
    <p:extLst>
      <p:ext uri="{BB962C8B-B14F-4D97-AF65-F5344CB8AC3E}">
        <p14:creationId xmlns:p14="http://schemas.microsoft.com/office/powerpoint/2010/main" val="20131154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65887" indent="-465887">
              <a:lnSpc>
                <a:spcPct val="150000"/>
              </a:lnSpc>
              <a:buFont typeface="+mj-lt"/>
              <a:buAutoNum type="arabicPeriod"/>
            </a:pPr>
            <a:r>
              <a:rPr lang="en-US" b="1" dirty="0" smtClean="0">
                <a:solidFill>
                  <a:schemeClr val="tx1"/>
                </a:solidFill>
              </a:rPr>
              <a:t>Picture</a:t>
            </a:r>
            <a:r>
              <a:rPr lang="en-US" dirty="0" smtClean="0">
                <a:solidFill>
                  <a:schemeClr val="tx1"/>
                </a:solidFill>
              </a:rPr>
              <a:t>: Create a similar picture to the one you are thinking about for the listener to comprehend</a:t>
            </a:r>
          </a:p>
          <a:p>
            <a:pPr marL="465887" indent="-465887" defTabSz="931774">
              <a:lnSpc>
                <a:spcPct val="150000"/>
              </a:lnSpc>
              <a:buFont typeface="+mj-lt"/>
              <a:buAutoNum type="arabicPeriod"/>
              <a:defRPr/>
            </a:pPr>
            <a:r>
              <a:rPr lang="en-US" b="1" dirty="0" smtClean="0">
                <a:solidFill>
                  <a:schemeClr val="tx1"/>
                </a:solidFill>
              </a:rPr>
              <a:t>Pitch</a:t>
            </a:r>
            <a:r>
              <a:rPr lang="en-US" dirty="0" smtClean="0">
                <a:solidFill>
                  <a:schemeClr val="tx1"/>
                </a:solidFill>
              </a:rPr>
              <a:t>: Make your voice interesting by bringing in inflections and changing the pitch</a:t>
            </a:r>
            <a:r>
              <a:rPr lang="en-US" baseline="0" dirty="0" smtClean="0">
                <a:solidFill>
                  <a:schemeClr val="tx1"/>
                </a:solidFill>
              </a:rPr>
              <a:t> – for e.g., high, to show energy; low, to make the audience attentive</a:t>
            </a:r>
            <a:endParaRPr lang="en-US" dirty="0" smtClean="0">
              <a:solidFill>
                <a:schemeClr val="tx1"/>
              </a:solidFill>
            </a:endParaRPr>
          </a:p>
          <a:p>
            <a:pPr marL="465887" indent="-465887">
              <a:lnSpc>
                <a:spcPct val="150000"/>
              </a:lnSpc>
              <a:buFont typeface="+mj-lt"/>
              <a:buAutoNum type="arabicPeriod"/>
            </a:pPr>
            <a:r>
              <a:rPr lang="en-US" b="1" dirty="0" smtClean="0">
                <a:solidFill>
                  <a:schemeClr val="tx1"/>
                </a:solidFill>
              </a:rPr>
              <a:t>Pace</a:t>
            </a:r>
            <a:r>
              <a:rPr lang="en-US" dirty="0" smtClean="0">
                <a:solidFill>
                  <a:schemeClr val="tx1"/>
                </a:solidFill>
              </a:rPr>
              <a:t>: Make sure the speed at which you speak is appropriate</a:t>
            </a:r>
            <a:r>
              <a:rPr lang="en-US" baseline="0" dirty="0" smtClean="0">
                <a:solidFill>
                  <a:schemeClr val="tx1"/>
                </a:solidFill>
              </a:rPr>
              <a:t> – for e.g., fast, to show excitement; slow, to lay emphasis</a:t>
            </a:r>
            <a:endParaRPr lang="en-US" dirty="0" smtClean="0">
              <a:solidFill>
                <a:schemeClr val="tx1"/>
              </a:solidFill>
            </a:endParaRPr>
          </a:p>
          <a:p>
            <a:pPr marL="465887" indent="-465887" defTabSz="931774">
              <a:lnSpc>
                <a:spcPct val="150000"/>
              </a:lnSpc>
              <a:buFont typeface="+mj-lt"/>
              <a:buAutoNum type="arabicPeriod"/>
              <a:defRPr/>
            </a:pPr>
            <a:r>
              <a:rPr lang="en-US" b="1" dirty="0" smtClean="0">
                <a:solidFill>
                  <a:schemeClr val="tx1"/>
                </a:solidFill>
              </a:rPr>
              <a:t>Pause</a:t>
            </a:r>
            <a:r>
              <a:rPr lang="en-US" dirty="0" smtClean="0">
                <a:solidFill>
                  <a:schemeClr val="tx1"/>
                </a:solidFill>
              </a:rPr>
              <a:t>: A powerful mechanism to convey information and keep your audience interested</a:t>
            </a:r>
            <a:r>
              <a:rPr lang="en-US" baseline="0" dirty="0" smtClean="0">
                <a:solidFill>
                  <a:schemeClr val="tx1"/>
                </a:solidFill>
              </a:rPr>
              <a:t> – for e.g., to create eagerness among the audience</a:t>
            </a:r>
            <a:endParaRPr lang="en-US" dirty="0" smtClean="0">
              <a:solidFill>
                <a:schemeClr val="tx1"/>
              </a:solidFill>
            </a:endParaRPr>
          </a:p>
          <a:p>
            <a:pPr marL="465887" indent="-465887">
              <a:lnSpc>
                <a:spcPct val="150000"/>
              </a:lnSpc>
              <a:buFont typeface="+mj-lt"/>
              <a:buAutoNum type="arabicPeriod"/>
            </a:pPr>
            <a:r>
              <a:rPr lang="en-US" b="1" dirty="0" smtClean="0">
                <a:solidFill>
                  <a:schemeClr val="tx1"/>
                </a:solidFill>
              </a:rPr>
              <a:t>Power</a:t>
            </a:r>
            <a:r>
              <a:rPr lang="en-US" dirty="0" smtClean="0">
                <a:solidFill>
                  <a:schemeClr val="tx1"/>
                </a:solidFill>
              </a:rPr>
              <a:t>: Speak with energy, emphasize on words, and be loud and </a:t>
            </a:r>
            <a:r>
              <a:rPr lang="en-US" dirty="0" smtClean="0"/>
              <a:t>distinct </a:t>
            </a:r>
            <a:r>
              <a:rPr lang="en-US" dirty="0" smtClean="0">
                <a:solidFill>
                  <a:schemeClr val="tx1"/>
                </a:solidFill>
              </a:rPr>
              <a:t>for people to hear you clearly</a:t>
            </a:r>
          </a:p>
          <a:p>
            <a:endParaRPr lang="en-US" dirty="0"/>
          </a:p>
        </p:txBody>
      </p:sp>
      <p:sp>
        <p:nvSpPr>
          <p:cNvPr id="4" name="Slide Number Placeholder 3"/>
          <p:cNvSpPr>
            <a:spLocks noGrp="1"/>
          </p:cNvSpPr>
          <p:nvPr>
            <p:ph type="sldNum" sz="quarter" idx="10"/>
          </p:nvPr>
        </p:nvSpPr>
        <p:spPr/>
        <p:txBody>
          <a:bodyPr/>
          <a:lstStyle/>
          <a:p>
            <a:fld id="{44935FE3-9F03-4B44-A7B9-5DEB1C022EAA}" type="slidenum">
              <a:rPr lang="en-US" smtClean="0"/>
              <a:pPr/>
              <a:t>63</a:t>
            </a:fld>
            <a:endParaRPr lang="en-US" dirty="0"/>
          </a:p>
        </p:txBody>
      </p:sp>
    </p:spTree>
    <p:extLst>
      <p:ext uri="{BB962C8B-B14F-4D97-AF65-F5344CB8AC3E}">
        <p14:creationId xmlns:p14="http://schemas.microsoft.com/office/powerpoint/2010/main" val="39663360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E25C7F-3741-43AE-9758-292CDCB214AB}" type="slidenum">
              <a:rPr lang="en-US" smtClean="0"/>
              <a:t>64</a:t>
            </a:fld>
            <a:endParaRPr lang="en-US" dirty="0"/>
          </a:p>
        </p:txBody>
      </p:sp>
    </p:spTree>
    <p:extLst>
      <p:ext uri="{BB962C8B-B14F-4D97-AF65-F5344CB8AC3E}">
        <p14:creationId xmlns:p14="http://schemas.microsoft.com/office/powerpoint/2010/main" val="1305429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p:cNvSpPr>
            <a:spLocks noGrp="1" noChangeArrowheads="1"/>
          </p:cNvSpPr>
          <p:nvPr>
            <p:ph type="ftr" sz="quarter" idx="4"/>
          </p:nvPr>
        </p:nvSpPr>
        <p:spPr/>
        <p:txBody>
          <a:bodyPr/>
          <a:lstStyle/>
          <a:p>
            <a:pPr>
              <a:defRPr/>
            </a:pPr>
            <a:r>
              <a:rPr lang="en-US" dirty="0" smtClean="0">
                <a:solidFill>
                  <a:prstClr val="black"/>
                </a:solidFill>
              </a:rPr>
              <a:t>ER/CORP/CRS/LA06/003</a:t>
            </a:r>
          </a:p>
        </p:txBody>
      </p:sp>
      <p:sp>
        <p:nvSpPr>
          <p:cNvPr id="84995" name="Rectangle 7"/>
          <p:cNvSpPr>
            <a:spLocks noGrp="1" noChangeArrowheads="1"/>
          </p:cNvSpPr>
          <p:nvPr>
            <p:ph type="sldNum" sz="quarter" idx="5"/>
          </p:nvPr>
        </p:nvSpPr>
        <p:spPr/>
        <p:txBody>
          <a:bodyPr/>
          <a:lstStyle/>
          <a:p>
            <a:pPr>
              <a:defRPr/>
            </a:pPr>
            <a:fld id="{061512A1-6CCE-43B2-871F-6A4AC0102472}" type="slidenum">
              <a:rPr lang="en-US" smtClean="0">
                <a:solidFill>
                  <a:prstClr val="black"/>
                </a:solidFill>
              </a:rPr>
              <a:pPr>
                <a:defRPr/>
              </a:pPr>
              <a:t>6</a:t>
            </a:fld>
            <a:endParaRPr lang="en-US" dirty="0" smtClean="0">
              <a:solidFill>
                <a:prstClr val="black"/>
              </a:solidFill>
            </a:endParaRPr>
          </a:p>
        </p:txBody>
      </p:sp>
      <p:sp>
        <p:nvSpPr>
          <p:cNvPr id="86020" name="Rectangle 2"/>
          <p:cNvSpPr>
            <a:spLocks noGrp="1" noRot="1" noChangeAspect="1" noChangeArrowheads="1" noTextEdit="1"/>
          </p:cNvSpPr>
          <p:nvPr>
            <p:ph type="sldImg"/>
          </p:nvPr>
        </p:nvSpPr>
        <p:spPr>
          <a:xfrm>
            <a:off x="1181100" y="696913"/>
            <a:ext cx="4648200" cy="3486150"/>
          </a:xfrm>
          <a:ln/>
        </p:spPr>
      </p:sp>
      <p:sp>
        <p:nvSpPr>
          <p:cNvPr id="86021"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41096761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b="1" dirty="0" smtClean="0"/>
              <a:t>Indianisms </a:t>
            </a:r>
            <a:r>
              <a:rPr lang="en-US" dirty="0" smtClean="0"/>
              <a:t>are certain grammatical errors in the English language particular to Indian English speakers. This happens because Indians speak countless languages and each of these languages has its own grammar. Accordingly, people from different parts of India, especially those who learnt another language before English, have a tendency to speak English as a translation of their own mother tongue using the same grammatical rules. The resultant errors in placing of words or use of grammar is called Indianism.</a:t>
            </a:r>
          </a:p>
          <a:p>
            <a:endParaRPr lang="en-US" dirty="0"/>
          </a:p>
        </p:txBody>
      </p:sp>
      <p:sp>
        <p:nvSpPr>
          <p:cNvPr id="4" name="Slide Number Placeholder 3"/>
          <p:cNvSpPr>
            <a:spLocks noGrp="1"/>
          </p:cNvSpPr>
          <p:nvPr>
            <p:ph type="sldNum" sz="quarter" idx="10"/>
          </p:nvPr>
        </p:nvSpPr>
        <p:spPr/>
        <p:txBody>
          <a:bodyPr/>
          <a:lstStyle/>
          <a:p>
            <a:fld id="{44935FE3-9F03-4B44-A7B9-5DEB1C022EAA}" type="slidenum">
              <a:rPr lang="en-US" smtClean="0"/>
              <a:pPr/>
              <a:t>65</a:t>
            </a:fld>
            <a:endParaRPr lang="en-US" dirty="0"/>
          </a:p>
        </p:txBody>
      </p:sp>
    </p:spTree>
    <p:extLst>
      <p:ext uri="{BB962C8B-B14F-4D97-AF65-F5344CB8AC3E}">
        <p14:creationId xmlns:p14="http://schemas.microsoft.com/office/powerpoint/2010/main" val="3908102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p:cNvSpPr>
            <a:spLocks noGrp="1" noChangeArrowheads="1"/>
          </p:cNvSpPr>
          <p:nvPr>
            <p:ph type="ftr" sz="quarter" idx="4"/>
          </p:nvPr>
        </p:nvSpPr>
        <p:spPr/>
        <p:txBody>
          <a:bodyPr/>
          <a:lstStyle/>
          <a:p>
            <a:pPr>
              <a:defRPr/>
            </a:pPr>
            <a:r>
              <a:rPr lang="en-US" dirty="0" smtClean="0">
                <a:solidFill>
                  <a:prstClr val="black"/>
                </a:solidFill>
              </a:rPr>
              <a:t>ER/CORP/CRS/LA06/003</a:t>
            </a:r>
          </a:p>
        </p:txBody>
      </p:sp>
      <p:sp>
        <p:nvSpPr>
          <p:cNvPr id="84995" name="Rectangle 7"/>
          <p:cNvSpPr>
            <a:spLocks noGrp="1" noChangeArrowheads="1"/>
          </p:cNvSpPr>
          <p:nvPr>
            <p:ph type="sldNum" sz="quarter" idx="5"/>
          </p:nvPr>
        </p:nvSpPr>
        <p:spPr/>
        <p:txBody>
          <a:bodyPr/>
          <a:lstStyle/>
          <a:p>
            <a:pPr>
              <a:defRPr/>
            </a:pPr>
            <a:fld id="{061512A1-6CCE-43B2-871F-6A4AC0102472}" type="slidenum">
              <a:rPr lang="en-US" smtClean="0">
                <a:solidFill>
                  <a:prstClr val="black"/>
                </a:solidFill>
              </a:rPr>
              <a:pPr>
                <a:defRPr/>
              </a:pPr>
              <a:t>7</a:t>
            </a:fld>
            <a:endParaRPr lang="en-US" dirty="0" smtClean="0">
              <a:solidFill>
                <a:prstClr val="black"/>
              </a:solidFill>
            </a:endParaRPr>
          </a:p>
        </p:txBody>
      </p:sp>
      <p:sp>
        <p:nvSpPr>
          <p:cNvPr id="86020" name="Rectangle 2"/>
          <p:cNvSpPr>
            <a:spLocks noGrp="1" noRot="1" noChangeAspect="1" noChangeArrowheads="1" noTextEdit="1"/>
          </p:cNvSpPr>
          <p:nvPr>
            <p:ph type="sldImg"/>
          </p:nvPr>
        </p:nvSpPr>
        <p:spPr>
          <a:xfrm>
            <a:off x="1181100" y="696913"/>
            <a:ext cx="4648200" cy="3486150"/>
          </a:xfrm>
          <a:ln/>
        </p:spPr>
      </p:sp>
      <p:sp>
        <p:nvSpPr>
          <p:cNvPr id="86021"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020678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935FE3-9F03-4B44-A7B9-5DEB1C022EAA}" type="slidenum">
              <a:rPr lang="en-US" smtClean="0"/>
              <a:pPr/>
              <a:t>8</a:t>
            </a:fld>
            <a:endParaRPr lang="en-US" dirty="0"/>
          </a:p>
        </p:txBody>
      </p:sp>
    </p:spTree>
    <p:extLst>
      <p:ext uri="{BB962C8B-B14F-4D97-AF65-F5344CB8AC3E}">
        <p14:creationId xmlns:p14="http://schemas.microsoft.com/office/powerpoint/2010/main" val="4145057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p:cNvSpPr>
            <a:spLocks noGrp="1" noChangeArrowheads="1"/>
          </p:cNvSpPr>
          <p:nvPr>
            <p:ph type="ftr" sz="quarter" idx="4"/>
          </p:nvPr>
        </p:nvSpPr>
        <p:spPr/>
        <p:txBody>
          <a:bodyPr/>
          <a:lstStyle/>
          <a:p>
            <a:pPr>
              <a:defRPr/>
            </a:pPr>
            <a:r>
              <a:rPr lang="en-US" dirty="0" smtClean="0">
                <a:solidFill>
                  <a:prstClr val="black"/>
                </a:solidFill>
              </a:rPr>
              <a:t>ER/CORP/CRS/LA06/003</a:t>
            </a:r>
          </a:p>
        </p:txBody>
      </p:sp>
      <p:sp>
        <p:nvSpPr>
          <p:cNvPr id="84995" name="Rectangle 7"/>
          <p:cNvSpPr>
            <a:spLocks noGrp="1" noChangeArrowheads="1"/>
          </p:cNvSpPr>
          <p:nvPr>
            <p:ph type="sldNum" sz="quarter" idx="5"/>
          </p:nvPr>
        </p:nvSpPr>
        <p:spPr/>
        <p:txBody>
          <a:bodyPr/>
          <a:lstStyle/>
          <a:p>
            <a:pPr>
              <a:defRPr/>
            </a:pPr>
            <a:fld id="{061512A1-6CCE-43B2-871F-6A4AC0102472}" type="slidenum">
              <a:rPr lang="en-US" smtClean="0">
                <a:solidFill>
                  <a:prstClr val="black"/>
                </a:solidFill>
              </a:rPr>
              <a:pPr>
                <a:defRPr/>
              </a:pPr>
              <a:t>9</a:t>
            </a:fld>
            <a:endParaRPr lang="en-US" dirty="0" smtClean="0">
              <a:solidFill>
                <a:prstClr val="black"/>
              </a:solidFill>
            </a:endParaRPr>
          </a:p>
        </p:txBody>
      </p:sp>
      <p:sp>
        <p:nvSpPr>
          <p:cNvPr id="86020" name="Rectangle 2"/>
          <p:cNvSpPr>
            <a:spLocks noGrp="1" noRot="1" noChangeAspect="1" noChangeArrowheads="1" noTextEdit="1"/>
          </p:cNvSpPr>
          <p:nvPr>
            <p:ph type="sldImg"/>
          </p:nvPr>
        </p:nvSpPr>
        <p:spPr>
          <a:xfrm>
            <a:off x="1181100" y="696913"/>
            <a:ext cx="4648200" cy="3486150"/>
          </a:xfrm>
          <a:ln/>
        </p:spPr>
      </p:sp>
      <p:sp>
        <p:nvSpPr>
          <p:cNvPr id="86021" name="Rectangle 3"/>
          <p:cNvSpPr>
            <a:spLocks noGrp="1" noChangeArrowheads="1"/>
          </p:cNvSpPr>
          <p:nvPr>
            <p:ph type="body" idx="1"/>
          </p:nvPr>
        </p:nvSpPr>
        <p:spPr>
          <a:noFill/>
          <a:ln/>
        </p:spPr>
        <p:txBody>
          <a:bodyPr/>
          <a:lstStyle/>
          <a:p>
            <a:r>
              <a:rPr lang="en-US" dirty="0" smtClean="0"/>
              <a:t>The answer is no. The sound is not heard as no one has</a:t>
            </a:r>
            <a:r>
              <a:rPr lang="en-US" baseline="0" dirty="0" smtClean="0"/>
              <a:t> listened to it, which is to say listening is an integral part of communication. There is no meaning to a sound if no one listens to it.</a:t>
            </a:r>
            <a:endParaRPr lang="en-US" dirty="0"/>
          </a:p>
        </p:txBody>
      </p:sp>
    </p:spTree>
    <p:extLst>
      <p:ext uri="{BB962C8B-B14F-4D97-AF65-F5344CB8AC3E}">
        <p14:creationId xmlns:p14="http://schemas.microsoft.com/office/powerpoint/2010/main" val="4272588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p:cNvSpPr>
            <a:spLocks noGrp="1" noChangeArrowheads="1"/>
          </p:cNvSpPr>
          <p:nvPr>
            <p:ph type="ftr" sz="quarter" idx="4"/>
          </p:nvPr>
        </p:nvSpPr>
        <p:spPr/>
        <p:txBody>
          <a:bodyPr/>
          <a:lstStyle/>
          <a:p>
            <a:pPr>
              <a:defRPr/>
            </a:pPr>
            <a:r>
              <a:rPr lang="en-US" dirty="0" smtClean="0">
                <a:solidFill>
                  <a:prstClr val="black"/>
                </a:solidFill>
              </a:rPr>
              <a:t>ER/CORP/CRS/LA06/003</a:t>
            </a:r>
          </a:p>
        </p:txBody>
      </p:sp>
      <p:sp>
        <p:nvSpPr>
          <p:cNvPr id="84995" name="Rectangle 7"/>
          <p:cNvSpPr>
            <a:spLocks noGrp="1" noChangeArrowheads="1"/>
          </p:cNvSpPr>
          <p:nvPr>
            <p:ph type="sldNum" sz="quarter" idx="5"/>
          </p:nvPr>
        </p:nvSpPr>
        <p:spPr/>
        <p:txBody>
          <a:bodyPr/>
          <a:lstStyle/>
          <a:p>
            <a:pPr>
              <a:defRPr/>
            </a:pPr>
            <a:fld id="{061512A1-6CCE-43B2-871F-6A4AC0102472}" type="slidenum">
              <a:rPr lang="en-US" smtClean="0">
                <a:solidFill>
                  <a:prstClr val="black"/>
                </a:solidFill>
              </a:rPr>
              <a:pPr>
                <a:defRPr/>
              </a:pPr>
              <a:t>10</a:t>
            </a:fld>
            <a:endParaRPr lang="en-US" dirty="0" smtClean="0">
              <a:solidFill>
                <a:prstClr val="black"/>
              </a:solidFill>
            </a:endParaRPr>
          </a:p>
        </p:txBody>
      </p:sp>
      <p:sp>
        <p:nvSpPr>
          <p:cNvPr id="86020" name="Rectangle 2"/>
          <p:cNvSpPr>
            <a:spLocks noGrp="1" noRot="1" noChangeAspect="1" noChangeArrowheads="1" noTextEdit="1"/>
          </p:cNvSpPr>
          <p:nvPr>
            <p:ph type="sldImg"/>
          </p:nvPr>
        </p:nvSpPr>
        <p:spPr>
          <a:xfrm>
            <a:off x="1181100" y="696913"/>
            <a:ext cx="4648200" cy="3486150"/>
          </a:xfrm>
          <a:ln/>
        </p:spPr>
      </p:sp>
      <p:sp>
        <p:nvSpPr>
          <p:cNvPr id="86021" name="Rectangle 3"/>
          <p:cNvSpPr>
            <a:spLocks noGrp="1" noChangeArrowheads="1"/>
          </p:cNvSpPr>
          <p:nvPr>
            <p:ph type="body" idx="1"/>
          </p:nvPr>
        </p:nvSpPr>
        <p:spPr>
          <a:noFill/>
          <a:ln/>
        </p:spPr>
        <p:txBody>
          <a:bodyPr/>
          <a:lstStyle/>
          <a:p>
            <a:pPr eaLnBrk="1" hangingPunct="1"/>
            <a:r>
              <a:rPr lang="en-US" dirty="0" smtClean="0"/>
              <a:t>This is not a mandatory percentage distribution</a:t>
            </a:r>
            <a:r>
              <a:rPr lang="en-US" baseline="0" dirty="0" smtClean="0"/>
              <a:t> that everyone must follow. These percentages may vary from person to person depending on their respective roles in the society. The meaning here is that we must listen more, as it helps in communicating better and building better relations.</a:t>
            </a:r>
            <a:endParaRPr lang="en-US" dirty="0" smtClean="0"/>
          </a:p>
        </p:txBody>
      </p:sp>
    </p:spTree>
    <p:extLst>
      <p:ext uri="{BB962C8B-B14F-4D97-AF65-F5344CB8AC3E}">
        <p14:creationId xmlns:p14="http://schemas.microsoft.com/office/powerpoint/2010/main" val="19260891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3"/>
            <a:ext cx="9144000" cy="6843712"/>
          </a:xfrm>
          <a:prstGeom prst="rect">
            <a:avLst/>
          </a:prstGeom>
        </p:spPr>
      </p:pic>
      <p:sp>
        <p:nvSpPr>
          <p:cNvPr id="2" name="Title 1"/>
          <p:cNvSpPr>
            <a:spLocks noGrp="1"/>
          </p:cNvSpPr>
          <p:nvPr>
            <p:ph type="ctrTitle"/>
          </p:nvPr>
        </p:nvSpPr>
        <p:spPr>
          <a:xfrm>
            <a:off x="281071" y="106183"/>
            <a:ext cx="8552223" cy="1470025"/>
          </a:xfrm>
        </p:spPr>
        <p:txBody>
          <a:bodyPr anchor="b">
            <a:normAutofit/>
          </a:bodyPr>
          <a:lstStyle>
            <a:lvl1pPr algn="l">
              <a:defRPr sz="4400" b="0">
                <a:solidFill>
                  <a:schemeClr val="bg1"/>
                </a:solidFill>
              </a:defRPr>
            </a:lvl1pPr>
          </a:lstStyle>
          <a:p>
            <a:r>
              <a:rPr lang="en-US" dirty="0" smtClean="0"/>
              <a:t>Click to edit Master title style</a:t>
            </a:r>
            <a:endParaRPr lang="en-US" dirty="0"/>
          </a:p>
        </p:txBody>
      </p:sp>
      <p:pic>
        <p:nvPicPr>
          <p:cNvPr id="1027" name="Picture 4" descr="image003"/>
          <p:cNvPicPr>
            <a:picLocks noChangeAspect="1" noChangeArrowheads="1"/>
          </p:cNvPicPr>
          <p:nvPr userDrawn="1"/>
        </p:nvPicPr>
        <p:blipFill>
          <a:blip r:embed="rId3">
            <a:biLevel thresh="25000"/>
            <a:extLst>
              <a:ext uri="{28A0092B-C50C-407E-A947-70E740481C1C}">
                <a14:useLocalDpi xmlns:a14="http://schemas.microsoft.com/office/drawing/2010/main" val="0"/>
              </a:ext>
            </a:extLst>
          </a:blip>
          <a:srcRect/>
          <a:stretch>
            <a:fillRect/>
          </a:stretch>
        </p:blipFill>
        <p:spPr bwMode="auto">
          <a:xfrm>
            <a:off x="8204644" y="6362199"/>
            <a:ext cx="628650" cy="320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281071" y="6362199"/>
            <a:ext cx="3200400" cy="262252"/>
          </a:xfrm>
          <a:prstGeom prst="rect">
            <a:avLst/>
          </a:prstGeom>
          <a:noFill/>
          <a:ln w="12700" algn="ctr">
            <a:noFill/>
            <a:miter lim="800000"/>
            <a:headEnd/>
            <a:tailEnd/>
          </a:ln>
          <a:effectLst/>
        </p:spPr>
        <p:txBody>
          <a:bodyPr wrap="square" lIns="92075" tIns="46038" rIns="92075" bIns="46038">
            <a:spAutoFit/>
          </a:bodyPr>
          <a:lstStyle/>
          <a:p>
            <a:pPr marL="173038" indent="-173038">
              <a:buClrTx/>
              <a:buSzTx/>
              <a:buFontTx/>
              <a:buNone/>
              <a:defRPr/>
            </a:pPr>
            <a:r>
              <a:rPr lang="en-US" sz="1100" b="0" dirty="0" smtClean="0">
                <a:solidFill>
                  <a:schemeClr val="bg1"/>
                </a:solidFill>
                <a:latin typeface="Arial" charset="0"/>
                <a:cs typeface="+mn-cs"/>
              </a:rPr>
              <a:t>ETA</a:t>
            </a:r>
            <a:r>
              <a:rPr lang="en-US" sz="1100" b="0" baseline="0" dirty="0" smtClean="0">
                <a:solidFill>
                  <a:schemeClr val="bg1"/>
                </a:solidFill>
                <a:latin typeface="Arial" charset="0"/>
                <a:cs typeface="+mn-cs"/>
              </a:rPr>
              <a:t> – Learning &amp; Development</a:t>
            </a:r>
            <a:endParaRPr lang="en-US" sz="1100" b="0" dirty="0">
              <a:solidFill>
                <a:schemeClr val="bg1"/>
              </a:solidFill>
              <a:latin typeface="Arial" charset="0"/>
              <a:cs typeface="+mn-cs"/>
            </a:endParaRPr>
          </a:p>
        </p:txBody>
      </p:sp>
    </p:spTree>
    <p:extLst>
      <p:ext uri="{BB962C8B-B14F-4D97-AF65-F5344CB8AC3E}">
        <p14:creationId xmlns:p14="http://schemas.microsoft.com/office/powerpoint/2010/main" val="1351093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1_Title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4288"/>
            <a:ext cx="9144000" cy="6843712"/>
          </a:xfrm>
          <a:prstGeom prst="rect">
            <a:avLst/>
          </a:prstGeom>
        </p:spPr>
      </p:pic>
      <p:sp>
        <p:nvSpPr>
          <p:cNvPr id="2" name="Title 1"/>
          <p:cNvSpPr>
            <a:spLocks noGrp="1"/>
          </p:cNvSpPr>
          <p:nvPr>
            <p:ph type="ctrTitle"/>
          </p:nvPr>
        </p:nvSpPr>
        <p:spPr>
          <a:xfrm>
            <a:off x="281071" y="106183"/>
            <a:ext cx="8552223" cy="1470025"/>
          </a:xfrm>
        </p:spPr>
        <p:txBody>
          <a:bodyPr anchor="b">
            <a:normAutofit/>
          </a:bodyPr>
          <a:lstStyle>
            <a:lvl1pPr algn="l">
              <a:defRPr sz="4400" b="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281069" y="5555105"/>
            <a:ext cx="4290931" cy="762000"/>
          </a:xfrm>
        </p:spPr>
        <p:txBody>
          <a:bodyPr>
            <a:noAutofit/>
          </a:bodyPr>
          <a:lstStyle>
            <a:lvl1pPr marL="0" indent="0" algn="l">
              <a:lnSpc>
                <a:spcPct val="100000"/>
              </a:lnSpc>
              <a:spcBef>
                <a:spcPts val="0"/>
              </a:spcBef>
              <a:spcAft>
                <a:spcPts val="0"/>
              </a:spcAft>
              <a:buNone/>
              <a:defRPr sz="16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ETA – Learning &amp; Development</a:t>
            </a:r>
            <a:endParaRPr lang="en-US" dirty="0"/>
          </a:p>
        </p:txBody>
      </p:sp>
      <p:pic>
        <p:nvPicPr>
          <p:cNvPr id="7" name="Picture 6" descr="cid:image001.png@01D40EDF.805C3750"/>
          <p:cNvPicPr>
            <a:picLocks noChangeAspect="1" noChangeArrowheads="1"/>
          </p:cNvPicPr>
          <p:nvPr userDrawn="1"/>
        </p:nvPicPr>
        <p:blipFill>
          <a:blip r:embed="rId3">
            <a:biLevel thresh="25000"/>
            <a:extLst>
              <a:ext uri="{28A0092B-C50C-407E-A947-70E740481C1C}">
                <a14:useLocalDpi xmlns:a14="http://schemas.microsoft.com/office/drawing/2010/main" val="0"/>
              </a:ext>
            </a:extLst>
          </a:blip>
          <a:srcRect/>
          <a:stretch>
            <a:fillRect/>
          </a:stretch>
        </p:blipFill>
        <p:spPr bwMode="auto">
          <a:xfrm>
            <a:off x="7807545" y="5744387"/>
            <a:ext cx="1009650" cy="383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1879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143"/>
            <a:ext cx="9144000" cy="6843712"/>
          </a:xfrm>
          <a:prstGeom prst="rect">
            <a:avLst/>
          </a:prstGeom>
        </p:spPr>
      </p:pic>
      <p:sp>
        <p:nvSpPr>
          <p:cNvPr id="2" name="Title 1"/>
          <p:cNvSpPr>
            <a:spLocks noGrp="1"/>
          </p:cNvSpPr>
          <p:nvPr>
            <p:ph type="ctrTitle"/>
          </p:nvPr>
        </p:nvSpPr>
        <p:spPr>
          <a:xfrm>
            <a:off x="281069" y="106180"/>
            <a:ext cx="8552223" cy="1470025"/>
          </a:xfrm>
        </p:spPr>
        <p:txBody>
          <a:bodyPr anchor="b">
            <a:normAutofit/>
          </a:bodyPr>
          <a:lstStyle>
            <a:lvl1pPr algn="l">
              <a:defRPr sz="4400" b="0">
                <a:solidFill>
                  <a:schemeClr val="bg1"/>
                </a:solidFill>
              </a:defRPr>
            </a:lvl1pPr>
          </a:lstStyle>
          <a:p>
            <a:r>
              <a:rPr lang="en-US" smtClean="0"/>
              <a:t>Click to edit Master title style</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60592" y="5812536"/>
            <a:ext cx="2514600" cy="308745"/>
          </a:xfrm>
          <a:prstGeom prst="rect">
            <a:avLst/>
          </a:prstGeom>
        </p:spPr>
      </p:pic>
      <p:sp>
        <p:nvSpPr>
          <p:cNvPr id="7" name="Rectangle 6"/>
          <p:cNvSpPr>
            <a:spLocks noChangeArrowheads="1"/>
          </p:cNvSpPr>
          <p:nvPr userDrawn="1"/>
        </p:nvSpPr>
        <p:spPr bwMode="auto">
          <a:xfrm>
            <a:off x="268190" y="5812536"/>
            <a:ext cx="3200400" cy="262252"/>
          </a:xfrm>
          <a:prstGeom prst="rect">
            <a:avLst/>
          </a:prstGeom>
          <a:noFill/>
          <a:ln w="12700" algn="ctr">
            <a:noFill/>
            <a:miter lim="800000"/>
            <a:headEnd/>
            <a:tailEnd/>
          </a:ln>
          <a:effectLst/>
        </p:spPr>
        <p:txBody>
          <a:bodyPr wrap="square" lIns="92075" tIns="46038" rIns="92075" bIns="46038">
            <a:spAutoFit/>
          </a:bodyPr>
          <a:lstStyle/>
          <a:p>
            <a:pPr marL="173038" indent="-173038">
              <a:buClrTx/>
              <a:buSzTx/>
              <a:buFontTx/>
              <a:buNone/>
              <a:defRPr/>
            </a:pPr>
            <a:r>
              <a:rPr lang="en-US" sz="1100" b="0" dirty="0" smtClean="0">
                <a:solidFill>
                  <a:schemeClr val="bg1"/>
                </a:solidFill>
                <a:latin typeface="Arial" charset="0"/>
                <a:cs typeface="+mn-cs"/>
              </a:rPr>
              <a:t>ETA</a:t>
            </a:r>
            <a:r>
              <a:rPr lang="en-US" sz="1100" b="0" baseline="0" dirty="0" smtClean="0">
                <a:solidFill>
                  <a:schemeClr val="bg1"/>
                </a:solidFill>
                <a:latin typeface="Arial" charset="0"/>
                <a:cs typeface="+mn-cs"/>
              </a:rPr>
              <a:t> – Learning &amp; Development</a:t>
            </a:r>
            <a:endParaRPr lang="en-US" sz="1100" b="0" dirty="0">
              <a:solidFill>
                <a:schemeClr val="bg1"/>
              </a:solidFill>
              <a:latin typeface="Arial" charset="0"/>
              <a:cs typeface="+mn-cs"/>
            </a:endParaRPr>
          </a:p>
        </p:txBody>
      </p:sp>
    </p:spTree>
    <p:extLst>
      <p:ext uri="{BB962C8B-B14F-4D97-AF65-F5344CB8AC3E}">
        <p14:creationId xmlns:p14="http://schemas.microsoft.com/office/powerpoint/2010/main" val="210667456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white"/>
              </a:solidFill>
            </a:endParaRPr>
          </a:p>
        </p:txBody>
      </p:sp>
      <p:sp>
        <p:nvSpPr>
          <p:cNvPr id="5" name="Footer Placeholder 4"/>
          <p:cNvSpPr>
            <a:spLocks noGrp="1"/>
          </p:cNvSpPr>
          <p:nvPr>
            <p:ph type="ftr" sz="quarter" idx="11"/>
          </p:nvPr>
        </p:nvSpPr>
        <p:spPr/>
        <p:txBody>
          <a:bodyPr/>
          <a:lstStyle/>
          <a:p>
            <a:endParaRPr lang="en-US" dirty="0">
              <a:solidFill>
                <a:srgbClr val="6D6E71"/>
              </a:solidFill>
            </a:endParaRPr>
          </a:p>
        </p:txBody>
      </p:sp>
      <p:sp>
        <p:nvSpPr>
          <p:cNvPr id="6" name="Slide Number Placeholder 5"/>
          <p:cNvSpPr>
            <a:spLocks noGrp="1"/>
          </p:cNvSpPr>
          <p:nvPr>
            <p:ph type="sldNum" sz="quarter" idx="12"/>
          </p:nvPr>
        </p:nvSpPr>
        <p:spPr/>
        <p:txBody>
          <a:bodyPr/>
          <a:lstStyle/>
          <a:p>
            <a:fld id="{2C08189B-C2E7-433E-82DE-E920A00954A4}" type="slidenum">
              <a:rPr lang="en-US" smtClean="0">
                <a:solidFill>
                  <a:srgbClr val="6D6E71"/>
                </a:solidFill>
              </a:rPr>
              <a:pPr/>
              <a:t>‹#›</a:t>
            </a:fld>
            <a:endParaRPr lang="en-US">
              <a:solidFill>
                <a:srgbClr val="6D6E71"/>
              </a:solidFill>
            </a:endParaRPr>
          </a:p>
        </p:txBody>
      </p:sp>
    </p:spTree>
    <p:extLst>
      <p:ext uri="{BB962C8B-B14F-4D97-AF65-F5344CB8AC3E}">
        <p14:creationId xmlns:p14="http://schemas.microsoft.com/office/powerpoint/2010/main" val="3276666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44"/>
            <a:ext cx="9144000" cy="6843712"/>
          </a:xfrm>
          <a:prstGeom prst="rect">
            <a:avLst/>
          </a:prstGeom>
        </p:spPr>
      </p:pic>
      <p:sp>
        <p:nvSpPr>
          <p:cNvPr id="2" name="Title 1"/>
          <p:cNvSpPr>
            <a:spLocks noGrp="1"/>
          </p:cNvSpPr>
          <p:nvPr>
            <p:ph type="title" hasCustomPrompt="1"/>
          </p:nvPr>
        </p:nvSpPr>
        <p:spPr>
          <a:xfrm>
            <a:off x="228600" y="945630"/>
            <a:ext cx="8688387" cy="1362075"/>
          </a:xfrm>
        </p:spPr>
        <p:txBody>
          <a:bodyPr anchor="ctr">
            <a:normAutofit/>
          </a:bodyPr>
          <a:lstStyle>
            <a:lvl1pPr algn="ctr">
              <a:defRPr sz="4400" b="0" cap="none">
                <a:solidFill>
                  <a:schemeClr val="bg1"/>
                </a:solidFill>
              </a:defRPr>
            </a:lvl1pPr>
          </a:lstStyle>
          <a:p>
            <a:r>
              <a:rPr lang="en-US" dirty="0" smtClean="0"/>
              <a:t>Click To Edit Master Title Style</a:t>
            </a:r>
            <a:endParaRPr lang="en-US" dirty="0"/>
          </a:p>
        </p:txBody>
      </p:sp>
      <p:sp>
        <p:nvSpPr>
          <p:cNvPr id="6" name="Text Placeholder 2"/>
          <p:cNvSpPr txBox="1">
            <a:spLocks/>
          </p:cNvSpPr>
          <p:nvPr/>
        </p:nvSpPr>
        <p:spPr>
          <a:xfrm>
            <a:off x="356657" y="5770880"/>
            <a:ext cx="5510743"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buClr>
                <a:srgbClr val="007CC3"/>
              </a:buClr>
            </a:pPr>
            <a:r>
              <a:rPr lang="en-US" dirty="0" smtClean="0">
                <a:solidFill>
                  <a:prstClr val="white"/>
                </a:solidFill>
              </a:rPr>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buClr>
                <a:srgbClr val="007CC3"/>
              </a:buClr>
            </a:pPr>
            <a:endParaRPr lang="en-US" dirty="0" smtClean="0">
              <a:solidFill>
                <a:prstClr val="white"/>
              </a:solidFill>
            </a:endParaRPr>
          </a:p>
          <a:p>
            <a:pPr>
              <a:buClr>
                <a:srgbClr val="007CC3"/>
              </a:buClr>
            </a:pPr>
            <a:endParaRPr lang="en-US" dirty="0">
              <a:solidFill>
                <a:prstClr val="white"/>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63157" y="5850011"/>
            <a:ext cx="2514600" cy="308745"/>
          </a:xfrm>
          <a:prstGeom prst="rect">
            <a:avLst/>
          </a:prstGeom>
        </p:spPr>
      </p:pic>
    </p:spTree>
    <p:extLst>
      <p:ext uri="{BB962C8B-B14F-4D97-AF65-F5344CB8AC3E}">
        <p14:creationId xmlns:p14="http://schemas.microsoft.com/office/powerpoint/2010/main" val="301847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1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44"/>
            <a:ext cx="9144000" cy="6843712"/>
          </a:xfrm>
          <a:prstGeom prst="rect">
            <a:avLst/>
          </a:prstGeom>
        </p:spPr>
      </p:pic>
      <p:sp>
        <p:nvSpPr>
          <p:cNvPr id="2" name="Title 1"/>
          <p:cNvSpPr>
            <a:spLocks noGrp="1"/>
          </p:cNvSpPr>
          <p:nvPr>
            <p:ph type="title" hasCustomPrompt="1"/>
          </p:nvPr>
        </p:nvSpPr>
        <p:spPr>
          <a:xfrm>
            <a:off x="228600" y="2747962"/>
            <a:ext cx="8688387" cy="1362075"/>
          </a:xfrm>
        </p:spPr>
        <p:txBody>
          <a:bodyPr anchor="ctr">
            <a:normAutofit/>
          </a:bodyPr>
          <a:lstStyle>
            <a:lvl1pPr algn="ctr">
              <a:defRPr sz="4400" b="0" cap="none">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793073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599" y="1119266"/>
            <a:ext cx="4283439" cy="4976734"/>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4466" y="1119266"/>
            <a:ext cx="4283439" cy="4976734"/>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solidFill>
                <a:prstClr val="white"/>
              </a:solidFill>
            </a:endParaRPr>
          </a:p>
        </p:txBody>
      </p:sp>
      <p:sp>
        <p:nvSpPr>
          <p:cNvPr id="6" name="Footer Placeholder 5"/>
          <p:cNvSpPr>
            <a:spLocks noGrp="1"/>
          </p:cNvSpPr>
          <p:nvPr>
            <p:ph type="ftr" sz="quarter" idx="11"/>
          </p:nvPr>
        </p:nvSpPr>
        <p:spPr/>
        <p:txBody>
          <a:bodyPr/>
          <a:lstStyle/>
          <a:p>
            <a:endParaRPr lang="en-US">
              <a:solidFill>
                <a:srgbClr val="6D6E71"/>
              </a:solidFill>
            </a:endParaRPr>
          </a:p>
        </p:txBody>
      </p:sp>
      <p:sp>
        <p:nvSpPr>
          <p:cNvPr id="7" name="Slide Number Placeholder 6"/>
          <p:cNvSpPr>
            <a:spLocks noGrp="1"/>
          </p:cNvSpPr>
          <p:nvPr>
            <p:ph type="sldNum" sz="quarter" idx="12"/>
          </p:nvPr>
        </p:nvSpPr>
        <p:spPr/>
        <p:txBody>
          <a:bodyPr/>
          <a:lstStyle/>
          <a:p>
            <a:fld id="{2C08189B-C2E7-433E-82DE-E920A00954A4}" type="slidenum">
              <a:rPr lang="en-US" smtClean="0">
                <a:solidFill>
                  <a:srgbClr val="6D6E71"/>
                </a:solidFill>
              </a:rPr>
              <a:pPr/>
              <a:t>‹#›</a:t>
            </a:fld>
            <a:endParaRPr lang="en-US">
              <a:solidFill>
                <a:srgbClr val="6D6E71"/>
              </a:solidFill>
            </a:endParaRPr>
          </a:p>
        </p:txBody>
      </p:sp>
    </p:spTree>
    <p:extLst>
      <p:ext uri="{BB962C8B-B14F-4D97-AF65-F5344CB8AC3E}">
        <p14:creationId xmlns:p14="http://schemas.microsoft.com/office/powerpoint/2010/main" val="2293030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28598" y="1119265"/>
            <a:ext cx="4268788" cy="639763"/>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28600" y="1828801"/>
            <a:ext cx="4268788" cy="42672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119265"/>
            <a:ext cx="4271961" cy="639763"/>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1828801"/>
            <a:ext cx="4271961" cy="42672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solidFill>
                <a:prstClr val="white"/>
              </a:solidFill>
            </a:endParaRPr>
          </a:p>
        </p:txBody>
      </p:sp>
      <p:sp>
        <p:nvSpPr>
          <p:cNvPr id="8" name="Footer Placeholder 7"/>
          <p:cNvSpPr>
            <a:spLocks noGrp="1"/>
          </p:cNvSpPr>
          <p:nvPr>
            <p:ph type="ftr" sz="quarter" idx="11"/>
          </p:nvPr>
        </p:nvSpPr>
        <p:spPr/>
        <p:txBody>
          <a:bodyPr/>
          <a:lstStyle/>
          <a:p>
            <a:endParaRPr lang="en-US">
              <a:solidFill>
                <a:srgbClr val="6D6E71"/>
              </a:solidFill>
            </a:endParaRPr>
          </a:p>
        </p:txBody>
      </p:sp>
      <p:sp>
        <p:nvSpPr>
          <p:cNvPr id="9" name="Slide Number Placeholder 8"/>
          <p:cNvSpPr>
            <a:spLocks noGrp="1"/>
          </p:cNvSpPr>
          <p:nvPr>
            <p:ph type="sldNum" sz="quarter" idx="12"/>
          </p:nvPr>
        </p:nvSpPr>
        <p:spPr/>
        <p:txBody>
          <a:bodyPr/>
          <a:lstStyle/>
          <a:p>
            <a:fld id="{2C08189B-C2E7-433E-82DE-E920A00954A4}" type="slidenum">
              <a:rPr lang="en-US" smtClean="0">
                <a:solidFill>
                  <a:srgbClr val="6D6E71"/>
                </a:solidFill>
              </a:rPr>
              <a:pPr/>
              <a:t>‹#›</a:t>
            </a:fld>
            <a:endParaRPr lang="en-US">
              <a:solidFill>
                <a:srgbClr val="6D6E71"/>
              </a:solidFill>
            </a:endParaRPr>
          </a:p>
        </p:txBody>
      </p:sp>
    </p:spTree>
    <p:extLst>
      <p:ext uri="{BB962C8B-B14F-4D97-AF65-F5344CB8AC3E}">
        <p14:creationId xmlns:p14="http://schemas.microsoft.com/office/powerpoint/2010/main" val="8582134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solidFill>
                <a:prstClr val="white"/>
              </a:solidFill>
            </a:endParaRPr>
          </a:p>
        </p:txBody>
      </p:sp>
      <p:sp>
        <p:nvSpPr>
          <p:cNvPr id="4" name="Footer Placeholder 3"/>
          <p:cNvSpPr>
            <a:spLocks noGrp="1"/>
          </p:cNvSpPr>
          <p:nvPr>
            <p:ph type="ftr" sz="quarter" idx="11"/>
          </p:nvPr>
        </p:nvSpPr>
        <p:spPr/>
        <p:txBody>
          <a:bodyPr/>
          <a:lstStyle/>
          <a:p>
            <a:endParaRPr lang="en-US">
              <a:solidFill>
                <a:srgbClr val="6D6E71"/>
              </a:solidFill>
            </a:endParaRPr>
          </a:p>
        </p:txBody>
      </p:sp>
      <p:sp>
        <p:nvSpPr>
          <p:cNvPr id="5" name="Slide Number Placeholder 4"/>
          <p:cNvSpPr>
            <a:spLocks noGrp="1"/>
          </p:cNvSpPr>
          <p:nvPr>
            <p:ph type="sldNum" sz="quarter" idx="12"/>
          </p:nvPr>
        </p:nvSpPr>
        <p:spPr/>
        <p:txBody>
          <a:bodyPr/>
          <a:lstStyle/>
          <a:p>
            <a:fld id="{2C08189B-C2E7-433E-82DE-E920A00954A4}" type="slidenum">
              <a:rPr lang="en-US" smtClean="0">
                <a:solidFill>
                  <a:srgbClr val="6D6E71"/>
                </a:solidFill>
              </a:rPr>
              <a:pPr/>
              <a:t>‹#›</a:t>
            </a:fld>
            <a:endParaRPr lang="en-US">
              <a:solidFill>
                <a:srgbClr val="6D6E71"/>
              </a:solidFill>
            </a:endParaRPr>
          </a:p>
        </p:txBody>
      </p:sp>
    </p:spTree>
    <p:extLst>
      <p:ext uri="{BB962C8B-B14F-4D97-AF65-F5344CB8AC3E}">
        <p14:creationId xmlns:p14="http://schemas.microsoft.com/office/powerpoint/2010/main" val="5396098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white"/>
              </a:solidFill>
            </a:endParaRPr>
          </a:p>
        </p:txBody>
      </p:sp>
      <p:sp>
        <p:nvSpPr>
          <p:cNvPr id="3" name="Footer Placeholder 2"/>
          <p:cNvSpPr>
            <a:spLocks noGrp="1"/>
          </p:cNvSpPr>
          <p:nvPr>
            <p:ph type="ftr" sz="quarter" idx="11"/>
          </p:nvPr>
        </p:nvSpPr>
        <p:spPr/>
        <p:txBody>
          <a:bodyPr/>
          <a:lstStyle/>
          <a:p>
            <a:endParaRPr lang="en-US">
              <a:solidFill>
                <a:srgbClr val="6D6E71"/>
              </a:solidFill>
            </a:endParaRPr>
          </a:p>
        </p:txBody>
      </p:sp>
      <p:sp>
        <p:nvSpPr>
          <p:cNvPr id="4" name="Slide Number Placeholder 3"/>
          <p:cNvSpPr>
            <a:spLocks noGrp="1"/>
          </p:cNvSpPr>
          <p:nvPr>
            <p:ph type="sldNum" sz="quarter" idx="12"/>
          </p:nvPr>
        </p:nvSpPr>
        <p:spPr/>
        <p:txBody>
          <a:bodyPr/>
          <a:lstStyle/>
          <a:p>
            <a:fld id="{2C08189B-C2E7-433E-82DE-E920A00954A4}" type="slidenum">
              <a:rPr lang="en-US" smtClean="0">
                <a:solidFill>
                  <a:srgbClr val="6D6E71"/>
                </a:solidFill>
              </a:rPr>
              <a:pPr/>
              <a:t>‹#›</a:t>
            </a:fld>
            <a:endParaRPr lang="en-US">
              <a:solidFill>
                <a:srgbClr val="6D6E71"/>
              </a:solidFill>
            </a:endParaRPr>
          </a:p>
        </p:txBody>
      </p:sp>
    </p:spTree>
    <p:extLst>
      <p:ext uri="{BB962C8B-B14F-4D97-AF65-F5344CB8AC3E}">
        <p14:creationId xmlns:p14="http://schemas.microsoft.com/office/powerpoint/2010/main" val="878518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1772274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4"/>
            <a:ext cx="9144000" cy="6843712"/>
          </a:xfrm>
          <a:prstGeom prst="rect">
            <a:avLst/>
          </a:prstGeom>
        </p:spPr>
      </p:pic>
      <p:sp>
        <p:nvSpPr>
          <p:cNvPr id="2" name="Title 1"/>
          <p:cNvSpPr>
            <a:spLocks noGrp="1"/>
          </p:cNvSpPr>
          <p:nvPr>
            <p:ph type="title" hasCustomPrompt="1"/>
          </p:nvPr>
        </p:nvSpPr>
        <p:spPr>
          <a:xfrm>
            <a:off x="228601" y="945633"/>
            <a:ext cx="8688387" cy="1362075"/>
          </a:xfrm>
        </p:spPr>
        <p:txBody>
          <a:bodyPr anchor="ctr">
            <a:normAutofit/>
          </a:bodyPr>
          <a:lstStyle>
            <a:lvl1pPr algn="ctr">
              <a:defRPr sz="4400" b="0" cap="none">
                <a:solidFill>
                  <a:schemeClr val="bg1"/>
                </a:solidFill>
              </a:defRPr>
            </a:lvl1pPr>
          </a:lstStyle>
          <a:p>
            <a:r>
              <a:rPr lang="en-US" dirty="0" smtClean="0"/>
              <a:t>Click To Edit Master Title Style</a:t>
            </a:r>
            <a:endParaRPr lang="en-US" dirty="0"/>
          </a:p>
        </p:txBody>
      </p:sp>
      <p:sp>
        <p:nvSpPr>
          <p:cNvPr id="6" name="Text Placeholder 2"/>
          <p:cNvSpPr txBox="1">
            <a:spLocks/>
          </p:cNvSpPr>
          <p:nvPr userDrawn="1"/>
        </p:nvSpPr>
        <p:spPr>
          <a:xfrm>
            <a:off x="356657" y="5770880"/>
            <a:ext cx="5510743"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dirty="0" smtClean="0"/>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pic>
        <p:nvPicPr>
          <p:cNvPr id="4098" name="Picture 4" descr="image003"/>
          <p:cNvPicPr>
            <a:picLocks noChangeAspect="1" noChangeArrowheads="1"/>
          </p:cNvPicPr>
          <p:nvPr userDrawn="1"/>
        </p:nvPicPr>
        <p:blipFill>
          <a:blip r:embed="rId3">
            <a:biLevel thresh="25000"/>
            <a:extLst>
              <a:ext uri="{28A0092B-C50C-407E-A947-70E740481C1C}">
                <a14:useLocalDpi xmlns:a14="http://schemas.microsoft.com/office/drawing/2010/main" val="0"/>
              </a:ext>
            </a:extLst>
          </a:blip>
          <a:srcRect/>
          <a:stretch>
            <a:fillRect/>
          </a:stretch>
        </p:blipFill>
        <p:spPr bwMode="auto">
          <a:xfrm>
            <a:off x="7772400" y="5759146"/>
            <a:ext cx="762000" cy="38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3393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0" y="0"/>
            <a:ext cx="6629400" cy="4749800"/>
          </a:xfrm>
        </p:spPr>
        <p:txBody>
          <a:bodyPr anchor="ctr">
            <a:normAutofit/>
          </a:bodyPr>
          <a:lstStyle>
            <a:lvl1pPr algn="ctr">
              <a:defRPr sz="4000" b="0" cap="none">
                <a:solidFill>
                  <a:srgbClr val="0070C0"/>
                </a:solidFill>
              </a:defRPr>
            </a:lvl1pPr>
          </a:lstStyle>
          <a:p>
            <a:r>
              <a:rPr lang="en-US" dirty="0" smtClean="0"/>
              <a:t>Click To Edit Master Title Style</a:t>
            </a:r>
            <a:endParaRPr lang="en-US" dirty="0"/>
          </a:p>
        </p:txBody>
      </p:sp>
      <p:grpSp>
        <p:nvGrpSpPr>
          <p:cNvPr id="4" name="Group 9"/>
          <p:cNvGrpSpPr>
            <a:grpSpLocks/>
          </p:cNvGrpSpPr>
          <p:nvPr/>
        </p:nvGrpSpPr>
        <p:grpSpPr bwMode="auto">
          <a:xfrm rot="10800000">
            <a:off x="1" y="-444"/>
            <a:ext cx="9143785" cy="6858337"/>
            <a:chOff x="-3280" y="1493"/>
            <a:chExt cx="19120" cy="10749"/>
          </a:xfrm>
        </p:grpSpPr>
        <p:pic>
          <p:nvPicPr>
            <p:cNvPr id="14" name="Picture 13"/>
            <p:cNvPicPr>
              <a:picLocks noChangeAspect="1" noChangeArrowheads="1"/>
            </p:cNvPicPr>
            <p:nvPr/>
          </p:nvPicPr>
          <p:blipFill>
            <a:blip r:embed="rId2" cstate="print"/>
            <a:srcRect/>
            <a:stretch>
              <a:fillRect/>
            </a:stretch>
          </p:blipFill>
          <p:spPr bwMode="auto">
            <a:xfrm>
              <a:off x="12569" y="10263"/>
              <a:ext cx="2048" cy="1977"/>
            </a:xfrm>
            <a:prstGeom prst="rect">
              <a:avLst/>
            </a:prstGeom>
            <a:noFill/>
          </p:spPr>
        </p:pic>
        <p:pic>
          <p:nvPicPr>
            <p:cNvPr id="15" name="Picture 14"/>
            <p:cNvPicPr>
              <a:picLocks noChangeAspect="1" noChangeArrowheads="1"/>
            </p:cNvPicPr>
            <p:nvPr/>
          </p:nvPicPr>
          <p:blipFill>
            <a:blip r:embed="rId3" cstate="print"/>
            <a:srcRect/>
            <a:stretch>
              <a:fillRect/>
            </a:stretch>
          </p:blipFill>
          <p:spPr bwMode="auto">
            <a:xfrm>
              <a:off x="14617" y="8216"/>
              <a:ext cx="1223" cy="2048"/>
            </a:xfrm>
            <a:prstGeom prst="rect">
              <a:avLst/>
            </a:prstGeom>
            <a:noFill/>
          </p:spPr>
        </p:pic>
        <p:pic>
          <p:nvPicPr>
            <p:cNvPr id="16" name="Picture 15"/>
            <p:cNvPicPr>
              <a:picLocks noChangeAspect="1" noChangeArrowheads="1"/>
            </p:cNvPicPr>
            <p:nvPr/>
          </p:nvPicPr>
          <p:blipFill>
            <a:blip r:embed="rId4" cstate="print"/>
            <a:srcRect/>
            <a:stretch>
              <a:fillRect/>
            </a:stretch>
          </p:blipFill>
          <p:spPr bwMode="auto">
            <a:xfrm>
              <a:off x="12569" y="6168"/>
              <a:ext cx="2048" cy="2048"/>
            </a:xfrm>
            <a:prstGeom prst="rect">
              <a:avLst/>
            </a:prstGeom>
            <a:noFill/>
          </p:spPr>
        </p:pic>
        <p:pic>
          <p:nvPicPr>
            <p:cNvPr id="17" name="Picture 16"/>
            <p:cNvPicPr>
              <a:picLocks noChangeAspect="1" noChangeArrowheads="1"/>
            </p:cNvPicPr>
            <p:nvPr/>
          </p:nvPicPr>
          <p:blipFill>
            <a:blip r:embed="rId5" cstate="print"/>
            <a:srcRect t="4661"/>
            <a:stretch>
              <a:fillRect/>
            </a:stretch>
          </p:blipFill>
          <p:spPr bwMode="auto">
            <a:xfrm>
              <a:off x="14617" y="4269"/>
              <a:ext cx="1223" cy="1900"/>
            </a:xfrm>
            <a:prstGeom prst="rect">
              <a:avLst/>
            </a:prstGeom>
            <a:noFill/>
          </p:spPr>
        </p:pic>
        <p:pic>
          <p:nvPicPr>
            <p:cNvPr id="18" name="Picture 17"/>
            <p:cNvPicPr>
              <a:picLocks noChangeAspect="1" noChangeArrowheads="1"/>
            </p:cNvPicPr>
            <p:nvPr/>
          </p:nvPicPr>
          <p:blipFill>
            <a:blip r:embed="rId4" cstate="print"/>
            <a:srcRect/>
            <a:stretch>
              <a:fillRect/>
            </a:stretch>
          </p:blipFill>
          <p:spPr bwMode="auto">
            <a:xfrm>
              <a:off x="-3280" y="10259"/>
              <a:ext cx="2048" cy="1983"/>
            </a:xfrm>
            <a:prstGeom prst="rect">
              <a:avLst/>
            </a:prstGeom>
            <a:noFill/>
          </p:spPr>
        </p:pic>
        <p:pic>
          <p:nvPicPr>
            <p:cNvPr id="19" name="Picture 18"/>
            <p:cNvPicPr>
              <a:picLocks noChangeAspect="1" noChangeArrowheads="1"/>
            </p:cNvPicPr>
            <p:nvPr/>
          </p:nvPicPr>
          <p:blipFill>
            <a:blip r:embed="rId5" cstate="print"/>
            <a:srcRect t="4661"/>
            <a:stretch>
              <a:fillRect/>
            </a:stretch>
          </p:blipFill>
          <p:spPr bwMode="auto">
            <a:xfrm>
              <a:off x="14617" y="1493"/>
              <a:ext cx="1223" cy="1552"/>
            </a:xfrm>
            <a:prstGeom prst="rect">
              <a:avLst/>
            </a:prstGeom>
            <a:noFill/>
          </p:spPr>
        </p:pic>
        <p:pic>
          <p:nvPicPr>
            <p:cNvPr id="20" name="Picture 19"/>
            <p:cNvPicPr>
              <a:picLocks noChangeAspect="1" noChangeArrowheads="1"/>
            </p:cNvPicPr>
            <p:nvPr/>
          </p:nvPicPr>
          <p:blipFill>
            <a:blip r:embed="rId4" cstate="print"/>
            <a:srcRect/>
            <a:stretch>
              <a:fillRect/>
            </a:stretch>
          </p:blipFill>
          <p:spPr bwMode="auto">
            <a:xfrm>
              <a:off x="-3280" y="1493"/>
              <a:ext cx="2048" cy="1552"/>
            </a:xfrm>
            <a:prstGeom prst="rect">
              <a:avLst/>
            </a:prstGeom>
            <a:noFill/>
          </p:spPr>
        </p:pic>
        <p:pic>
          <p:nvPicPr>
            <p:cNvPr id="21" name="Picture 20"/>
            <p:cNvPicPr>
              <a:picLocks noChangeAspect="1" noChangeArrowheads="1"/>
            </p:cNvPicPr>
            <p:nvPr/>
          </p:nvPicPr>
          <p:blipFill>
            <a:blip r:embed="rId4" cstate="print"/>
            <a:srcRect/>
            <a:stretch>
              <a:fillRect/>
            </a:stretch>
          </p:blipFill>
          <p:spPr bwMode="auto">
            <a:xfrm>
              <a:off x="885" y="1493"/>
              <a:ext cx="2048" cy="1552"/>
            </a:xfrm>
            <a:prstGeom prst="rect">
              <a:avLst/>
            </a:prstGeom>
            <a:noFill/>
          </p:spPr>
        </p:pic>
        <p:pic>
          <p:nvPicPr>
            <p:cNvPr id="22" name="Picture 21"/>
            <p:cNvPicPr>
              <a:picLocks noChangeAspect="1" noChangeArrowheads="1"/>
            </p:cNvPicPr>
            <p:nvPr/>
          </p:nvPicPr>
          <p:blipFill>
            <a:blip r:embed="rId5" cstate="print"/>
            <a:srcRect t="4661"/>
            <a:stretch>
              <a:fillRect/>
            </a:stretch>
          </p:blipFill>
          <p:spPr bwMode="auto">
            <a:xfrm>
              <a:off x="8116" y="1493"/>
              <a:ext cx="1223" cy="1552"/>
            </a:xfrm>
            <a:prstGeom prst="rect">
              <a:avLst/>
            </a:prstGeom>
            <a:noFill/>
          </p:spPr>
        </p:pic>
      </p:grpSp>
      <p:pic>
        <p:nvPicPr>
          <p:cNvPr id="11" name="Picture 10" descr="1.jpg"/>
          <p:cNvPicPr>
            <a:picLocks noChangeAspect="1"/>
          </p:cNvPicPr>
          <p:nvPr/>
        </p:nvPicPr>
        <p:blipFill>
          <a:blip r:embed="rId6" cstate="print"/>
          <a:stretch>
            <a:fillRect/>
          </a:stretch>
        </p:blipFill>
        <p:spPr>
          <a:xfrm>
            <a:off x="8166102" y="1261535"/>
            <a:ext cx="990600" cy="1774388"/>
          </a:xfrm>
          <a:prstGeom prst="rect">
            <a:avLst/>
          </a:prstGeom>
        </p:spPr>
      </p:pic>
      <p:pic>
        <p:nvPicPr>
          <p:cNvPr id="12" name="Picture 11" descr="2.jpg"/>
          <p:cNvPicPr>
            <a:picLocks noChangeAspect="1"/>
          </p:cNvPicPr>
          <p:nvPr/>
        </p:nvPicPr>
        <p:blipFill>
          <a:blip r:embed="rId7" cstate="print"/>
          <a:srcRect t="8182" r="39937"/>
          <a:stretch>
            <a:fillRect/>
          </a:stretch>
        </p:blipFill>
        <p:spPr>
          <a:xfrm>
            <a:off x="7155545" y="3048000"/>
            <a:ext cx="1019175" cy="1142999"/>
          </a:xfrm>
          <a:prstGeom prst="rect">
            <a:avLst/>
          </a:prstGeom>
        </p:spPr>
      </p:pic>
      <p:pic>
        <p:nvPicPr>
          <p:cNvPr id="37" name="Picture 36" descr="3.jpg"/>
          <p:cNvPicPr>
            <a:picLocks noChangeAspect="1"/>
          </p:cNvPicPr>
          <p:nvPr userDrawn="1"/>
        </p:nvPicPr>
        <p:blipFill>
          <a:blip r:embed="rId8" cstate="print"/>
          <a:srcRect l="25697" t="2724" b="11021"/>
          <a:stretch>
            <a:fillRect/>
          </a:stretch>
        </p:blipFill>
        <p:spPr>
          <a:xfrm>
            <a:off x="584200" y="3867150"/>
            <a:ext cx="2512076" cy="2000250"/>
          </a:xfrm>
          <a:prstGeom prst="rect">
            <a:avLst/>
          </a:prstGeom>
        </p:spPr>
      </p:pic>
    </p:spTree>
    <p:extLst>
      <p:ext uri="{BB962C8B-B14F-4D97-AF65-F5344CB8AC3E}">
        <p14:creationId xmlns:p14="http://schemas.microsoft.com/office/powerpoint/2010/main" val="4132705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4"/>
            <a:ext cx="9144000" cy="6843712"/>
          </a:xfrm>
          <a:prstGeom prst="rect">
            <a:avLst/>
          </a:prstGeom>
        </p:spPr>
      </p:pic>
      <p:sp>
        <p:nvSpPr>
          <p:cNvPr id="2" name="Title 1"/>
          <p:cNvSpPr>
            <a:spLocks noGrp="1"/>
          </p:cNvSpPr>
          <p:nvPr>
            <p:ph type="title" hasCustomPrompt="1"/>
          </p:nvPr>
        </p:nvSpPr>
        <p:spPr>
          <a:xfrm>
            <a:off x="228601" y="2747965"/>
            <a:ext cx="8688387" cy="1362075"/>
          </a:xfrm>
        </p:spPr>
        <p:txBody>
          <a:bodyPr anchor="ctr">
            <a:normAutofit/>
          </a:bodyPr>
          <a:lstStyle>
            <a:lvl1pPr algn="ctr">
              <a:defRPr sz="4400" b="0" cap="none">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32705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599" y="1119269"/>
            <a:ext cx="4283439" cy="4976735"/>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4472" y="1119269"/>
            <a:ext cx="4283439" cy="4976735"/>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4150794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28598" y="1119265"/>
            <a:ext cx="4268788" cy="639763"/>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28600" y="1828801"/>
            <a:ext cx="4268788" cy="42672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31" y="1119265"/>
            <a:ext cx="4271961" cy="639763"/>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33" y="1828801"/>
            <a:ext cx="4271961" cy="42672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917455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3610514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598532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image" Target="../media/image2.png"/><Relationship Id="rId5" Type="http://schemas.openxmlformats.org/officeDocument/2006/relationships/slideLayout" Target="../slideLayouts/slideLayout15.xml"/><Relationship Id="rId10" Type="http://schemas.openxmlformats.org/officeDocument/2006/relationships/image" Target="../media/image1.png"/><Relationship Id="rId4" Type="http://schemas.openxmlformats.org/officeDocument/2006/relationships/slideLayout" Target="../slideLayouts/slideLayout14.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12" cstate="print">
            <a:extLst>
              <a:ext uri="{28A0092B-C50C-407E-A947-70E740481C1C}">
                <a14:useLocalDpi xmlns:a14="http://schemas.microsoft.com/office/drawing/2010/main" val="0"/>
              </a:ext>
            </a:extLst>
          </a:blip>
          <a:srcRect t="91913"/>
          <a:stretch/>
        </p:blipFill>
        <p:spPr>
          <a:xfrm>
            <a:off x="2" y="6303365"/>
            <a:ext cx="9143999" cy="554635"/>
          </a:xfrm>
          <a:prstGeom prst="rect">
            <a:avLst/>
          </a:prstGeom>
        </p:spPr>
      </p:pic>
      <p:sp>
        <p:nvSpPr>
          <p:cNvPr id="2" name="Title Placeholder 1"/>
          <p:cNvSpPr>
            <a:spLocks noGrp="1"/>
          </p:cNvSpPr>
          <p:nvPr>
            <p:ph type="title"/>
          </p:nvPr>
        </p:nvSpPr>
        <p:spPr>
          <a:xfrm>
            <a:off x="232350" y="194691"/>
            <a:ext cx="8684638" cy="708469"/>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32350" y="1106778"/>
            <a:ext cx="8684638" cy="498922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5562606" y="78273"/>
            <a:ext cx="2667065" cy="190821"/>
          </a:xfrm>
          <a:prstGeom prst="rect">
            <a:avLst/>
          </a:prstGeom>
        </p:spPr>
        <p:txBody>
          <a:bodyPr vert="horz" wrap="square" lIns="18288" tIns="18288" rIns="18288" bIns="18288" rtlCol="0" anchor="ctr">
            <a:spAutoFit/>
          </a:bodyPr>
          <a:lstStyle>
            <a:lvl1pPr algn="r">
              <a:defRPr sz="1000" b="1">
                <a:solidFill>
                  <a:schemeClr val="tx1"/>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8578733" y="78273"/>
            <a:ext cx="194027" cy="190821"/>
          </a:xfrm>
          <a:prstGeom prst="rect">
            <a:avLst/>
          </a:prstGeom>
        </p:spPr>
        <p:txBody>
          <a:bodyPr vert="horz" wrap="none" lIns="18288" tIns="18288" rIns="18288" bIns="18288" rtlCol="0" anchor="ctr">
            <a:spAutoFit/>
          </a:bodyPr>
          <a:lstStyle>
            <a:lvl1pPr algn="ctr">
              <a:defRPr sz="1000" b="1">
                <a:solidFill>
                  <a:schemeClr val="tx1"/>
                </a:solidFill>
                <a:latin typeface="Arial" pitchFamily="34" charset="0"/>
                <a:cs typeface="Arial" pitchFamily="34" charset="0"/>
              </a:defRPr>
            </a:lvl1pPr>
          </a:lstStyle>
          <a:p>
            <a:fld id="{14D65173-87C9-47C0-A890-7AD8E2754265}" type="slidenum">
              <a:rPr lang="en-US" smtClean="0"/>
              <a:pPr/>
              <a:t>‹#›</a:t>
            </a:fld>
            <a:endParaRPr lang="en-US" dirty="0"/>
          </a:p>
        </p:txBody>
      </p:sp>
      <p:sp>
        <p:nvSpPr>
          <p:cNvPr id="8" name="Rectangle 7"/>
          <p:cNvSpPr/>
          <p:nvPr userDrawn="1"/>
        </p:nvSpPr>
        <p:spPr>
          <a:xfrm>
            <a:off x="373063" y="1"/>
            <a:ext cx="1101725" cy="194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endParaRPr>
          </a:p>
        </p:txBody>
      </p:sp>
      <p:cxnSp>
        <p:nvCxnSpPr>
          <p:cNvPr id="10" name="Straight Connector 9"/>
          <p:cNvCxnSpPr/>
          <p:nvPr userDrawn="1"/>
        </p:nvCxnSpPr>
        <p:spPr>
          <a:xfrm>
            <a:off x="8404196" y="108057"/>
            <a:ext cx="0" cy="1312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6"/>
          <p:cNvSpPr>
            <a:spLocks noChangeArrowheads="1"/>
          </p:cNvSpPr>
          <p:nvPr userDrawn="1"/>
        </p:nvSpPr>
        <p:spPr bwMode="auto">
          <a:xfrm>
            <a:off x="152400" y="6477000"/>
            <a:ext cx="3200400" cy="262252"/>
          </a:xfrm>
          <a:prstGeom prst="rect">
            <a:avLst/>
          </a:prstGeom>
          <a:noFill/>
          <a:ln w="12700" algn="ctr">
            <a:noFill/>
            <a:miter lim="800000"/>
            <a:headEnd/>
            <a:tailEnd/>
          </a:ln>
          <a:effectLst/>
        </p:spPr>
        <p:txBody>
          <a:bodyPr wrap="square" lIns="92075" tIns="46038" rIns="92075" bIns="46038">
            <a:spAutoFit/>
          </a:bodyPr>
          <a:lstStyle/>
          <a:p>
            <a:pPr marL="173038" indent="-173038">
              <a:buClrTx/>
              <a:buSzTx/>
              <a:buFontTx/>
              <a:buNone/>
              <a:defRPr/>
            </a:pPr>
            <a:r>
              <a:rPr lang="en-US" sz="1100" b="0" dirty="0" smtClean="0">
                <a:solidFill>
                  <a:schemeClr val="bg1"/>
                </a:solidFill>
                <a:latin typeface="Arial" charset="0"/>
                <a:cs typeface="+mn-cs"/>
              </a:rPr>
              <a:t>ETA</a:t>
            </a:r>
            <a:r>
              <a:rPr lang="en-US" sz="1100" b="0" baseline="0" dirty="0" smtClean="0">
                <a:solidFill>
                  <a:schemeClr val="bg1"/>
                </a:solidFill>
                <a:latin typeface="Arial" charset="0"/>
                <a:cs typeface="+mn-cs"/>
              </a:rPr>
              <a:t> – Learning &amp; Development</a:t>
            </a:r>
            <a:endParaRPr lang="en-US" sz="1100" b="0" dirty="0">
              <a:solidFill>
                <a:schemeClr val="bg1"/>
              </a:solidFill>
              <a:latin typeface="Arial" charset="0"/>
              <a:cs typeface="+mn-cs"/>
            </a:endParaRPr>
          </a:p>
        </p:txBody>
      </p:sp>
      <p:sp>
        <p:nvSpPr>
          <p:cNvPr id="12" name="Rectangle 6"/>
          <p:cNvSpPr>
            <a:spLocks noChangeArrowheads="1"/>
          </p:cNvSpPr>
          <p:nvPr userDrawn="1"/>
        </p:nvSpPr>
        <p:spPr bwMode="auto">
          <a:xfrm>
            <a:off x="4114800" y="6519548"/>
            <a:ext cx="932948" cy="262252"/>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p>
            <a:pPr marL="173038" indent="-173038">
              <a:buClrTx/>
              <a:buSzTx/>
              <a:buFontTx/>
              <a:buNone/>
              <a:defRPr/>
            </a:pPr>
            <a:r>
              <a:rPr lang="en-US" sz="1100" b="0" dirty="0">
                <a:solidFill>
                  <a:srgbClr val="FFFFCC"/>
                </a:solidFill>
                <a:latin typeface="Arial" charset="0"/>
                <a:cs typeface="+mn-cs"/>
              </a:rPr>
              <a:t>Confidential</a:t>
            </a:r>
          </a:p>
        </p:txBody>
      </p:sp>
      <p:pic>
        <p:nvPicPr>
          <p:cNvPr id="2050" name="Picture 4" descr="image003"/>
          <p:cNvPicPr>
            <a:picLocks noChangeAspect="1" noChangeArrowheads="1"/>
          </p:cNvPicPr>
          <p:nvPr userDrawn="1"/>
        </p:nvPicPr>
        <p:blipFill>
          <a:blip r:embed="rId13">
            <a:biLevel thresh="25000"/>
            <a:extLst>
              <a:ext uri="{28A0092B-C50C-407E-A947-70E740481C1C}">
                <a14:useLocalDpi xmlns:a14="http://schemas.microsoft.com/office/drawing/2010/main" val="0"/>
              </a:ext>
            </a:extLst>
          </a:blip>
          <a:srcRect/>
          <a:stretch>
            <a:fillRect/>
          </a:stretch>
        </p:blipFill>
        <p:spPr bwMode="auto">
          <a:xfrm>
            <a:off x="8063677" y="6458129"/>
            <a:ext cx="681037" cy="385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3533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9" r:id="rId5"/>
    <p:sldLayoutId id="2147483652" r:id="rId6"/>
    <p:sldLayoutId id="2147483653" r:id="rId7"/>
    <p:sldLayoutId id="2147483654" r:id="rId8"/>
    <p:sldLayoutId id="2147483655" r:id="rId9"/>
    <p:sldLayoutId id="2147483670" r:id="rId10"/>
  </p:sldLayoutIdLst>
  <p:hf hdr="0" ftr="0" dt="0"/>
  <p:txStyles>
    <p:titleStyle>
      <a:lvl1pPr algn="l" defTabSz="914400" rtl="0" eaLnBrk="1" latinLnBrk="0" hangingPunct="1">
        <a:lnSpc>
          <a:spcPct val="90000"/>
        </a:lnSpc>
        <a:spcBef>
          <a:spcPct val="0"/>
        </a:spcBef>
        <a:buNone/>
        <a:defRPr sz="2800" b="1" kern="1200">
          <a:solidFill>
            <a:schemeClr val="accent1"/>
          </a:solidFill>
          <a:latin typeface="Arial" pitchFamily="34" charset="0"/>
          <a:ea typeface="+mj-ea"/>
          <a:cs typeface="Arial" pitchFamily="34" charset="0"/>
        </a:defRPr>
      </a:lvl1pPr>
    </p:titleStyle>
    <p:bodyStyle>
      <a:lvl1pPr marL="231775" indent="-231775" algn="l" defTabSz="914400" rtl="0" eaLnBrk="1" latinLnBrk="0" hangingPunct="1">
        <a:lnSpc>
          <a:spcPct val="110000"/>
        </a:lnSpc>
        <a:spcBef>
          <a:spcPts val="600"/>
        </a:spcBef>
        <a:spcAft>
          <a:spcPts val="6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57200" indent="-225425" algn="l" defTabSz="914400" rtl="0" eaLnBrk="1" latinLnBrk="0" hangingPunct="1">
        <a:lnSpc>
          <a:spcPct val="110000"/>
        </a:lnSpc>
        <a:spcBef>
          <a:spcPts val="60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2pPr>
      <a:lvl3pPr marL="688975" indent="-231775" algn="l" defTabSz="914400" rtl="0" eaLnBrk="1" latinLnBrk="0" hangingPunct="1">
        <a:lnSpc>
          <a:spcPct val="110000"/>
        </a:lnSpc>
        <a:spcBef>
          <a:spcPts val="600"/>
        </a:spcBef>
        <a:spcAft>
          <a:spcPts val="6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914400"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4pPr>
      <a:lvl5pPr marL="1087438"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0">
            <a:extLst>
              <a:ext uri="{28A0092B-C50C-407E-A947-70E740481C1C}">
                <a14:useLocalDpi xmlns:a14="http://schemas.microsoft.com/office/drawing/2010/main" val="0"/>
              </a:ext>
            </a:extLst>
          </a:blip>
          <a:srcRect t="91913"/>
          <a:stretch/>
        </p:blipFill>
        <p:spPr>
          <a:xfrm>
            <a:off x="0" y="6303364"/>
            <a:ext cx="9143999" cy="554635"/>
          </a:xfrm>
          <a:prstGeom prst="rect">
            <a:avLst/>
          </a:prstGeom>
        </p:spPr>
      </p:pic>
      <p:sp>
        <p:nvSpPr>
          <p:cNvPr id="2" name="Title Placeholder 1"/>
          <p:cNvSpPr>
            <a:spLocks noGrp="1"/>
          </p:cNvSpPr>
          <p:nvPr>
            <p:ph type="title"/>
          </p:nvPr>
        </p:nvSpPr>
        <p:spPr>
          <a:xfrm>
            <a:off x="232350" y="194690"/>
            <a:ext cx="8684638" cy="708469"/>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32350" y="1106775"/>
            <a:ext cx="8684638" cy="49892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429000" y="6424170"/>
            <a:ext cx="2133600" cy="365125"/>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endParaRPr lang="en-US" dirty="0">
              <a:solidFill>
                <a:prstClr val="white"/>
              </a:solidFill>
            </a:endParaRPr>
          </a:p>
        </p:txBody>
      </p:sp>
      <p:sp>
        <p:nvSpPr>
          <p:cNvPr id="5" name="Footer Placeholder 4"/>
          <p:cNvSpPr>
            <a:spLocks noGrp="1"/>
          </p:cNvSpPr>
          <p:nvPr>
            <p:ph type="ftr" sz="quarter" idx="3"/>
          </p:nvPr>
        </p:nvSpPr>
        <p:spPr>
          <a:xfrm>
            <a:off x="5562600" y="78269"/>
            <a:ext cx="2667065" cy="190821"/>
          </a:xfrm>
          <a:prstGeom prst="rect">
            <a:avLst/>
          </a:prstGeom>
        </p:spPr>
        <p:txBody>
          <a:bodyPr vert="horz" wrap="square" lIns="18288" tIns="18288" rIns="18288" bIns="18288" rtlCol="0" anchor="ctr">
            <a:spAutoFit/>
          </a:bodyPr>
          <a:lstStyle>
            <a:lvl1pPr algn="r">
              <a:defRPr sz="1000" b="1">
                <a:solidFill>
                  <a:schemeClr val="tx1"/>
                </a:solidFill>
                <a:latin typeface="Arial" pitchFamily="34" charset="0"/>
                <a:cs typeface="Arial" pitchFamily="34" charset="0"/>
              </a:defRPr>
            </a:lvl1pPr>
          </a:lstStyle>
          <a:p>
            <a:endParaRPr lang="en-US" dirty="0">
              <a:solidFill>
                <a:srgbClr val="6D6E71"/>
              </a:solidFill>
            </a:endParaRPr>
          </a:p>
        </p:txBody>
      </p:sp>
      <p:sp>
        <p:nvSpPr>
          <p:cNvPr id="6" name="Slide Number Placeholder 5"/>
          <p:cNvSpPr>
            <a:spLocks noGrp="1"/>
          </p:cNvSpPr>
          <p:nvPr>
            <p:ph type="sldNum" sz="quarter" idx="4"/>
          </p:nvPr>
        </p:nvSpPr>
        <p:spPr>
          <a:xfrm>
            <a:off x="8578727" y="78269"/>
            <a:ext cx="194027" cy="190821"/>
          </a:xfrm>
          <a:prstGeom prst="rect">
            <a:avLst/>
          </a:prstGeom>
        </p:spPr>
        <p:txBody>
          <a:bodyPr vert="horz" wrap="none" lIns="18288" tIns="18288" rIns="18288" bIns="18288" rtlCol="0" anchor="ctr">
            <a:spAutoFit/>
          </a:bodyPr>
          <a:lstStyle>
            <a:lvl1pPr algn="ctr">
              <a:defRPr sz="1000" b="1">
                <a:solidFill>
                  <a:schemeClr val="tx1"/>
                </a:solidFill>
                <a:latin typeface="Arial" pitchFamily="34" charset="0"/>
                <a:cs typeface="Arial" pitchFamily="34" charset="0"/>
              </a:defRPr>
            </a:lvl1pPr>
          </a:lstStyle>
          <a:p>
            <a:fld id="{2C08189B-C2E7-433E-82DE-E920A00954A4}" type="slidenum">
              <a:rPr lang="en-US" smtClean="0">
                <a:solidFill>
                  <a:srgbClr val="6D6E71"/>
                </a:solidFill>
              </a:rPr>
              <a:pPr/>
              <a:t>‹#›</a:t>
            </a:fld>
            <a:endParaRPr lang="en-US" dirty="0">
              <a:solidFill>
                <a:srgbClr val="6D6E71"/>
              </a:solidFill>
            </a:endParaRPr>
          </a:p>
        </p:txBody>
      </p:sp>
      <p:sp>
        <p:nvSpPr>
          <p:cNvPr id="8" name="Rectangle 7"/>
          <p:cNvSpPr/>
          <p:nvPr/>
        </p:nvSpPr>
        <p:spPr>
          <a:xfrm>
            <a:off x="373062" y="0"/>
            <a:ext cx="1101725" cy="194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itchFamily="34" charset="0"/>
            </a:endParaRPr>
          </a:p>
        </p:txBody>
      </p:sp>
      <p:cxnSp>
        <p:nvCxnSpPr>
          <p:cNvPr id="10" name="Straight Connector 9"/>
          <p:cNvCxnSpPr/>
          <p:nvPr/>
        </p:nvCxnSpPr>
        <p:spPr>
          <a:xfrm>
            <a:off x="8404196" y="108052"/>
            <a:ext cx="0" cy="1312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3074" name="Picture 4" descr="image003"/>
          <p:cNvPicPr>
            <a:picLocks noChangeAspect="1" noChangeArrowheads="1"/>
          </p:cNvPicPr>
          <p:nvPr userDrawn="1"/>
        </p:nvPicPr>
        <p:blipFill>
          <a:blip r:embed="rId11">
            <a:biLevel thresh="25000"/>
            <a:extLst>
              <a:ext uri="{28A0092B-C50C-407E-A947-70E740481C1C}">
                <a14:useLocalDpi xmlns:a14="http://schemas.microsoft.com/office/drawing/2010/main" val="0"/>
              </a:ext>
            </a:extLst>
          </a:blip>
          <a:srcRect/>
          <a:stretch>
            <a:fillRect/>
          </a:stretch>
        </p:blipFill>
        <p:spPr bwMode="auto">
          <a:xfrm>
            <a:off x="8241317" y="6455436"/>
            <a:ext cx="681037" cy="346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6"/>
          <p:cNvSpPr>
            <a:spLocks noChangeArrowheads="1"/>
          </p:cNvSpPr>
          <p:nvPr userDrawn="1"/>
        </p:nvSpPr>
        <p:spPr bwMode="auto">
          <a:xfrm>
            <a:off x="152400" y="6455436"/>
            <a:ext cx="2209800" cy="262252"/>
          </a:xfrm>
          <a:prstGeom prst="rect">
            <a:avLst/>
          </a:prstGeom>
          <a:noFill/>
          <a:ln w="12700" algn="ctr">
            <a:noFill/>
            <a:miter lim="800000"/>
            <a:headEnd/>
            <a:tailEnd/>
          </a:ln>
          <a:effectLst/>
        </p:spPr>
        <p:txBody>
          <a:bodyPr wrap="square" lIns="92075" tIns="46038" rIns="92075" bIns="46038">
            <a:spAutoFit/>
          </a:bodyPr>
          <a:lstStyle/>
          <a:p>
            <a:pPr marL="173038" indent="-173038">
              <a:buClrTx/>
              <a:buSzTx/>
              <a:buFontTx/>
              <a:buNone/>
              <a:defRPr/>
            </a:pPr>
            <a:r>
              <a:rPr lang="en-US" sz="1100" b="0" dirty="0" smtClean="0">
                <a:solidFill>
                  <a:schemeClr val="bg1"/>
                </a:solidFill>
                <a:latin typeface="Arial" charset="0"/>
                <a:cs typeface="+mn-cs"/>
              </a:rPr>
              <a:t>ETA</a:t>
            </a:r>
            <a:r>
              <a:rPr lang="en-US" sz="1100" b="0" baseline="0" dirty="0" smtClean="0">
                <a:solidFill>
                  <a:schemeClr val="bg1"/>
                </a:solidFill>
                <a:latin typeface="Arial" charset="0"/>
                <a:cs typeface="+mn-cs"/>
              </a:rPr>
              <a:t> – Learning &amp; Development</a:t>
            </a:r>
            <a:endParaRPr lang="en-US" sz="1100" b="0" dirty="0">
              <a:solidFill>
                <a:schemeClr val="bg1"/>
              </a:solidFill>
              <a:latin typeface="Arial" charset="0"/>
              <a:cs typeface="+mn-cs"/>
            </a:endParaRPr>
          </a:p>
        </p:txBody>
      </p:sp>
    </p:spTree>
    <p:extLst>
      <p:ext uri="{BB962C8B-B14F-4D97-AF65-F5344CB8AC3E}">
        <p14:creationId xmlns:p14="http://schemas.microsoft.com/office/powerpoint/2010/main" val="173542646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Lst>
  <p:hf hdr="0" ftr="0" dt="0"/>
  <p:txStyles>
    <p:titleStyle>
      <a:lvl1pPr algn="l" defTabSz="914400" rtl="0" eaLnBrk="1" latinLnBrk="0" hangingPunct="1">
        <a:lnSpc>
          <a:spcPct val="90000"/>
        </a:lnSpc>
        <a:spcBef>
          <a:spcPct val="0"/>
        </a:spcBef>
        <a:buNone/>
        <a:defRPr sz="2800" b="1" kern="1200">
          <a:solidFill>
            <a:schemeClr val="accent1"/>
          </a:solidFill>
          <a:latin typeface="Arial" pitchFamily="34" charset="0"/>
          <a:ea typeface="+mj-ea"/>
          <a:cs typeface="Arial" pitchFamily="34" charset="0"/>
        </a:defRPr>
      </a:lvl1pPr>
    </p:titleStyle>
    <p:bodyStyle>
      <a:lvl1pPr marL="231775" indent="-231775" algn="l" defTabSz="914400" rtl="0" eaLnBrk="1" latinLnBrk="0" hangingPunct="1">
        <a:lnSpc>
          <a:spcPct val="110000"/>
        </a:lnSpc>
        <a:spcBef>
          <a:spcPts val="600"/>
        </a:spcBef>
        <a:spcAft>
          <a:spcPts val="6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57200" indent="-225425" algn="l" defTabSz="914400" rtl="0" eaLnBrk="1" latinLnBrk="0" hangingPunct="1">
        <a:lnSpc>
          <a:spcPct val="110000"/>
        </a:lnSpc>
        <a:spcBef>
          <a:spcPts val="60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2pPr>
      <a:lvl3pPr marL="688975" indent="-231775" algn="l" defTabSz="914400" rtl="0" eaLnBrk="1" latinLnBrk="0" hangingPunct="1">
        <a:lnSpc>
          <a:spcPct val="110000"/>
        </a:lnSpc>
        <a:spcBef>
          <a:spcPts val="600"/>
        </a:spcBef>
        <a:spcAft>
          <a:spcPts val="6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914400"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4pPr>
      <a:lvl5pPr marL="1087438"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350" y="194691"/>
            <a:ext cx="3501450" cy="708469"/>
          </a:xfrm>
        </p:spPr>
        <p:txBody>
          <a:bodyPr>
            <a:normAutofit/>
          </a:bodyPr>
          <a:lstStyle/>
          <a:p>
            <a:r>
              <a:rPr lang="en-US" sz="3200" dirty="0" smtClean="0">
                <a:latin typeface="+mn-lt"/>
              </a:rPr>
              <a:t>Usage Guidelines</a:t>
            </a:r>
            <a:endParaRPr lang="en-US" sz="3200" dirty="0">
              <a:latin typeface="+mn-lt"/>
            </a:endParaRPr>
          </a:p>
        </p:txBody>
      </p:sp>
      <p:sp>
        <p:nvSpPr>
          <p:cNvPr id="3" name="Content Placeholder 2"/>
          <p:cNvSpPr>
            <a:spLocks noGrp="1"/>
          </p:cNvSpPr>
          <p:nvPr>
            <p:ph idx="1"/>
          </p:nvPr>
        </p:nvSpPr>
        <p:spPr>
          <a:xfrm>
            <a:off x="72449" y="1143000"/>
            <a:ext cx="8991600" cy="4989225"/>
          </a:xfrm>
        </p:spPr>
        <p:txBody>
          <a:bodyPr>
            <a:normAutofit/>
          </a:bodyPr>
          <a:lstStyle/>
          <a:p>
            <a:pPr algn="ctr">
              <a:buNone/>
            </a:pPr>
            <a:endParaRPr lang="en-US" sz="2400" dirty="0" smtClean="0">
              <a:solidFill>
                <a:srgbClr val="FF0000"/>
              </a:solidFill>
              <a:latin typeface="+mn-lt"/>
            </a:endParaRPr>
          </a:p>
          <a:p>
            <a:pPr algn="ctr">
              <a:buNone/>
            </a:pPr>
            <a:r>
              <a:rPr lang="en-US" sz="2400" dirty="0" smtClean="0">
                <a:solidFill>
                  <a:srgbClr val="FF0000"/>
                </a:solidFill>
                <a:latin typeface="+mn-lt"/>
              </a:rPr>
              <a:t>Do not forward this document to any non-Infosys mail ID. Forwarding this document to a non-Infosys mail ID may lead to disciplinary action against you, including termination of employment.  </a:t>
            </a:r>
          </a:p>
          <a:p>
            <a:pPr algn="ctr">
              <a:buNone/>
            </a:pPr>
            <a:endParaRPr lang="en-US" sz="2400" dirty="0" smtClean="0">
              <a:solidFill>
                <a:srgbClr val="FF0000"/>
              </a:solidFill>
              <a:latin typeface="+mn-lt"/>
            </a:endParaRPr>
          </a:p>
          <a:p>
            <a:pPr algn="ctr">
              <a:buNone/>
            </a:pPr>
            <a:r>
              <a:rPr lang="en-US" sz="2400" dirty="0">
                <a:solidFill>
                  <a:srgbClr val="FF0000"/>
                </a:solidFill>
                <a:latin typeface="+mn-lt"/>
              </a:rPr>
              <a:t>Contents of this material cannot be used in any other internal or external document without explicit permission from </a:t>
            </a:r>
            <a:r>
              <a:rPr lang="en-US" sz="2400" u="sng" dirty="0">
                <a:solidFill>
                  <a:srgbClr val="FF0000"/>
                </a:solidFill>
                <a:latin typeface="+mn-lt"/>
              </a:rPr>
              <a:t>ETA-Learning&amp;development@infosys.com</a:t>
            </a:r>
          </a:p>
          <a:p>
            <a:pPr algn="ctr">
              <a:buNone/>
            </a:pPr>
            <a:endParaRPr lang="en-US" sz="2400" dirty="0" smtClean="0">
              <a:solidFill>
                <a:srgbClr val="FF0000"/>
              </a:solidFill>
              <a:latin typeface="+mn-lt"/>
            </a:endParaRPr>
          </a:p>
        </p:txBody>
      </p:sp>
      <p:sp>
        <p:nvSpPr>
          <p:cNvPr id="5" name="Slide Number Placeholder 4"/>
          <p:cNvSpPr>
            <a:spLocks noGrp="1"/>
          </p:cNvSpPr>
          <p:nvPr>
            <p:ph type="sldNum" sz="quarter" idx="12"/>
          </p:nvPr>
        </p:nvSpPr>
        <p:spPr/>
        <p:txBody>
          <a:bodyPr/>
          <a:lstStyle/>
          <a:p>
            <a:fld id="{14D65173-87C9-47C0-A890-7AD8E2754265}" type="slidenum">
              <a:rPr lang="en-US" smtClean="0"/>
              <a:pPr/>
              <a:t>1</a:t>
            </a:fld>
            <a:endParaRPr lang="en-US" dirty="0"/>
          </a:p>
        </p:txBody>
      </p:sp>
    </p:spTree>
    <p:extLst>
      <p:ext uri="{BB962C8B-B14F-4D97-AF65-F5344CB8AC3E}">
        <p14:creationId xmlns:p14="http://schemas.microsoft.com/office/powerpoint/2010/main" val="3822799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8978" name="Rectangle 2"/>
          <p:cNvSpPr>
            <a:spLocks noGrp="1" noChangeArrowheads="1"/>
          </p:cNvSpPr>
          <p:nvPr>
            <p:ph type="title"/>
          </p:nvPr>
        </p:nvSpPr>
        <p:spPr>
          <a:xfrm>
            <a:off x="112834" y="381000"/>
            <a:ext cx="8573966" cy="512762"/>
          </a:xfrm>
        </p:spPr>
        <p:txBody>
          <a:bodyPr>
            <a:noAutofit/>
          </a:bodyPr>
          <a:lstStyle/>
          <a:p>
            <a:pPr eaLnBrk="1" hangingPunct="1">
              <a:defRPr/>
            </a:pPr>
            <a:r>
              <a:rPr lang="en-US" sz="3200" dirty="0" smtClean="0">
                <a:latin typeface="+mn-lt"/>
              </a:rPr>
              <a:t> Listening</a:t>
            </a:r>
          </a:p>
        </p:txBody>
      </p:sp>
      <p:sp>
        <p:nvSpPr>
          <p:cNvPr id="6" name="Slide Number Placeholder 4"/>
          <p:cNvSpPr>
            <a:spLocks noGrp="1"/>
          </p:cNvSpPr>
          <p:nvPr>
            <p:ph type="sldNum" sz="quarter" idx="12"/>
          </p:nvPr>
        </p:nvSpPr>
        <p:spPr>
          <a:xfrm>
            <a:off x="8578733" y="78273"/>
            <a:ext cx="194027" cy="190821"/>
          </a:xfrm>
        </p:spPr>
        <p:txBody>
          <a:bodyPr/>
          <a:lstStyle/>
          <a:p>
            <a:fld id="{14D65173-87C9-47C0-A890-7AD8E2754265}" type="slidenum">
              <a:rPr lang="en-US" smtClean="0"/>
              <a:pPr/>
              <a:t>10</a:t>
            </a:fld>
            <a:endParaRPr lang="en-US" dirty="0"/>
          </a:p>
        </p:txBody>
      </p:sp>
      <p:sp>
        <p:nvSpPr>
          <p:cNvPr id="8" name="Content Placeholder 2"/>
          <p:cNvSpPr>
            <a:spLocks noGrp="1"/>
          </p:cNvSpPr>
          <p:nvPr>
            <p:ph idx="1"/>
          </p:nvPr>
        </p:nvSpPr>
        <p:spPr>
          <a:xfrm>
            <a:off x="112834" y="1735331"/>
            <a:ext cx="4953000" cy="4419600"/>
          </a:xfrm>
        </p:spPr>
        <p:txBody>
          <a:bodyPr>
            <a:noAutofit/>
          </a:bodyPr>
          <a:lstStyle/>
          <a:p>
            <a:pPr marL="0" indent="0" algn="ctr">
              <a:lnSpc>
                <a:spcPct val="150000"/>
              </a:lnSpc>
              <a:buNone/>
            </a:pPr>
            <a:r>
              <a:rPr lang="en-US" sz="2800" i="1" dirty="0">
                <a:latin typeface="+mn-lt"/>
              </a:rPr>
              <a:t>“The most basic of all human needs is the need to understand and be understood. The best way to understand people is to listen to them.”</a:t>
            </a:r>
            <a:endParaRPr lang="en-US" sz="2800" dirty="0">
              <a:latin typeface="+mn-lt"/>
            </a:endParaRPr>
          </a:p>
        </p:txBody>
      </p:sp>
      <p:pic>
        <p:nvPicPr>
          <p:cNvPr id="5" name="Content Placeholder 3" descr="listening"/>
          <p:cNvPicPr>
            <a:picLocks noChangeAspect="1" noChangeArrowheads="1"/>
          </p:cNvPicPr>
          <p:nvPr/>
        </p:nvPicPr>
        <p:blipFill rotWithShape="1">
          <a:blip r:embed="rId3">
            <a:extLst>
              <a:ext uri="{28A0092B-C50C-407E-A947-70E740481C1C}">
                <a14:useLocalDpi xmlns:a14="http://schemas.microsoft.com/office/drawing/2010/main" val="0"/>
              </a:ext>
            </a:extLst>
          </a:blip>
          <a:srcRect t="7017" r="1994" b="6484"/>
          <a:stretch/>
        </p:blipFill>
        <p:spPr bwMode="auto">
          <a:xfrm>
            <a:off x="5065834" y="1447800"/>
            <a:ext cx="3812091" cy="379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800292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069" y="228600"/>
            <a:ext cx="8420100" cy="1470025"/>
          </a:xfrm>
        </p:spPr>
        <p:txBody>
          <a:bodyPr>
            <a:normAutofit/>
          </a:bodyPr>
          <a:lstStyle/>
          <a:p>
            <a:r>
              <a:rPr lang="en-US" dirty="0">
                <a:latin typeface="+mn-lt"/>
              </a:rPr>
              <a:t>Listening skills</a:t>
            </a:r>
          </a:p>
        </p:txBody>
      </p:sp>
    </p:spTree>
    <p:extLst>
      <p:ext uri="{BB962C8B-B14F-4D97-AF65-F5344CB8AC3E}">
        <p14:creationId xmlns:p14="http://schemas.microsoft.com/office/powerpoint/2010/main" val="39337350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mn-lt"/>
              </a:rPr>
              <a:t>Listening Skills</a:t>
            </a:r>
            <a:endParaRPr lang="en-US" dirty="0"/>
          </a:p>
        </p:txBody>
      </p:sp>
      <p:sp>
        <p:nvSpPr>
          <p:cNvPr id="3" name="Content Placeholder 2"/>
          <p:cNvSpPr>
            <a:spLocks noGrp="1"/>
          </p:cNvSpPr>
          <p:nvPr>
            <p:ph idx="1"/>
          </p:nvPr>
        </p:nvSpPr>
        <p:spPr>
          <a:xfrm>
            <a:off x="232350" y="990600"/>
            <a:ext cx="8684638" cy="4953000"/>
          </a:xfrm>
        </p:spPr>
        <p:txBody>
          <a:bodyPr>
            <a:noAutofit/>
          </a:bodyPr>
          <a:lstStyle/>
          <a:p>
            <a:pPr>
              <a:lnSpc>
                <a:spcPct val="200000"/>
              </a:lnSpc>
              <a:buFont typeface="Wingdings" panose="05000000000000000000" pitchFamily="2" charset="2"/>
              <a:buChar char="§"/>
            </a:pPr>
            <a:r>
              <a:rPr lang="en-US" sz="2000" dirty="0">
                <a:latin typeface="+mn-lt"/>
              </a:rPr>
              <a:t>Listening, an important skill, has become the most neglected in communication. </a:t>
            </a:r>
          </a:p>
          <a:p>
            <a:pPr>
              <a:lnSpc>
                <a:spcPct val="200000"/>
              </a:lnSpc>
              <a:buFont typeface="Wingdings" panose="05000000000000000000" pitchFamily="2" charset="2"/>
              <a:buChar char="§"/>
            </a:pPr>
            <a:r>
              <a:rPr lang="en-US" sz="2000" dirty="0" smtClean="0">
                <a:latin typeface="+mn-lt"/>
              </a:rPr>
              <a:t>Since childhood, </a:t>
            </a:r>
            <a:r>
              <a:rPr lang="en-US" sz="2000" dirty="0">
                <a:latin typeface="+mn-lt"/>
              </a:rPr>
              <a:t>we are taught to read and write, but not how to listen. </a:t>
            </a:r>
          </a:p>
          <a:p>
            <a:pPr>
              <a:lnSpc>
                <a:spcPct val="200000"/>
              </a:lnSpc>
              <a:buFont typeface="Wingdings" panose="05000000000000000000" pitchFamily="2" charset="2"/>
              <a:buChar char="§"/>
            </a:pPr>
            <a:r>
              <a:rPr lang="en-US" sz="2000" dirty="0">
                <a:latin typeface="+mn-lt"/>
              </a:rPr>
              <a:t>Active listening requires the individual to listen to what is being said in terms of what is being meant. </a:t>
            </a:r>
          </a:p>
          <a:p>
            <a:pPr>
              <a:lnSpc>
                <a:spcPct val="200000"/>
              </a:lnSpc>
              <a:buFont typeface="Wingdings" panose="05000000000000000000" pitchFamily="2" charset="2"/>
              <a:buChar char="§"/>
            </a:pPr>
            <a:r>
              <a:rPr lang="en-US" sz="2000" dirty="0">
                <a:latin typeface="+mn-lt"/>
              </a:rPr>
              <a:t>It encourages inter-personal relationships. </a:t>
            </a:r>
          </a:p>
          <a:p>
            <a:pPr>
              <a:lnSpc>
                <a:spcPct val="200000"/>
              </a:lnSpc>
              <a:buFont typeface="Wingdings" panose="05000000000000000000" pitchFamily="2" charset="2"/>
              <a:buChar char="§"/>
            </a:pPr>
            <a:r>
              <a:rPr lang="en-US" sz="2000" dirty="0">
                <a:latin typeface="+mn-lt"/>
              </a:rPr>
              <a:t>Active listening allows the listener to place themselves in the other </a:t>
            </a:r>
            <a:r>
              <a:rPr lang="en-US" sz="2000" dirty="0" smtClean="0">
                <a:latin typeface="+mn-lt"/>
              </a:rPr>
              <a:t>person's </a:t>
            </a:r>
            <a:r>
              <a:rPr lang="en-US" sz="2000" dirty="0">
                <a:latin typeface="+mn-lt"/>
              </a:rPr>
              <a:t>position and look at things from their point of view</a:t>
            </a:r>
            <a:r>
              <a:rPr lang="en-US" sz="2000" dirty="0" smtClean="0">
                <a:latin typeface="+mn-lt"/>
              </a:rPr>
              <a:t>.</a:t>
            </a:r>
            <a:endParaRPr lang="en-US" sz="2000" dirty="0">
              <a:latin typeface="+mn-lt"/>
            </a:endParaRPr>
          </a:p>
        </p:txBody>
      </p:sp>
      <p:sp>
        <p:nvSpPr>
          <p:cNvPr id="4" name="Slide Number Placeholder 3"/>
          <p:cNvSpPr>
            <a:spLocks noGrp="1"/>
          </p:cNvSpPr>
          <p:nvPr>
            <p:ph type="sldNum" sz="quarter" idx="12"/>
          </p:nvPr>
        </p:nvSpPr>
        <p:spPr/>
        <p:txBody>
          <a:bodyPr/>
          <a:lstStyle/>
          <a:p>
            <a:fld id="{2C08189B-C2E7-433E-82DE-E920A00954A4}" type="slidenum">
              <a:rPr lang="en-US" smtClean="0">
                <a:solidFill>
                  <a:srgbClr val="6D6E71"/>
                </a:solidFill>
              </a:rPr>
              <a:pPr/>
              <a:t>12</a:t>
            </a:fld>
            <a:endParaRPr lang="en-US">
              <a:solidFill>
                <a:srgbClr val="6D6E71"/>
              </a:solidFill>
            </a:endParaRPr>
          </a:p>
        </p:txBody>
      </p:sp>
    </p:spTree>
    <p:extLst>
      <p:ext uri="{BB962C8B-B14F-4D97-AF65-F5344CB8AC3E}">
        <p14:creationId xmlns:p14="http://schemas.microsoft.com/office/powerpoint/2010/main" val="36144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mn-lt"/>
              </a:rPr>
              <a:t>Listening Versus Hearing</a:t>
            </a:r>
            <a:endParaRPr lang="en-US" sz="3200" dirty="0">
              <a:latin typeface="+mn-lt"/>
            </a:endParaRPr>
          </a:p>
        </p:txBody>
      </p:sp>
      <p:sp>
        <p:nvSpPr>
          <p:cNvPr id="5" name="Slide Number Placeholder 4"/>
          <p:cNvSpPr>
            <a:spLocks noGrp="1"/>
          </p:cNvSpPr>
          <p:nvPr>
            <p:ph type="sldNum" sz="quarter" idx="12"/>
          </p:nvPr>
        </p:nvSpPr>
        <p:spPr/>
        <p:txBody>
          <a:bodyPr/>
          <a:lstStyle/>
          <a:p>
            <a:fld id="{14D65173-87C9-47C0-A890-7AD8E2754265}" type="slidenum">
              <a:rPr lang="en-US" smtClean="0"/>
              <a:pPr/>
              <a:t>13</a:t>
            </a:fld>
            <a:endParaRPr lang="en-US" dirty="0"/>
          </a:p>
        </p:txBody>
      </p:sp>
      <p:sp>
        <p:nvSpPr>
          <p:cNvPr id="6" name="Content Placeholder 2"/>
          <p:cNvSpPr>
            <a:spLocks noGrp="1"/>
          </p:cNvSpPr>
          <p:nvPr>
            <p:ph idx="1"/>
          </p:nvPr>
        </p:nvSpPr>
        <p:spPr>
          <a:xfrm>
            <a:off x="232350" y="1048560"/>
            <a:ext cx="8684638" cy="4989225"/>
          </a:xfrm>
        </p:spPr>
        <p:txBody>
          <a:bodyPr>
            <a:noAutofit/>
          </a:bodyPr>
          <a:lstStyle/>
          <a:p>
            <a:pPr>
              <a:lnSpc>
                <a:spcPct val="100000"/>
              </a:lnSpc>
              <a:buFont typeface="Wingdings" panose="05000000000000000000" pitchFamily="2" charset="2"/>
              <a:buChar char="§"/>
            </a:pPr>
            <a:r>
              <a:rPr lang="en-US" sz="2000" b="1" dirty="0">
                <a:latin typeface="+mn-lt"/>
              </a:rPr>
              <a:t>Listening </a:t>
            </a:r>
            <a:r>
              <a:rPr lang="en-US" sz="2000" b="1" dirty="0" smtClean="0">
                <a:latin typeface="+mn-lt"/>
              </a:rPr>
              <a:t>-</a:t>
            </a:r>
            <a:endParaRPr lang="en-US" sz="2000" b="1" dirty="0">
              <a:latin typeface="+mn-lt"/>
            </a:endParaRPr>
          </a:p>
          <a:p>
            <a:pPr lvl="1">
              <a:lnSpc>
                <a:spcPct val="100000"/>
              </a:lnSpc>
              <a:buFont typeface="Arial" panose="020B0604020202020204" pitchFamily="34" charset="0"/>
              <a:buChar char="•"/>
            </a:pPr>
            <a:r>
              <a:rPr lang="en-US" sz="2000" dirty="0">
                <a:latin typeface="+mn-lt"/>
              </a:rPr>
              <a:t>Voluntary</a:t>
            </a:r>
          </a:p>
          <a:p>
            <a:pPr lvl="1">
              <a:lnSpc>
                <a:spcPct val="100000"/>
              </a:lnSpc>
              <a:buFont typeface="Arial" panose="020B0604020202020204" pitchFamily="34" charset="0"/>
              <a:buChar char="•"/>
            </a:pPr>
            <a:r>
              <a:rPr lang="en-US" sz="2000" dirty="0">
                <a:latin typeface="+mn-lt"/>
              </a:rPr>
              <a:t>Requires conscious effort</a:t>
            </a:r>
          </a:p>
          <a:p>
            <a:pPr lvl="1">
              <a:lnSpc>
                <a:spcPct val="100000"/>
              </a:lnSpc>
              <a:buFont typeface="Arial" panose="020B0604020202020204" pitchFamily="34" charset="0"/>
              <a:buChar char="•"/>
            </a:pPr>
            <a:r>
              <a:rPr lang="en-US" sz="2000" dirty="0">
                <a:latin typeface="+mn-lt"/>
              </a:rPr>
              <a:t>Includes physical involvement</a:t>
            </a:r>
          </a:p>
          <a:p>
            <a:pPr lvl="1">
              <a:lnSpc>
                <a:spcPct val="100000"/>
              </a:lnSpc>
              <a:buFont typeface="Arial" panose="020B0604020202020204" pitchFamily="34" charset="0"/>
              <a:buChar char="•"/>
            </a:pPr>
            <a:r>
              <a:rPr lang="en-US" sz="2000" dirty="0">
                <a:latin typeface="+mn-lt"/>
              </a:rPr>
              <a:t>Includes </a:t>
            </a:r>
            <a:r>
              <a:rPr lang="en-US" sz="2000" dirty="0" smtClean="0">
                <a:latin typeface="+mn-lt"/>
              </a:rPr>
              <a:t>mental involvement</a:t>
            </a:r>
          </a:p>
          <a:p>
            <a:pPr lvl="1">
              <a:lnSpc>
                <a:spcPct val="100000"/>
              </a:lnSpc>
              <a:buFont typeface="Arial" panose="020B0604020202020204" pitchFamily="34" charset="0"/>
              <a:buChar char="•"/>
            </a:pPr>
            <a:endParaRPr lang="en-US" sz="2000" dirty="0">
              <a:latin typeface="+mn-lt"/>
            </a:endParaRPr>
          </a:p>
          <a:p>
            <a:pPr>
              <a:lnSpc>
                <a:spcPct val="100000"/>
              </a:lnSpc>
              <a:buFont typeface="Wingdings" panose="05000000000000000000" pitchFamily="2" charset="2"/>
              <a:buChar char="§"/>
            </a:pPr>
            <a:r>
              <a:rPr lang="en-US" sz="2000" b="1" dirty="0" smtClean="0">
                <a:latin typeface="+mn-lt"/>
              </a:rPr>
              <a:t>Hearing -</a:t>
            </a:r>
            <a:endParaRPr lang="en-US" sz="2000" b="1" dirty="0">
              <a:latin typeface="+mn-lt"/>
            </a:endParaRPr>
          </a:p>
          <a:p>
            <a:pPr lvl="1">
              <a:lnSpc>
                <a:spcPct val="100000"/>
              </a:lnSpc>
              <a:buFont typeface="Arial" panose="020B0604020202020204" pitchFamily="34" charset="0"/>
              <a:buChar char="•"/>
            </a:pPr>
            <a:r>
              <a:rPr lang="en-US" sz="2000" dirty="0">
                <a:latin typeface="+mn-lt"/>
              </a:rPr>
              <a:t>Automatic</a:t>
            </a:r>
          </a:p>
          <a:p>
            <a:pPr lvl="1">
              <a:lnSpc>
                <a:spcPct val="100000"/>
              </a:lnSpc>
              <a:buFont typeface="Arial" panose="020B0604020202020204" pitchFamily="34" charset="0"/>
              <a:buChar char="•"/>
            </a:pPr>
            <a:r>
              <a:rPr lang="en-US" sz="2000" dirty="0">
                <a:latin typeface="+mn-lt"/>
              </a:rPr>
              <a:t>Involuntary</a:t>
            </a:r>
          </a:p>
          <a:p>
            <a:pPr lvl="1">
              <a:lnSpc>
                <a:spcPct val="100000"/>
              </a:lnSpc>
              <a:buFont typeface="Arial" panose="020B0604020202020204" pitchFamily="34" charset="0"/>
              <a:buChar char="•"/>
            </a:pPr>
            <a:r>
              <a:rPr lang="en-US" sz="2000" dirty="0">
                <a:latin typeface="+mn-lt"/>
              </a:rPr>
              <a:t>Unconscious</a:t>
            </a:r>
          </a:p>
          <a:p>
            <a:pPr lvl="1">
              <a:lnSpc>
                <a:spcPct val="100000"/>
              </a:lnSpc>
              <a:buFont typeface="Arial" panose="020B0604020202020204" pitchFamily="34" charset="0"/>
              <a:buChar char="•"/>
            </a:pPr>
            <a:r>
              <a:rPr lang="en-US" sz="2000" dirty="0">
                <a:latin typeface="+mn-lt"/>
              </a:rPr>
              <a:t>Reflexive</a:t>
            </a:r>
          </a:p>
          <a:p>
            <a:pPr lvl="1">
              <a:lnSpc>
                <a:spcPct val="100000"/>
              </a:lnSpc>
              <a:buFont typeface="Arial" panose="020B0604020202020204" pitchFamily="34" charset="0"/>
              <a:buChar char="•"/>
            </a:pPr>
            <a:endParaRPr lang="en-US" sz="2000" dirty="0" smtClean="0">
              <a:latin typeface="+mn-lt"/>
            </a:endParaRPr>
          </a:p>
        </p:txBody>
      </p:sp>
      <p:pic>
        <p:nvPicPr>
          <p:cNvPr id="7" name="Picture 2" descr="E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371600"/>
            <a:ext cx="3429000" cy="3881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921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1000"/>
                                        <p:tgtEl>
                                          <p:spTgt spid="6">
                                            <p:txEl>
                                              <p:pRg st="6" end="6"/>
                                            </p:txEl>
                                          </p:spTgt>
                                        </p:tgtEl>
                                      </p:cBhvr>
                                    </p:animEffect>
                                    <p:anim calcmode="lin" valueType="num">
                                      <p:cBhvr>
                                        <p:cTn id="43"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Effect transition="in" filter="fade">
                                      <p:cBhvr>
                                        <p:cTn id="49" dur="1000"/>
                                        <p:tgtEl>
                                          <p:spTgt spid="6">
                                            <p:txEl>
                                              <p:pRg st="7" end="7"/>
                                            </p:txEl>
                                          </p:spTgt>
                                        </p:tgtEl>
                                      </p:cBhvr>
                                    </p:animEffect>
                                    <p:anim calcmode="lin" valueType="num">
                                      <p:cBhvr>
                                        <p:cTn id="50"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6">
                                            <p:txEl>
                                              <p:pRg st="8" end="8"/>
                                            </p:txEl>
                                          </p:spTgt>
                                        </p:tgtEl>
                                        <p:attrNameLst>
                                          <p:attrName>style.visibility</p:attrName>
                                        </p:attrNameLst>
                                      </p:cBhvr>
                                      <p:to>
                                        <p:strVal val="visible"/>
                                      </p:to>
                                    </p:set>
                                    <p:animEffect transition="in" filter="fade">
                                      <p:cBhvr>
                                        <p:cTn id="56" dur="1000"/>
                                        <p:tgtEl>
                                          <p:spTgt spid="6">
                                            <p:txEl>
                                              <p:pRg st="8" end="8"/>
                                            </p:txEl>
                                          </p:spTgt>
                                        </p:tgtEl>
                                      </p:cBhvr>
                                    </p:animEffect>
                                    <p:anim calcmode="lin" valueType="num">
                                      <p:cBhvr>
                                        <p:cTn id="57"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6">
                                            <p:txEl>
                                              <p:pRg st="9" end="9"/>
                                            </p:txEl>
                                          </p:spTgt>
                                        </p:tgtEl>
                                        <p:attrNameLst>
                                          <p:attrName>style.visibility</p:attrName>
                                        </p:attrNameLst>
                                      </p:cBhvr>
                                      <p:to>
                                        <p:strVal val="visible"/>
                                      </p:to>
                                    </p:set>
                                    <p:animEffect transition="in" filter="fade">
                                      <p:cBhvr>
                                        <p:cTn id="63" dur="1000"/>
                                        <p:tgtEl>
                                          <p:spTgt spid="6">
                                            <p:txEl>
                                              <p:pRg st="9" end="9"/>
                                            </p:txEl>
                                          </p:spTgt>
                                        </p:tgtEl>
                                      </p:cBhvr>
                                    </p:animEffect>
                                    <p:anim calcmode="lin" valueType="num">
                                      <p:cBhvr>
                                        <p:cTn id="64"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6">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6">
                                            <p:txEl>
                                              <p:pRg st="10" end="10"/>
                                            </p:txEl>
                                          </p:spTgt>
                                        </p:tgtEl>
                                        <p:attrNameLst>
                                          <p:attrName>style.visibility</p:attrName>
                                        </p:attrNameLst>
                                      </p:cBhvr>
                                      <p:to>
                                        <p:strVal val="visible"/>
                                      </p:to>
                                    </p:set>
                                    <p:animEffect transition="in" filter="fade">
                                      <p:cBhvr>
                                        <p:cTn id="70" dur="1000"/>
                                        <p:tgtEl>
                                          <p:spTgt spid="6">
                                            <p:txEl>
                                              <p:pRg st="10" end="10"/>
                                            </p:txEl>
                                          </p:spTgt>
                                        </p:tgtEl>
                                      </p:cBhvr>
                                    </p:animEffect>
                                    <p:anim calcmode="lin" valueType="num">
                                      <p:cBhvr>
                                        <p:cTn id="71"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6">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mn-lt"/>
              </a:rPr>
              <a:t>Stages of Listening</a:t>
            </a:r>
            <a:endParaRPr lang="en-US" sz="3200" dirty="0">
              <a:latin typeface="+mn-lt"/>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pPr/>
              <a:t>14</a:t>
            </a:fld>
            <a:endParaRPr lang="en-US"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3394952566"/>
              </p:ext>
            </p:extLst>
          </p:nvPr>
        </p:nvGraphicFramePr>
        <p:xfrm>
          <a:off x="362837" y="903160"/>
          <a:ext cx="8423664" cy="52155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7635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4D65173-87C9-47C0-A890-7AD8E2754265}" type="slidenum">
              <a:rPr lang="en-US" smtClean="0"/>
              <a:pPr/>
              <a:t>15</a:t>
            </a:fld>
            <a:endParaRPr lang="en-US"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2239858083"/>
              </p:ext>
            </p:extLst>
          </p:nvPr>
        </p:nvGraphicFramePr>
        <p:xfrm>
          <a:off x="362837" y="903160"/>
          <a:ext cx="8423664" cy="52155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ular Callout 6"/>
          <p:cNvSpPr/>
          <p:nvPr/>
        </p:nvSpPr>
        <p:spPr>
          <a:xfrm>
            <a:off x="5501455" y="366867"/>
            <a:ext cx="3416165" cy="1115732"/>
          </a:xfrm>
          <a:prstGeom prst="wedgeRoundRectCallout">
            <a:avLst>
              <a:gd name="adj1" fmla="val -54923"/>
              <a:gd name="adj2" fmla="val -4896"/>
              <a:gd name="adj3" fmla="val 16667"/>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smtClean="0">
                <a:solidFill>
                  <a:srgbClr val="FF0000"/>
                </a:solidFill>
              </a:rPr>
              <a:t>This is the basic step that refers to auditory perception, i.e., sound hitting our ears.</a:t>
            </a:r>
            <a:endParaRPr lang="en-US" sz="1600" dirty="0">
              <a:solidFill>
                <a:srgbClr val="FF0000"/>
              </a:solidFill>
            </a:endParaRPr>
          </a:p>
        </p:txBody>
      </p:sp>
      <p:sp>
        <p:nvSpPr>
          <p:cNvPr id="8" name="Rounded Rectangular Callout 7"/>
          <p:cNvSpPr/>
          <p:nvPr/>
        </p:nvSpPr>
        <p:spPr>
          <a:xfrm>
            <a:off x="7340658" y="1744571"/>
            <a:ext cx="1708082" cy="2522629"/>
          </a:xfrm>
          <a:prstGeom prst="wedgeRoundRectCallout">
            <a:avLst>
              <a:gd name="adj1" fmla="val -65301"/>
              <a:gd name="adj2" fmla="val 289"/>
              <a:gd name="adj3" fmla="val 16667"/>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600" dirty="0"/>
          </a:p>
          <a:p>
            <a:pPr algn="ctr"/>
            <a:r>
              <a:rPr lang="en-US" sz="1600" dirty="0"/>
              <a:t>To be conscious and alert about what the other person has said. Listening is ineffective if receiving occurs but attending does not. </a:t>
            </a:r>
            <a:br>
              <a:rPr lang="en-US" sz="1600" dirty="0"/>
            </a:br>
            <a:endParaRPr lang="en-US" sz="1600" dirty="0"/>
          </a:p>
        </p:txBody>
      </p:sp>
      <p:sp>
        <p:nvSpPr>
          <p:cNvPr id="9" name="Rounded Rectangular Callout 8"/>
          <p:cNvSpPr/>
          <p:nvPr/>
        </p:nvSpPr>
        <p:spPr>
          <a:xfrm>
            <a:off x="5949833" y="5235117"/>
            <a:ext cx="3105140" cy="1013283"/>
          </a:xfrm>
          <a:prstGeom prst="wedgeRoundRectCallout">
            <a:avLst>
              <a:gd name="adj1" fmla="val 1399"/>
              <a:gd name="adj2" fmla="val -71982"/>
              <a:gd name="adj3" fmla="val 16667"/>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a:t>A basic step wherein you can analyze about the exact situation. Communication begins with understanding.</a:t>
            </a:r>
          </a:p>
        </p:txBody>
      </p:sp>
      <p:sp>
        <p:nvSpPr>
          <p:cNvPr id="10" name="Rounded Rectangular Callout 9"/>
          <p:cNvSpPr/>
          <p:nvPr/>
        </p:nvSpPr>
        <p:spPr>
          <a:xfrm>
            <a:off x="75315" y="5239845"/>
            <a:ext cx="3048885" cy="1008555"/>
          </a:xfrm>
          <a:prstGeom prst="wedgeRoundRectCallout">
            <a:avLst>
              <a:gd name="adj1" fmla="val 66407"/>
              <a:gd name="adj2" fmla="val 13305"/>
              <a:gd name="adj3" fmla="val 16667"/>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spcAft>
                <a:spcPct val="10000"/>
              </a:spcAft>
              <a:buClr>
                <a:schemeClr val="tx2"/>
              </a:buClr>
              <a:defRPr/>
            </a:pPr>
            <a:r>
              <a:rPr lang="en-US" sz="1600" dirty="0">
                <a:latin typeface="Calibri" pitchFamily="34" charset="0"/>
                <a:cs typeface="Calibri" pitchFamily="34" charset="0"/>
              </a:rPr>
              <a:t>Memory is important in retaining information needed immediately. Memorization is an integral part of good listening. </a:t>
            </a:r>
          </a:p>
        </p:txBody>
      </p:sp>
      <p:sp>
        <p:nvSpPr>
          <p:cNvPr id="11" name="Rounded Rectangular Callout 10"/>
          <p:cNvSpPr/>
          <p:nvPr/>
        </p:nvSpPr>
        <p:spPr>
          <a:xfrm>
            <a:off x="113415" y="2814715"/>
            <a:ext cx="1708082" cy="2156984"/>
          </a:xfrm>
          <a:prstGeom prst="wedgeRoundRectCallout">
            <a:avLst>
              <a:gd name="adj1" fmla="val 59611"/>
              <a:gd name="adj2" fmla="val -1976"/>
              <a:gd name="adj3" fmla="val 16667"/>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defRPr/>
            </a:pPr>
            <a:r>
              <a:rPr lang="en-US" sz="1600" dirty="0" smtClean="0">
                <a:latin typeface="Calibri" pitchFamily="34" charset="0"/>
                <a:cs typeface="Calibri" pitchFamily="34" charset="0"/>
              </a:rPr>
              <a:t>To </a:t>
            </a:r>
            <a:r>
              <a:rPr lang="en-US" sz="1600" dirty="0">
                <a:latin typeface="Calibri" pitchFamily="34" charset="0"/>
                <a:cs typeface="Calibri" pitchFamily="34" charset="0"/>
              </a:rPr>
              <a:t>make quick evaluations when listening, especially when you hear something which you do not agree to</a:t>
            </a:r>
            <a:r>
              <a:rPr lang="en-US" sz="1600" dirty="0" smtClean="0">
                <a:latin typeface="Calibri" pitchFamily="34" charset="0"/>
                <a:cs typeface="Calibri" pitchFamily="34" charset="0"/>
              </a:rPr>
              <a:t>.</a:t>
            </a:r>
            <a:endParaRPr lang="en-US" sz="1600" b="1" dirty="0"/>
          </a:p>
        </p:txBody>
      </p:sp>
      <p:sp>
        <p:nvSpPr>
          <p:cNvPr id="12" name="Rounded Rectangular Callout 11"/>
          <p:cNvSpPr/>
          <p:nvPr/>
        </p:nvSpPr>
        <p:spPr>
          <a:xfrm>
            <a:off x="113415" y="366867"/>
            <a:ext cx="3283700" cy="1115732"/>
          </a:xfrm>
          <a:prstGeom prst="wedgeRoundRectCallout">
            <a:avLst>
              <a:gd name="adj1" fmla="val -4178"/>
              <a:gd name="adj2" fmla="val 78767"/>
              <a:gd name="adj3" fmla="val 16667"/>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a:t>By answering to the </a:t>
            </a:r>
            <a:r>
              <a:rPr lang="en-US" sz="1600" dirty="0" smtClean="0"/>
              <a:t>query, </a:t>
            </a:r>
            <a:r>
              <a:rPr lang="en-US" sz="1600" dirty="0"/>
              <a:t>or by reacting </a:t>
            </a:r>
            <a:r>
              <a:rPr lang="en-US" sz="1600" dirty="0" smtClean="0"/>
              <a:t>to </a:t>
            </a:r>
            <a:r>
              <a:rPr lang="en-US" sz="1600" dirty="0"/>
              <a:t>a particular </a:t>
            </a:r>
            <a:r>
              <a:rPr lang="en-US" sz="1600" dirty="0" smtClean="0"/>
              <a:t>situation, or by giving </a:t>
            </a:r>
            <a:r>
              <a:rPr lang="en-US" sz="1600" dirty="0"/>
              <a:t>observable feedback to the </a:t>
            </a:r>
            <a:r>
              <a:rPr lang="en-US" sz="1600" dirty="0" smtClean="0"/>
              <a:t>speaker.</a:t>
            </a:r>
            <a:endParaRPr lang="en-US" sz="1600" dirty="0"/>
          </a:p>
        </p:txBody>
      </p:sp>
    </p:spTree>
    <p:extLst>
      <p:ext uri="{BB962C8B-B14F-4D97-AF65-F5344CB8AC3E}">
        <p14:creationId xmlns:p14="http://schemas.microsoft.com/office/powerpoint/2010/main" val="4012708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mn-lt"/>
              </a:rPr>
              <a:t>10 reasons for poor listening</a:t>
            </a:r>
          </a:p>
        </p:txBody>
      </p:sp>
      <p:sp>
        <p:nvSpPr>
          <p:cNvPr id="3" name="Content Placeholder 2"/>
          <p:cNvSpPr>
            <a:spLocks noGrp="1"/>
          </p:cNvSpPr>
          <p:nvPr>
            <p:ph idx="1"/>
          </p:nvPr>
        </p:nvSpPr>
        <p:spPr>
          <a:xfrm>
            <a:off x="232350" y="1143000"/>
            <a:ext cx="8684638" cy="4426844"/>
          </a:xfrm>
        </p:spPr>
        <p:txBody>
          <a:bodyPr>
            <a:noAutofit/>
          </a:bodyPr>
          <a:lstStyle/>
          <a:p>
            <a:pPr marL="514350" indent="-514350">
              <a:lnSpc>
                <a:spcPct val="100000"/>
              </a:lnSpc>
              <a:buFont typeface="+mj-lt"/>
              <a:buAutoNum type="arabicPeriod"/>
            </a:pPr>
            <a:r>
              <a:rPr lang="en-US" sz="2000" b="1" dirty="0">
                <a:latin typeface="+mn-lt"/>
              </a:rPr>
              <a:t>Effort involved </a:t>
            </a:r>
            <a:r>
              <a:rPr lang="en-US" sz="2000" dirty="0">
                <a:latin typeface="+mn-lt"/>
                <a:cs typeface="Calibri" pitchFamily="34" charset="0"/>
              </a:rPr>
              <a:t>– it is tough to stay focused especially for long</a:t>
            </a:r>
          </a:p>
          <a:p>
            <a:pPr marL="514350" indent="-514350">
              <a:lnSpc>
                <a:spcPct val="100000"/>
              </a:lnSpc>
              <a:buFont typeface="+mj-lt"/>
              <a:buAutoNum type="arabicPeriod"/>
            </a:pPr>
            <a:r>
              <a:rPr lang="en-US" sz="2000" b="1" dirty="0">
                <a:latin typeface="+mn-lt"/>
              </a:rPr>
              <a:t>Message overload </a:t>
            </a:r>
            <a:r>
              <a:rPr lang="en-US" sz="2000" dirty="0">
                <a:latin typeface="+mn-lt"/>
                <a:cs typeface="Calibri" pitchFamily="34" charset="0"/>
              </a:rPr>
              <a:t>– too much information at once</a:t>
            </a:r>
          </a:p>
          <a:p>
            <a:pPr marL="514350" indent="-514350">
              <a:lnSpc>
                <a:spcPct val="100000"/>
              </a:lnSpc>
              <a:buFont typeface="+mj-lt"/>
              <a:buAutoNum type="arabicPeriod"/>
            </a:pPr>
            <a:r>
              <a:rPr lang="en-US" sz="2000" b="1" dirty="0" smtClean="0">
                <a:latin typeface="+mn-lt"/>
              </a:rPr>
              <a:t>Rapid thought </a:t>
            </a:r>
            <a:r>
              <a:rPr lang="en-US" sz="2000" dirty="0" smtClean="0">
                <a:latin typeface="+mn-lt"/>
                <a:cs typeface="Calibri" pitchFamily="34" charset="0"/>
              </a:rPr>
              <a:t>– 600 wpm being processed v/s 140 wpm heard</a:t>
            </a:r>
          </a:p>
          <a:p>
            <a:pPr marL="514350" indent="-514350">
              <a:lnSpc>
                <a:spcPct val="100000"/>
              </a:lnSpc>
              <a:buFont typeface="+mj-lt"/>
              <a:buAutoNum type="arabicPeriod"/>
            </a:pPr>
            <a:r>
              <a:rPr lang="en-US" sz="2000" b="1" dirty="0" smtClean="0">
                <a:latin typeface="+mn-lt"/>
              </a:rPr>
              <a:t>Psychological </a:t>
            </a:r>
            <a:r>
              <a:rPr lang="en-US" sz="2000" b="1" dirty="0">
                <a:latin typeface="+mn-lt"/>
              </a:rPr>
              <a:t>filters </a:t>
            </a:r>
            <a:r>
              <a:rPr lang="en-US" sz="2000" dirty="0" smtClean="0">
                <a:latin typeface="+mn-lt"/>
                <a:cs typeface="Calibri" pitchFamily="34" charset="0"/>
              </a:rPr>
              <a:t>– personal concerns and preoccupation</a:t>
            </a:r>
          </a:p>
          <a:p>
            <a:pPr marL="514350" indent="-514350">
              <a:lnSpc>
                <a:spcPct val="100000"/>
              </a:lnSpc>
              <a:buFont typeface="+mj-lt"/>
              <a:buAutoNum type="arabicPeriod"/>
            </a:pPr>
            <a:r>
              <a:rPr lang="en-US" sz="2000" b="1" dirty="0">
                <a:latin typeface="+mn-lt"/>
              </a:rPr>
              <a:t>Physical </a:t>
            </a:r>
            <a:r>
              <a:rPr lang="en-US" sz="2000" b="1" dirty="0" smtClean="0">
                <a:latin typeface="+mn-lt"/>
              </a:rPr>
              <a:t>barriers </a:t>
            </a:r>
            <a:r>
              <a:rPr lang="en-US" sz="2000" dirty="0" smtClean="0">
                <a:latin typeface="+mn-lt"/>
                <a:cs typeface="Calibri" pitchFamily="34" charset="0"/>
              </a:rPr>
              <a:t>– </a:t>
            </a:r>
            <a:r>
              <a:rPr lang="en-US" sz="2000" dirty="0">
                <a:latin typeface="+mn-lt"/>
                <a:cs typeface="Calibri" pitchFamily="34" charset="0"/>
              </a:rPr>
              <a:t>distractions and other noise</a:t>
            </a:r>
          </a:p>
          <a:p>
            <a:pPr marL="514350" indent="-514350">
              <a:lnSpc>
                <a:spcPct val="100000"/>
              </a:lnSpc>
              <a:buFont typeface="+mj-lt"/>
              <a:buAutoNum type="arabicPeriod"/>
            </a:pPr>
            <a:r>
              <a:rPr lang="en-US" sz="2000" b="1" dirty="0">
                <a:latin typeface="+mn-lt"/>
              </a:rPr>
              <a:t>Hearing problems </a:t>
            </a:r>
            <a:r>
              <a:rPr lang="en-US" sz="2000" dirty="0">
                <a:latin typeface="+mn-lt"/>
                <a:cs typeface="Calibri" pitchFamily="34" charset="0"/>
              </a:rPr>
              <a:t>– audibility and clarity</a:t>
            </a:r>
          </a:p>
          <a:p>
            <a:pPr marL="514350" indent="-514350">
              <a:lnSpc>
                <a:spcPct val="100000"/>
              </a:lnSpc>
              <a:buFont typeface="+mj-lt"/>
              <a:buAutoNum type="arabicPeriod"/>
            </a:pPr>
            <a:r>
              <a:rPr lang="en-US" sz="2000" b="1" dirty="0">
                <a:latin typeface="+mn-lt"/>
              </a:rPr>
              <a:t>Faulty assumptions </a:t>
            </a:r>
            <a:r>
              <a:rPr lang="en-US" sz="2000" dirty="0">
                <a:solidFill>
                  <a:srgbClr val="6D6E71"/>
                </a:solidFill>
                <a:latin typeface="Calibri"/>
                <a:cs typeface="Calibri" pitchFamily="34" charset="0"/>
              </a:rPr>
              <a:t>–</a:t>
            </a:r>
            <a:r>
              <a:rPr lang="en-US" sz="2000" dirty="0" smtClean="0">
                <a:latin typeface="+mn-lt"/>
                <a:cs typeface="Calibri" pitchFamily="34" charset="0"/>
              </a:rPr>
              <a:t> </a:t>
            </a:r>
            <a:r>
              <a:rPr lang="en-US" sz="2000" dirty="0">
                <a:latin typeface="+mn-lt"/>
                <a:cs typeface="Calibri" pitchFamily="34" charset="0"/>
              </a:rPr>
              <a:t>“I have heard it all before”</a:t>
            </a:r>
          </a:p>
          <a:p>
            <a:pPr marL="514350" indent="-514350">
              <a:lnSpc>
                <a:spcPct val="100000"/>
              </a:lnSpc>
              <a:buFont typeface="+mj-lt"/>
              <a:buAutoNum type="arabicPeriod"/>
            </a:pPr>
            <a:r>
              <a:rPr lang="en-US" sz="2000" b="1" dirty="0">
                <a:latin typeface="+mn-lt"/>
              </a:rPr>
              <a:t>Talking has more advantages </a:t>
            </a:r>
            <a:r>
              <a:rPr lang="en-US" sz="2000" dirty="0">
                <a:latin typeface="+mn-lt"/>
                <a:cs typeface="Calibri" pitchFamily="34" charset="0"/>
              </a:rPr>
              <a:t>– I have more ideas</a:t>
            </a:r>
          </a:p>
          <a:p>
            <a:pPr marL="514350" indent="-514350">
              <a:lnSpc>
                <a:spcPct val="100000"/>
              </a:lnSpc>
              <a:buFont typeface="+mj-lt"/>
              <a:buAutoNum type="arabicPeriod"/>
            </a:pPr>
            <a:r>
              <a:rPr lang="en-US" sz="2000" b="1" dirty="0">
                <a:latin typeface="+mn-lt"/>
              </a:rPr>
              <a:t>Cross cultural differences </a:t>
            </a:r>
            <a:r>
              <a:rPr lang="en-US" sz="2000" dirty="0">
                <a:latin typeface="+mn-lt"/>
                <a:cs typeface="Calibri" pitchFamily="34" charset="0"/>
              </a:rPr>
              <a:t>– accents, body language, language barriers</a:t>
            </a:r>
          </a:p>
          <a:p>
            <a:pPr marL="514350" indent="-514350">
              <a:lnSpc>
                <a:spcPct val="100000"/>
              </a:lnSpc>
              <a:buFont typeface="+mj-lt"/>
              <a:buAutoNum type="arabicPeriod"/>
            </a:pPr>
            <a:r>
              <a:rPr lang="en-US" sz="2000" b="1" dirty="0">
                <a:latin typeface="+mn-lt"/>
              </a:rPr>
              <a:t>Media influences </a:t>
            </a:r>
            <a:r>
              <a:rPr lang="en-US" sz="2000" dirty="0">
                <a:latin typeface="+mn-lt"/>
                <a:cs typeface="Calibri" pitchFamily="34" charset="0"/>
              </a:rPr>
              <a:t>– MTV, sound bytes, radio, TV</a:t>
            </a:r>
          </a:p>
        </p:txBody>
      </p:sp>
      <p:sp>
        <p:nvSpPr>
          <p:cNvPr id="4" name="Slide Number Placeholder 3"/>
          <p:cNvSpPr>
            <a:spLocks noGrp="1"/>
          </p:cNvSpPr>
          <p:nvPr>
            <p:ph type="sldNum" sz="quarter" idx="12"/>
          </p:nvPr>
        </p:nvSpPr>
        <p:spPr/>
        <p:txBody>
          <a:bodyPr/>
          <a:lstStyle/>
          <a:p>
            <a:fld id="{14D65173-87C9-47C0-A890-7AD8E2754265}" type="slidenum">
              <a:rPr lang="en-US" smtClean="0"/>
              <a:pPr/>
              <a:t>16</a:t>
            </a:fld>
            <a:endParaRPr lang="en-US" dirty="0"/>
          </a:p>
        </p:txBody>
      </p:sp>
    </p:spTree>
    <p:extLst>
      <p:ext uri="{BB962C8B-B14F-4D97-AF65-F5344CB8AC3E}">
        <p14:creationId xmlns:p14="http://schemas.microsoft.com/office/powerpoint/2010/main" val="906783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069" y="228600"/>
            <a:ext cx="8420100" cy="1470025"/>
          </a:xfrm>
        </p:spPr>
        <p:txBody>
          <a:bodyPr>
            <a:normAutofit/>
          </a:bodyPr>
          <a:lstStyle/>
          <a:p>
            <a:r>
              <a:rPr lang="en-US" dirty="0" smtClean="0">
                <a:latin typeface="+mn-lt"/>
              </a:rPr>
              <a:t>Active Listening </a:t>
            </a:r>
            <a:r>
              <a:rPr lang="en-US" dirty="0">
                <a:latin typeface="+mn-lt"/>
              </a:rPr>
              <a:t>S</a:t>
            </a:r>
            <a:r>
              <a:rPr lang="en-US" dirty="0" smtClean="0">
                <a:latin typeface="+mn-lt"/>
              </a:rPr>
              <a:t>kills</a:t>
            </a:r>
            <a:endParaRPr lang="en-US" dirty="0">
              <a:latin typeface="+mn-lt"/>
            </a:endParaRPr>
          </a:p>
        </p:txBody>
      </p:sp>
    </p:spTree>
    <p:extLst>
      <p:ext uri="{BB962C8B-B14F-4D97-AF65-F5344CB8AC3E}">
        <p14:creationId xmlns:p14="http://schemas.microsoft.com/office/powerpoint/2010/main" val="23270535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900113795"/>
              </p:ext>
            </p:extLst>
          </p:nvPr>
        </p:nvGraphicFramePr>
        <p:xfrm>
          <a:off x="152400" y="152400"/>
          <a:ext cx="8763000" cy="640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14D65173-87C9-47C0-A890-7AD8E2754265}" type="slidenum">
              <a:rPr lang="en-US" smtClean="0"/>
              <a:pPr/>
              <a:t>18</a:t>
            </a:fld>
            <a:endParaRPr lang="en-US" dirty="0"/>
          </a:p>
        </p:txBody>
      </p:sp>
    </p:spTree>
    <p:extLst>
      <p:ext uri="{BB962C8B-B14F-4D97-AF65-F5344CB8AC3E}">
        <p14:creationId xmlns:p14="http://schemas.microsoft.com/office/powerpoint/2010/main" val="2453579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mn-lt"/>
              </a:rPr>
              <a:t>Suspending Judgment</a:t>
            </a:r>
          </a:p>
        </p:txBody>
      </p:sp>
      <p:sp>
        <p:nvSpPr>
          <p:cNvPr id="5" name="Slide Number Placeholder 4"/>
          <p:cNvSpPr>
            <a:spLocks noGrp="1"/>
          </p:cNvSpPr>
          <p:nvPr>
            <p:ph type="sldNum" sz="quarter" idx="12"/>
          </p:nvPr>
        </p:nvSpPr>
        <p:spPr/>
        <p:txBody>
          <a:bodyPr/>
          <a:lstStyle/>
          <a:p>
            <a:fld id="{14D65173-87C9-47C0-A890-7AD8E2754265}" type="slidenum">
              <a:rPr lang="en-US" smtClean="0"/>
              <a:pPr/>
              <a:t>19</a:t>
            </a:fld>
            <a:endParaRPr lang="en-US" dirty="0"/>
          </a:p>
        </p:txBody>
      </p:sp>
      <p:sp>
        <p:nvSpPr>
          <p:cNvPr id="6" name="Content Placeholder 2"/>
          <p:cNvSpPr>
            <a:spLocks noGrp="1"/>
          </p:cNvSpPr>
          <p:nvPr>
            <p:ph idx="1"/>
          </p:nvPr>
        </p:nvSpPr>
        <p:spPr>
          <a:xfrm>
            <a:off x="232350" y="1676400"/>
            <a:ext cx="4439734" cy="4989225"/>
          </a:xfrm>
        </p:spPr>
        <p:txBody>
          <a:bodyPr>
            <a:noAutofit/>
          </a:bodyPr>
          <a:lstStyle/>
          <a:p>
            <a:pPr algn="just">
              <a:buFont typeface="Wingdings" panose="05000000000000000000" pitchFamily="2" charset="2"/>
              <a:buChar char="§"/>
            </a:pPr>
            <a:r>
              <a:rPr lang="en-US" sz="2000" dirty="0">
                <a:latin typeface="+mn-lt"/>
              </a:rPr>
              <a:t>It means showing neither agreement or </a:t>
            </a:r>
            <a:r>
              <a:rPr lang="en-US" sz="2000" dirty="0" smtClean="0">
                <a:latin typeface="+mn-lt"/>
              </a:rPr>
              <a:t>disagreement.</a:t>
            </a:r>
            <a:endParaRPr lang="en-US" sz="2000" dirty="0">
              <a:latin typeface="+mn-lt"/>
            </a:endParaRPr>
          </a:p>
          <a:p>
            <a:pPr algn="just">
              <a:buFont typeface="Wingdings" panose="05000000000000000000" pitchFamily="2" charset="2"/>
              <a:buChar char="§"/>
            </a:pPr>
            <a:r>
              <a:rPr lang="en-US" sz="2000" dirty="0">
                <a:latin typeface="+mn-lt"/>
              </a:rPr>
              <a:t>It means not asking </a:t>
            </a:r>
            <a:r>
              <a:rPr lang="en-US" sz="2000" dirty="0" smtClean="0">
                <a:latin typeface="+mn-lt"/>
              </a:rPr>
              <a:t>questions at the beginning.</a:t>
            </a:r>
            <a:endParaRPr lang="en-US" sz="2000" dirty="0">
              <a:latin typeface="+mn-lt"/>
            </a:endParaRPr>
          </a:p>
          <a:p>
            <a:pPr algn="just">
              <a:buFont typeface="Wingdings" panose="05000000000000000000" pitchFamily="2" charset="2"/>
              <a:buChar char="§"/>
            </a:pPr>
            <a:r>
              <a:rPr lang="en-US" sz="2000" dirty="0">
                <a:latin typeface="+mn-lt"/>
              </a:rPr>
              <a:t>It means not giving advice, or jumping to problem </a:t>
            </a:r>
            <a:r>
              <a:rPr lang="en-US" sz="2000" dirty="0" smtClean="0">
                <a:latin typeface="+mn-lt"/>
              </a:rPr>
              <a:t>solving in between.</a:t>
            </a:r>
            <a:endParaRPr lang="en-US" sz="2000" dirty="0">
              <a:latin typeface="+mn-lt"/>
            </a:endParaRPr>
          </a:p>
          <a:p>
            <a:pPr algn="just">
              <a:buFont typeface="Wingdings" panose="05000000000000000000" pitchFamily="2" charset="2"/>
              <a:buChar char="§"/>
            </a:pPr>
            <a:r>
              <a:rPr lang="en-US" sz="2000" dirty="0">
                <a:latin typeface="+mn-lt"/>
              </a:rPr>
              <a:t>It means sending the conversational ball back to the other person, instead of taking control of it</a:t>
            </a:r>
            <a:r>
              <a:rPr lang="en-US" sz="2000" dirty="0" smtClean="0">
                <a:latin typeface="+mn-lt"/>
              </a:rPr>
              <a:t>.</a:t>
            </a:r>
            <a:endParaRPr lang="en-US" sz="2000" dirty="0">
              <a:latin typeface="+mn-lt"/>
            </a:endParaRPr>
          </a:p>
        </p:txBody>
      </p:sp>
      <p:pic>
        <p:nvPicPr>
          <p:cNvPr id="7" name="Picture 2" descr="Finger"/>
          <p:cNvPicPr>
            <a:picLocks noChangeAspect="1" noChangeArrowheads="1"/>
          </p:cNvPicPr>
          <p:nvPr/>
        </p:nvPicPr>
        <p:blipFill>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5000860" y="2057400"/>
            <a:ext cx="37719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8161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ctrTitle"/>
          </p:nvPr>
        </p:nvSpPr>
        <p:spPr>
          <a:xfrm>
            <a:off x="283344" y="609600"/>
            <a:ext cx="7946256" cy="1066800"/>
          </a:xfrm>
        </p:spPr>
        <p:txBody>
          <a:bodyPr lIns="90488" tIns="44450" rIns="90488" bIns="44450">
            <a:noAutofit/>
          </a:bodyPr>
          <a:lstStyle/>
          <a:p>
            <a:pPr>
              <a:defRPr/>
            </a:pPr>
            <a:r>
              <a:rPr lang="en-US" smtClean="0">
                <a:latin typeface="+mn-lt"/>
              </a:rPr>
              <a:t>Interactive </a:t>
            </a:r>
            <a:r>
              <a:rPr lang="en-US" dirty="0" smtClean="0">
                <a:latin typeface="+mn-lt"/>
              </a:rPr>
              <a:t>Skills</a:t>
            </a:r>
          </a:p>
        </p:txBody>
      </p:sp>
    </p:spTree>
    <p:extLst>
      <p:ext uri="{BB962C8B-B14F-4D97-AF65-F5344CB8AC3E}">
        <p14:creationId xmlns:p14="http://schemas.microsoft.com/office/powerpoint/2010/main" val="115252180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mn-lt"/>
              </a:rPr>
              <a:t>Clarifying</a:t>
            </a:r>
            <a:endParaRPr lang="en-US" sz="3200" dirty="0">
              <a:latin typeface="+mn-lt"/>
            </a:endParaRPr>
          </a:p>
        </p:txBody>
      </p:sp>
      <p:sp>
        <p:nvSpPr>
          <p:cNvPr id="5" name="Slide Number Placeholder 4"/>
          <p:cNvSpPr>
            <a:spLocks noGrp="1"/>
          </p:cNvSpPr>
          <p:nvPr>
            <p:ph type="sldNum" sz="quarter" idx="12"/>
          </p:nvPr>
        </p:nvSpPr>
        <p:spPr/>
        <p:txBody>
          <a:bodyPr/>
          <a:lstStyle/>
          <a:p>
            <a:fld id="{14D65173-87C9-47C0-A890-7AD8E2754265}" type="slidenum">
              <a:rPr lang="en-US" smtClean="0"/>
              <a:pPr/>
              <a:t>20</a:t>
            </a:fld>
            <a:endParaRPr lang="en-US" dirty="0"/>
          </a:p>
        </p:txBody>
      </p:sp>
      <p:sp>
        <p:nvSpPr>
          <p:cNvPr id="6" name="Content Placeholder 2"/>
          <p:cNvSpPr>
            <a:spLocks noGrp="1"/>
          </p:cNvSpPr>
          <p:nvPr>
            <p:ph idx="1"/>
          </p:nvPr>
        </p:nvSpPr>
        <p:spPr>
          <a:xfrm>
            <a:off x="232350" y="1219200"/>
            <a:ext cx="4439734" cy="3886200"/>
          </a:xfrm>
        </p:spPr>
        <p:txBody>
          <a:bodyPr>
            <a:noAutofit/>
          </a:bodyPr>
          <a:lstStyle/>
          <a:p>
            <a:pPr algn="just">
              <a:buFont typeface="Wingdings" panose="05000000000000000000" pitchFamily="2" charset="2"/>
              <a:buChar char="§"/>
            </a:pPr>
            <a:r>
              <a:rPr lang="en-US" sz="2000" dirty="0">
                <a:latin typeface="+mn-lt"/>
              </a:rPr>
              <a:t>Checking out the exact meaning of the sender’s words by using open or closed questions</a:t>
            </a:r>
            <a:r>
              <a:rPr lang="en-US" sz="2000" dirty="0" smtClean="0">
                <a:latin typeface="+mn-lt"/>
              </a:rPr>
              <a:t>.</a:t>
            </a:r>
            <a:endParaRPr lang="en-US" sz="2000" dirty="0">
              <a:latin typeface="+mn-lt"/>
            </a:endParaRPr>
          </a:p>
          <a:p>
            <a:pPr algn="just">
              <a:buFont typeface="Wingdings" panose="05000000000000000000" pitchFamily="2" charset="2"/>
              <a:buChar char="§"/>
            </a:pPr>
            <a:r>
              <a:rPr lang="en-US" sz="2000" dirty="0">
                <a:latin typeface="+mn-lt"/>
              </a:rPr>
              <a:t>Questions starting with the 5 </a:t>
            </a:r>
            <a:r>
              <a:rPr lang="en-US" sz="2000" dirty="0" smtClean="0">
                <a:latin typeface="+mn-lt"/>
              </a:rPr>
              <a:t>W’s </a:t>
            </a:r>
            <a:r>
              <a:rPr lang="en-US" sz="2000" dirty="0">
                <a:latin typeface="+mn-lt"/>
              </a:rPr>
              <a:t>and the 1 H are used when clarifying a point</a:t>
            </a:r>
            <a:r>
              <a:rPr lang="en-US" sz="2000" dirty="0" smtClean="0">
                <a:latin typeface="+mn-lt"/>
              </a:rPr>
              <a:t>.</a:t>
            </a:r>
            <a:endParaRPr lang="en-US" sz="2000" dirty="0">
              <a:latin typeface="+mn-lt"/>
            </a:endParaRPr>
          </a:p>
          <a:p>
            <a:pPr algn="just">
              <a:buFont typeface="Wingdings" panose="05000000000000000000" pitchFamily="2" charset="2"/>
              <a:buChar char="§"/>
            </a:pPr>
            <a:r>
              <a:rPr lang="en-US" sz="2000" dirty="0">
                <a:latin typeface="+mn-lt"/>
              </a:rPr>
              <a:t>Avoid using leading, bombarding, or double questions as these may bring a response of defensiveness from others.</a:t>
            </a:r>
          </a:p>
          <a:p>
            <a:pPr algn="just">
              <a:buFont typeface="Wingdings" panose="05000000000000000000" pitchFamily="2" charset="2"/>
              <a:buChar char="§"/>
            </a:pPr>
            <a:endParaRPr lang="en-US" sz="2000" dirty="0">
              <a:latin typeface="+mn-lt"/>
            </a:endParaRP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t="9884" b="4146"/>
          <a:stretch/>
        </p:blipFill>
        <p:spPr>
          <a:xfrm>
            <a:off x="5377695" y="668017"/>
            <a:ext cx="3539293" cy="4988565"/>
          </a:xfrm>
          <a:prstGeom prst="rect">
            <a:avLst/>
          </a:prstGeom>
        </p:spPr>
      </p:pic>
    </p:spTree>
    <p:extLst>
      <p:ext uri="{BB962C8B-B14F-4D97-AF65-F5344CB8AC3E}">
        <p14:creationId xmlns:p14="http://schemas.microsoft.com/office/powerpoint/2010/main" val="3782391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mn-lt"/>
              </a:rPr>
              <a:t>Paraphrasing</a:t>
            </a:r>
            <a:endParaRPr lang="en-US" sz="3200" dirty="0">
              <a:latin typeface="+mn-lt"/>
            </a:endParaRPr>
          </a:p>
        </p:txBody>
      </p:sp>
      <p:sp>
        <p:nvSpPr>
          <p:cNvPr id="5" name="Slide Number Placeholder 4"/>
          <p:cNvSpPr>
            <a:spLocks noGrp="1"/>
          </p:cNvSpPr>
          <p:nvPr>
            <p:ph type="sldNum" sz="quarter" idx="12"/>
          </p:nvPr>
        </p:nvSpPr>
        <p:spPr/>
        <p:txBody>
          <a:bodyPr/>
          <a:lstStyle/>
          <a:p>
            <a:fld id="{14D65173-87C9-47C0-A890-7AD8E2754265}" type="slidenum">
              <a:rPr lang="en-US" smtClean="0"/>
              <a:pPr/>
              <a:t>21</a:t>
            </a:fld>
            <a:endParaRPr lang="en-US" dirty="0"/>
          </a:p>
        </p:txBody>
      </p:sp>
      <p:sp>
        <p:nvSpPr>
          <p:cNvPr id="6" name="Content Placeholder 2"/>
          <p:cNvSpPr>
            <a:spLocks noGrp="1"/>
          </p:cNvSpPr>
          <p:nvPr>
            <p:ph idx="1"/>
          </p:nvPr>
        </p:nvSpPr>
        <p:spPr>
          <a:xfrm>
            <a:off x="232350" y="1219200"/>
            <a:ext cx="5330250" cy="5105400"/>
          </a:xfrm>
        </p:spPr>
        <p:txBody>
          <a:bodyPr>
            <a:noAutofit/>
          </a:bodyPr>
          <a:lstStyle/>
          <a:p>
            <a:pPr algn="just">
              <a:buFont typeface="Wingdings" panose="05000000000000000000" pitchFamily="2" charset="2"/>
              <a:buChar char="§"/>
            </a:pPr>
            <a:r>
              <a:rPr lang="en-US" sz="2000" dirty="0">
                <a:latin typeface="+mn-lt"/>
              </a:rPr>
              <a:t>Stating back to the speaker in your own words your understanding of what they have said.</a:t>
            </a:r>
          </a:p>
          <a:p>
            <a:pPr algn="just">
              <a:buFont typeface="Wingdings" panose="05000000000000000000" pitchFamily="2" charset="2"/>
              <a:buChar char="§"/>
            </a:pPr>
            <a:r>
              <a:rPr lang="en-US" sz="2000" dirty="0">
                <a:latin typeface="+mn-lt"/>
              </a:rPr>
              <a:t>We use paraphrasing in two situations-</a:t>
            </a:r>
          </a:p>
          <a:p>
            <a:pPr lvl="1" algn="just">
              <a:buFont typeface="Arial" panose="020B0604020202020204" pitchFamily="34" charset="0"/>
              <a:buChar char="•"/>
            </a:pPr>
            <a:r>
              <a:rPr lang="en-US" sz="1800" dirty="0">
                <a:latin typeface="+mn-lt"/>
              </a:rPr>
              <a:t>When we want to test our understanding of what was stated.</a:t>
            </a:r>
          </a:p>
          <a:p>
            <a:pPr lvl="1" algn="just">
              <a:buFont typeface="Arial" panose="020B0604020202020204" pitchFamily="34" charset="0"/>
              <a:buChar char="•"/>
            </a:pPr>
            <a:r>
              <a:rPr lang="en-US" sz="1800" dirty="0">
                <a:latin typeface="+mn-lt"/>
              </a:rPr>
              <a:t>To demonstrate our understanding to the other person.</a:t>
            </a:r>
          </a:p>
          <a:p>
            <a:pPr algn="just">
              <a:buFont typeface="Wingdings" panose="05000000000000000000" pitchFamily="2" charset="2"/>
              <a:buChar char="§"/>
            </a:pPr>
            <a:r>
              <a:rPr lang="en-US" sz="2000" dirty="0">
                <a:latin typeface="+mn-lt"/>
              </a:rPr>
              <a:t>We will not go wrong with this skill because if you paraphrase inaccurately the other person will correct you and the misunderstanding will be clarified.</a:t>
            </a:r>
          </a:p>
          <a:p>
            <a:pPr algn="just">
              <a:buFont typeface="Wingdings" panose="05000000000000000000" pitchFamily="2" charset="2"/>
              <a:buChar char="§"/>
            </a:pPr>
            <a:endParaRPr lang="en-US" sz="2000" dirty="0">
              <a:latin typeface="+mn-lt"/>
            </a:endParaRPr>
          </a:p>
        </p:txBody>
      </p:sp>
      <p:pic>
        <p:nvPicPr>
          <p:cNvPr id="7" name="Picture 2" descr="Let Us Talk"/>
          <p:cNvPicPr>
            <a:picLocks noChangeAspect="1" noChangeArrowheads="1"/>
          </p:cNvPicPr>
          <p:nvPr/>
        </p:nvPicPr>
        <p:blipFill rotWithShape="1">
          <a:blip r:embed="rId2">
            <a:extLst>
              <a:ext uri="{28A0092B-C50C-407E-A947-70E740481C1C}">
                <a14:useLocalDpi xmlns:a14="http://schemas.microsoft.com/office/drawing/2010/main" val="0"/>
              </a:ext>
            </a:extLst>
          </a:blip>
          <a:srcRect l="7661" r="7960"/>
          <a:stretch/>
        </p:blipFill>
        <p:spPr bwMode="auto">
          <a:xfrm>
            <a:off x="5562600" y="2133600"/>
            <a:ext cx="3471991"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859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mn-lt"/>
              </a:rPr>
              <a:t>Summarizing</a:t>
            </a:r>
            <a:endParaRPr lang="en-US" sz="3200" dirty="0">
              <a:latin typeface="+mn-lt"/>
            </a:endParaRPr>
          </a:p>
        </p:txBody>
      </p:sp>
      <p:sp>
        <p:nvSpPr>
          <p:cNvPr id="5" name="Slide Number Placeholder 4"/>
          <p:cNvSpPr>
            <a:spLocks noGrp="1"/>
          </p:cNvSpPr>
          <p:nvPr>
            <p:ph type="sldNum" sz="quarter" idx="12"/>
          </p:nvPr>
        </p:nvSpPr>
        <p:spPr/>
        <p:txBody>
          <a:bodyPr/>
          <a:lstStyle/>
          <a:p>
            <a:fld id="{14D65173-87C9-47C0-A890-7AD8E2754265}" type="slidenum">
              <a:rPr lang="en-US" smtClean="0"/>
              <a:pPr/>
              <a:t>22</a:t>
            </a:fld>
            <a:endParaRPr lang="en-US" dirty="0"/>
          </a:p>
        </p:txBody>
      </p:sp>
      <p:sp>
        <p:nvSpPr>
          <p:cNvPr id="6" name="Content Placeholder 2"/>
          <p:cNvSpPr>
            <a:spLocks noGrp="1"/>
          </p:cNvSpPr>
          <p:nvPr>
            <p:ph idx="1"/>
          </p:nvPr>
        </p:nvSpPr>
        <p:spPr>
          <a:xfrm>
            <a:off x="232350" y="1295400"/>
            <a:ext cx="4796850" cy="4876800"/>
          </a:xfrm>
        </p:spPr>
        <p:txBody>
          <a:bodyPr>
            <a:noAutofit/>
          </a:bodyPr>
          <a:lstStyle/>
          <a:p>
            <a:pPr algn="just">
              <a:buFont typeface="Wingdings" panose="05000000000000000000" pitchFamily="2" charset="2"/>
              <a:buChar char="§"/>
            </a:pPr>
            <a:r>
              <a:rPr lang="en-US" sz="2000" dirty="0">
                <a:latin typeface="+mn-lt"/>
              </a:rPr>
              <a:t>At the conclusion of a discussion, reflecting back in a concise manner the major points of the total message.</a:t>
            </a:r>
          </a:p>
          <a:p>
            <a:pPr algn="just">
              <a:buFont typeface="Wingdings" panose="05000000000000000000" pitchFamily="2" charset="2"/>
              <a:buChar char="§"/>
            </a:pPr>
            <a:endParaRPr lang="en-US" sz="2000" dirty="0">
              <a:latin typeface="+mn-lt"/>
            </a:endParaRPr>
          </a:p>
          <a:p>
            <a:pPr algn="just">
              <a:buFont typeface="Wingdings" panose="05000000000000000000" pitchFamily="2" charset="2"/>
              <a:buChar char="§"/>
            </a:pPr>
            <a:r>
              <a:rPr lang="en-US" sz="2000" dirty="0">
                <a:latin typeface="+mn-lt"/>
              </a:rPr>
              <a:t>This skill is especially </a:t>
            </a:r>
            <a:r>
              <a:rPr lang="en-US" sz="2000" dirty="0" smtClean="0">
                <a:latin typeface="+mn-lt"/>
              </a:rPr>
              <a:t>important when-</a:t>
            </a:r>
            <a:endParaRPr lang="en-US" sz="2000" dirty="0">
              <a:latin typeface="+mn-lt"/>
            </a:endParaRPr>
          </a:p>
          <a:p>
            <a:pPr lvl="2" algn="just"/>
            <a:r>
              <a:rPr lang="en-US" sz="2000" dirty="0" smtClean="0">
                <a:latin typeface="+mn-lt"/>
              </a:rPr>
              <a:t>The </a:t>
            </a:r>
            <a:r>
              <a:rPr lang="en-US" sz="2000" dirty="0">
                <a:latin typeface="+mn-lt"/>
              </a:rPr>
              <a:t>topic of discussion is complex and long drawn.</a:t>
            </a:r>
          </a:p>
          <a:p>
            <a:pPr lvl="2" algn="just"/>
            <a:r>
              <a:rPr lang="en-US" sz="2000" dirty="0" smtClean="0">
                <a:latin typeface="+mn-lt"/>
              </a:rPr>
              <a:t>The </a:t>
            </a:r>
            <a:r>
              <a:rPr lang="en-US" sz="2000" dirty="0">
                <a:latin typeface="+mn-lt"/>
              </a:rPr>
              <a:t>conversation happens over the telephone.</a:t>
            </a:r>
          </a:p>
          <a:p>
            <a:pPr lvl="2" algn="just"/>
            <a:r>
              <a:rPr lang="en-US" sz="2000" dirty="0" smtClean="0">
                <a:latin typeface="+mn-lt"/>
              </a:rPr>
              <a:t>A </a:t>
            </a:r>
            <a:r>
              <a:rPr lang="en-US" sz="2000" dirty="0">
                <a:latin typeface="+mn-lt"/>
              </a:rPr>
              <a:t>decision has been taken after brainstorming.</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5418" y="2061848"/>
            <a:ext cx="3211278" cy="2353303"/>
          </a:xfrm>
          <a:prstGeom prst="rect">
            <a:avLst/>
          </a:prstGeom>
        </p:spPr>
      </p:pic>
    </p:spTree>
    <p:extLst>
      <p:ext uri="{BB962C8B-B14F-4D97-AF65-F5344CB8AC3E}">
        <p14:creationId xmlns:p14="http://schemas.microsoft.com/office/powerpoint/2010/main" val="245603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1000"/>
                                        <p:tgtEl>
                                          <p:spTgt spid="6">
                                            <p:txEl>
                                              <p:pRg st="2" end="2"/>
                                            </p:txEl>
                                          </p:spTgt>
                                        </p:tgtEl>
                                      </p:cBhvr>
                                    </p:animEffect>
                                    <p:anim calcmode="lin" valueType="num">
                                      <p:cBhvr>
                                        <p:cTn id="1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1000"/>
                                        <p:tgtEl>
                                          <p:spTgt spid="6">
                                            <p:txEl>
                                              <p:pRg st="3" end="3"/>
                                            </p:txEl>
                                          </p:spTgt>
                                        </p:tgtEl>
                                      </p:cBhvr>
                                    </p:animEffect>
                                    <p:anim calcmode="lin" valueType="num">
                                      <p:cBhvr>
                                        <p:cTn id="22"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Effect transition="in" filter="fade">
                                      <p:cBhvr>
                                        <p:cTn id="28" dur="1000"/>
                                        <p:tgtEl>
                                          <p:spTgt spid="6">
                                            <p:txEl>
                                              <p:pRg st="4" end="4"/>
                                            </p:txEl>
                                          </p:spTgt>
                                        </p:tgtEl>
                                      </p:cBhvr>
                                    </p:animEffect>
                                    <p:anim calcmode="lin" valueType="num">
                                      <p:cBhvr>
                                        <p:cTn id="29"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animEffect transition="in" filter="fade">
                                      <p:cBhvr>
                                        <p:cTn id="35" dur="1000"/>
                                        <p:tgtEl>
                                          <p:spTgt spid="6">
                                            <p:txEl>
                                              <p:pRg st="5" end="5"/>
                                            </p:txEl>
                                          </p:spTgt>
                                        </p:tgtEl>
                                      </p:cBhvr>
                                    </p:animEffect>
                                    <p:anim calcmode="lin" valueType="num">
                                      <p:cBhvr>
                                        <p:cTn id="36"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mn-lt"/>
              </a:rPr>
              <a:t>Attending Skills</a:t>
            </a:r>
            <a:endParaRPr lang="en-US" sz="3200" dirty="0">
              <a:latin typeface="+mn-lt"/>
            </a:endParaRPr>
          </a:p>
        </p:txBody>
      </p:sp>
      <p:sp>
        <p:nvSpPr>
          <p:cNvPr id="5" name="Slide Number Placeholder 4"/>
          <p:cNvSpPr>
            <a:spLocks noGrp="1"/>
          </p:cNvSpPr>
          <p:nvPr>
            <p:ph type="sldNum" sz="quarter" idx="12"/>
          </p:nvPr>
        </p:nvSpPr>
        <p:spPr/>
        <p:txBody>
          <a:bodyPr/>
          <a:lstStyle/>
          <a:p>
            <a:fld id="{14D65173-87C9-47C0-A890-7AD8E2754265}" type="slidenum">
              <a:rPr lang="en-US" smtClean="0"/>
              <a:pPr/>
              <a:t>23</a:t>
            </a:fld>
            <a:endParaRPr lang="en-US" dirty="0"/>
          </a:p>
        </p:txBody>
      </p:sp>
      <p:sp>
        <p:nvSpPr>
          <p:cNvPr id="6" name="Content Placeholder 2"/>
          <p:cNvSpPr>
            <a:spLocks noGrp="1"/>
          </p:cNvSpPr>
          <p:nvPr>
            <p:ph idx="1"/>
          </p:nvPr>
        </p:nvSpPr>
        <p:spPr>
          <a:xfrm>
            <a:off x="232350" y="1337078"/>
            <a:ext cx="6168450" cy="4911322"/>
          </a:xfrm>
        </p:spPr>
        <p:txBody>
          <a:bodyPr>
            <a:noAutofit/>
          </a:bodyPr>
          <a:lstStyle/>
          <a:p>
            <a:pPr algn="just">
              <a:buFont typeface="Wingdings" panose="05000000000000000000" pitchFamily="2" charset="2"/>
              <a:buChar char="§"/>
            </a:pPr>
            <a:r>
              <a:rPr lang="en-US" sz="2000" dirty="0">
                <a:latin typeface="+mn-lt"/>
              </a:rPr>
              <a:t>These are verbal and nonverbal behaviors that indicate to the speaker that you (as listener) are “turned in” and receiving the message. </a:t>
            </a:r>
            <a:r>
              <a:rPr lang="en-US" sz="2000" dirty="0" smtClean="0">
                <a:latin typeface="+mn-lt"/>
              </a:rPr>
              <a:t>For example:</a:t>
            </a:r>
            <a:endParaRPr lang="en-US" sz="2000" dirty="0">
              <a:latin typeface="+mn-lt"/>
            </a:endParaRPr>
          </a:p>
          <a:p>
            <a:pPr lvl="2" algn="just"/>
            <a:r>
              <a:rPr lang="en-US" sz="2000" dirty="0" smtClean="0">
                <a:latin typeface="+mn-lt"/>
              </a:rPr>
              <a:t>Making </a:t>
            </a:r>
            <a:r>
              <a:rPr lang="en-US" sz="2000" dirty="0">
                <a:latin typeface="+mn-lt"/>
              </a:rPr>
              <a:t>direct eye contact</a:t>
            </a:r>
          </a:p>
          <a:p>
            <a:pPr lvl="2" algn="just"/>
            <a:r>
              <a:rPr lang="en-US" sz="2000" dirty="0">
                <a:latin typeface="+mn-lt"/>
              </a:rPr>
              <a:t>Using open body posture to signal receptiveness</a:t>
            </a:r>
          </a:p>
          <a:p>
            <a:pPr lvl="2" algn="just"/>
            <a:r>
              <a:rPr lang="en-US" sz="2000" dirty="0">
                <a:latin typeface="+mn-lt"/>
              </a:rPr>
              <a:t>Use of “minimal encouragers” such as head nodding, smiling, saying “uh-huh”…</a:t>
            </a:r>
          </a:p>
          <a:p>
            <a:pPr lvl="2" algn="just"/>
            <a:r>
              <a:rPr lang="en-US" sz="2000" dirty="0">
                <a:latin typeface="+mn-lt"/>
              </a:rPr>
              <a:t>Verbal following…brief statements acknowledging that you have understood the speaker and summarizing what you </a:t>
            </a:r>
            <a:r>
              <a:rPr lang="en-US" sz="2000" dirty="0" smtClean="0">
                <a:latin typeface="+mn-lt"/>
              </a:rPr>
              <a:t>heard.</a:t>
            </a:r>
            <a:endParaRPr lang="en-US" sz="2000" dirty="0">
              <a:latin typeface="+mn-lt"/>
            </a:endParaRPr>
          </a:p>
          <a:p>
            <a:pPr algn="just">
              <a:buFont typeface="Wingdings" panose="05000000000000000000" pitchFamily="2" charset="2"/>
              <a:buChar char="§"/>
            </a:pPr>
            <a:endParaRPr lang="en-US" sz="2000" dirty="0">
              <a:latin typeface="+mn-lt"/>
            </a:endParaRPr>
          </a:p>
          <a:p>
            <a:pPr algn="just">
              <a:buFont typeface="Wingdings" panose="05000000000000000000" pitchFamily="2" charset="2"/>
              <a:buChar char="§"/>
            </a:pPr>
            <a:endParaRPr lang="en-US" sz="2000" dirty="0">
              <a:latin typeface="+mn-l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8588" y="1524000"/>
            <a:ext cx="2438400" cy="3251200"/>
          </a:xfrm>
          <a:prstGeom prst="rect">
            <a:avLst/>
          </a:prstGeom>
        </p:spPr>
      </p:pic>
    </p:spTree>
    <p:extLst>
      <p:ext uri="{BB962C8B-B14F-4D97-AF65-F5344CB8AC3E}">
        <p14:creationId xmlns:p14="http://schemas.microsoft.com/office/powerpoint/2010/main" val="2375924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mn-lt"/>
              </a:rPr>
              <a:t>Dealing with Feelings</a:t>
            </a:r>
            <a:endParaRPr lang="en-US" sz="3200" dirty="0">
              <a:latin typeface="+mn-lt"/>
            </a:endParaRPr>
          </a:p>
        </p:txBody>
      </p:sp>
      <p:sp>
        <p:nvSpPr>
          <p:cNvPr id="5" name="Slide Number Placeholder 4"/>
          <p:cNvSpPr>
            <a:spLocks noGrp="1"/>
          </p:cNvSpPr>
          <p:nvPr>
            <p:ph type="sldNum" sz="quarter" idx="12"/>
          </p:nvPr>
        </p:nvSpPr>
        <p:spPr/>
        <p:txBody>
          <a:bodyPr/>
          <a:lstStyle/>
          <a:p>
            <a:fld id="{14D65173-87C9-47C0-A890-7AD8E2754265}" type="slidenum">
              <a:rPr lang="en-US" smtClean="0"/>
              <a:pPr/>
              <a:t>24</a:t>
            </a:fld>
            <a:endParaRPr lang="en-US" dirty="0"/>
          </a:p>
        </p:txBody>
      </p:sp>
      <p:sp>
        <p:nvSpPr>
          <p:cNvPr id="6" name="Content Placeholder 2"/>
          <p:cNvSpPr>
            <a:spLocks noGrp="1"/>
          </p:cNvSpPr>
          <p:nvPr>
            <p:ph idx="1"/>
          </p:nvPr>
        </p:nvSpPr>
        <p:spPr>
          <a:xfrm>
            <a:off x="235762" y="1048011"/>
            <a:ext cx="5101650" cy="3775478"/>
          </a:xfrm>
        </p:spPr>
        <p:txBody>
          <a:bodyPr>
            <a:noAutofit/>
          </a:bodyPr>
          <a:lstStyle/>
          <a:p>
            <a:pPr marL="0" indent="0" algn="just">
              <a:lnSpc>
                <a:spcPct val="200000"/>
              </a:lnSpc>
              <a:buNone/>
            </a:pPr>
            <a:r>
              <a:rPr lang="en-US" sz="2000" b="1" dirty="0">
                <a:latin typeface="+mn-lt"/>
              </a:rPr>
              <a:t>Self-awareness </a:t>
            </a:r>
            <a:r>
              <a:rPr lang="en-US" sz="2000" dirty="0">
                <a:latin typeface="+mn-lt"/>
              </a:rPr>
              <a:t>of one’s feelings is the first step in dealing with feelings. If we are unaware of what we are feeling, we may act on it unconsciously. If we can notice and name our feeling it gives us the power to make choices about how to handle it</a:t>
            </a:r>
            <a:r>
              <a:rPr lang="en-US" sz="2000" dirty="0" smtClean="0">
                <a:latin typeface="+mn-lt"/>
              </a:rPr>
              <a:t>.</a:t>
            </a:r>
            <a:endParaRPr lang="en-US" sz="2000" dirty="0">
              <a:latin typeface="+mn-lt"/>
            </a:endParaRPr>
          </a:p>
        </p:txBody>
      </p:sp>
      <p:pic>
        <p:nvPicPr>
          <p:cNvPr id="7" name="Picture 2" descr="Crazy Fa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1233" y="2068713"/>
            <a:ext cx="2857500" cy="2533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65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 y="206375"/>
            <a:ext cx="8420100" cy="1470025"/>
          </a:xfrm>
        </p:spPr>
        <p:txBody>
          <a:bodyPr>
            <a:normAutofit/>
          </a:bodyPr>
          <a:lstStyle/>
          <a:p>
            <a:r>
              <a:rPr lang="en-US" dirty="0">
                <a:latin typeface="+mn-lt"/>
                <a:cs typeface="Calibri" pitchFamily="34" charset="0"/>
              </a:rPr>
              <a:t>Reading </a:t>
            </a:r>
            <a:r>
              <a:rPr lang="en-US" dirty="0" smtClean="0">
                <a:latin typeface="+mn-lt"/>
                <a:cs typeface="Calibri" pitchFamily="34" charset="0"/>
              </a:rPr>
              <a:t>Techniques</a:t>
            </a:r>
            <a:endParaRPr lang="en-US" dirty="0">
              <a:latin typeface="+mn-lt"/>
            </a:endParaRPr>
          </a:p>
        </p:txBody>
      </p:sp>
    </p:spTree>
    <p:extLst>
      <p:ext uri="{BB962C8B-B14F-4D97-AF65-F5344CB8AC3E}">
        <p14:creationId xmlns:p14="http://schemas.microsoft.com/office/powerpoint/2010/main" val="42922277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mn-lt"/>
                <a:cs typeface="Calibri" pitchFamily="34" charset="0"/>
              </a:rPr>
              <a:t>Reading </a:t>
            </a:r>
            <a:r>
              <a:rPr lang="en-US" sz="3200" dirty="0" smtClean="0">
                <a:latin typeface="+mn-lt"/>
                <a:cs typeface="Calibri" pitchFamily="34" charset="0"/>
              </a:rPr>
              <a:t>Techniques</a:t>
            </a:r>
            <a:endParaRPr lang="en-US" sz="3200" dirty="0">
              <a:latin typeface="+mn-lt"/>
            </a:endParaRPr>
          </a:p>
        </p:txBody>
      </p:sp>
      <p:sp>
        <p:nvSpPr>
          <p:cNvPr id="4" name="Slide Number Placeholder 3"/>
          <p:cNvSpPr>
            <a:spLocks noGrp="1"/>
          </p:cNvSpPr>
          <p:nvPr>
            <p:ph type="sldNum" sz="quarter" idx="12"/>
          </p:nvPr>
        </p:nvSpPr>
        <p:spPr/>
        <p:txBody>
          <a:bodyPr/>
          <a:lstStyle/>
          <a:p>
            <a:fld id="{2C08189B-C2E7-433E-82DE-E920A00954A4}" type="slidenum">
              <a:rPr lang="en-US" smtClean="0"/>
              <a:t>26</a:t>
            </a:fld>
            <a:endParaRPr lang="en-US"/>
          </a:p>
        </p:txBody>
      </p:sp>
      <p:graphicFrame>
        <p:nvGraphicFramePr>
          <p:cNvPr id="5" name="Diagram 4"/>
          <p:cNvGraphicFramePr/>
          <p:nvPr>
            <p:extLst>
              <p:ext uri="{D42A27DB-BD31-4B8C-83A1-F6EECF244321}">
                <p14:modId xmlns:p14="http://schemas.microsoft.com/office/powerpoint/2010/main" val="4056279386"/>
              </p:ext>
            </p:extLst>
          </p:nvPr>
        </p:nvGraphicFramePr>
        <p:xfrm>
          <a:off x="437255" y="1219200"/>
          <a:ext cx="8274828" cy="477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8899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mn-lt"/>
              </a:rPr>
              <a:t>Tips</a:t>
            </a:r>
            <a:endParaRPr lang="en-US" sz="3200" dirty="0">
              <a:latin typeface="+mn-lt"/>
            </a:endParaRPr>
          </a:p>
        </p:txBody>
      </p:sp>
      <p:sp>
        <p:nvSpPr>
          <p:cNvPr id="3" name="Content Placeholder 2"/>
          <p:cNvSpPr>
            <a:spLocks noGrp="1"/>
          </p:cNvSpPr>
          <p:nvPr>
            <p:ph idx="1"/>
          </p:nvPr>
        </p:nvSpPr>
        <p:spPr>
          <a:xfrm>
            <a:off x="223172" y="1019578"/>
            <a:ext cx="8684638" cy="1331622"/>
          </a:xfrm>
        </p:spPr>
        <p:txBody>
          <a:bodyPr>
            <a:normAutofit/>
          </a:bodyPr>
          <a:lstStyle/>
          <a:p>
            <a:pPr marL="0" indent="0">
              <a:lnSpc>
                <a:spcPct val="100000"/>
              </a:lnSpc>
              <a:buNone/>
            </a:pPr>
            <a:r>
              <a:rPr lang="en-US" sz="2000" dirty="0">
                <a:latin typeface="+mn-lt"/>
                <a:cs typeface="Calibri" pitchFamily="34" charset="0"/>
              </a:rPr>
              <a:t>Remember to check the purpose of your reading and then use scanning, </a:t>
            </a:r>
            <a:r>
              <a:rPr lang="en-US" sz="2000" dirty="0" smtClean="0">
                <a:latin typeface="+mn-lt"/>
                <a:cs typeface="Calibri" pitchFamily="34" charset="0"/>
              </a:rPr>
              <a:t>skimming or </a:t>
            </a:r>
            <a:r>
              <a:rPr lang="en-US" sz="2000" dirty="0">
                <a:latin typeface="+mn-lt"/>
                <a:cs typeface="Calibri" pitchFamily="34" charset="0"/>
              </a:rPr>
              <a:t>intensive reading- either separately or in sequence-as required so that </a:t>
            </a:r>
            <a:r>
              <a:rPr lang="en-US" sz="2000" dirty="0" smtClean="0">
                <a:latin typeface="+mn-lt"/>
                <a:cs typeface="Calibri" pitchFamily="34" charset="0"/>
              </a:rPr>
              <a:t>you achieve </a:t>
            </a:r>
            <a:r>
              <a:rPr lang="en-US" sz="2000" dirty="0">
                <a:latin typeface="+mn-lt"/>
                <a:cs typeface="Calibri" pitchFamily="34" charset="0"/>
              </a:rPr>
              <a:t>the purpose.</a:t>
            </a:r>
          </a:p>
        </p:txBody>
      </p:sp>
      <p:sp>
        <p:nvSpPr>
          <p:cNvPr id="4" name="Slide Number Placeholder 3"/>
          <p:cNvSpPr>
            <a:spLocks noGrp="1"/>
          </p:cNvSpPr>
          <p:nvPr>
            <p:ph type="sldNum" sz="quarter" idx="12"/>
          </p:nvPr>
        </p:nvSpPr>
        <p:spPr/>
        <p:txBody>
          <a:bodyPr/>
          <a:lstStyle/>
          <a:p>
            <a:fld id="{14D65173-87C9-47C0-A890-7AD8E2754265}" type="slidenum">
              <a:rPr lang="en-US" smtClean="0"/>
              <a:pPr/>
              <a:t>27</a:t>
            </a:fld>
            <a:endParaRPr lang="en-US" dirty="0"/>
          </a:p>
        </p:txBody>
      </p:sp>
      <p:graphicFrame>
        <p:nvGraphicFramePr>
          <p:cNvPr id="5" name="Content Placeholder 3"/>
          <p:cNvGraphicFramePr>
            <a:graphicFrameLocks/>
          </p:cNvGraphicFramePr>
          <p:nvPr>
            <p:extLst>
              <p:ext uri="{D42A27DB-BD31-4B8C-83A1-F6EECF244321}">
                <p14:modId xmlns:p14="http://schemas.microsoft.com/office/powerpoint/2010/main" val="4230746532"/>
              </p:ext>
            </p:extLst>
          </p:nvPr>
        </p:nvGraphicFramePr>
        <p:xfrm>
          <a:off x="232350" y="2209800"/>
          <a:ext cx="8622873" cy="3962400"/>
        </p:xfrm>
        <a:graphic>
          <a:graphicData uri="http://schemas.openxmlformats.org/drawingml/2006/table">
            <a:tbl>
              <a:tblPr firstRow="1" bandRow="1">
                <a:tableStyleId>{BC89EF96-8CEA-46FF-86C4-4CE0E7609802}</a:tableStyleId>
              </a:tblPr>
              <a:tblGrid>
                <a:gridCol w="446011">
                  <a:extLst>
                    <a:ext uri="{9D8B030D-6E8A-4147-A177-3AD203B41FA5}">
                      <a16:colId xmlns:a16="http://schemas.microsoft.com/office/drawing/2014/main" val="20000"/>
                    </a:ext>
                  </a:extLst>
                </a:gridCol>
                <a:gridCol w="6378038">
                  <a:extLst>
                    <a:ext uri="{9D8B030D-6E8A-4147-A177-3AD203B41FA5}">
                      <a16:colId xmlns:a16="http://schemas.microsoft.com/office/drawing/2014/main" val="20001"/>
                    </a:ext>
                  </a:extLst>
                </a:gridCol>
                <a:gridCol w="1798824">
                  <a:extLst>
                    <a:ext uri="{9D8B030D-6E8A-4147-A177-3AD203B41FA5}">
                      <a16:colId xmlns:a16="http://schemas.microsoft.com/office/drawing/2014/main" val="20002"/>
                    </a:ext>
                  </a:extLst>
                </a:gridCol>
              </a:tblGrid>
              <a:tr h="660400">
                <a:tc>
                  <a:txBody>
                    <a:bodyPr/>
                    <a:lstStyle/>
                    <a:p>
                      <a:r>
                        <a:rPr lang="en-US" b="0" i="0" dirty="0" smtClean="0">
                          <a:latin typeface="Calibri" pitchFamily="34" charset="0"/>
                          <a:cs typeface="Calibri" pitchFamily="34" charset="0"/>
                        </a:rPr>
                        <a:t>1</a:t>
                      </a:r>
                      <a:endParaRPr lang="en-US" b="0" i="0" dirty="0">
                        <a:latin typeface="Calibri" pitchFamily="34" charset="0"/>
                        <a:cs typeface="Calibri" pitchFamily="34" charset="0"/>
                      </a:endParaRPr>
                    </a:p>
                  </a:txBody>
                  <a:tcPr/>
                </a:tc>
                <a:tc>
                  <a:txBody>
                    <a:bodyPr/>
                    <a:lstStyle/>
                    <a:p>
                      <a:r>
                        <a:rPr lang="en-US" sz="1800" b="0" kern="1200" dirty="0" smtClean="0">
                          <a:effectLst/>
                          <a:latin typeface="Calibri" pitchFamily="34" charset="0"/>
                          <a:cs typeface="Calibri" pitchFamily="34" charset="0"/>
                        </a:rPr>
                        <a:t>To check particular details of an incident reported in a newspaper article.</a:t>
                      </a:r>
                      <a:endParaRPr lang="en-US" b="0" dirty="0">
                        <a:latin typeface="Calibri" pitchFamily="34" charset="0"/>
                        <a:cs typeface="Calibri" pitchFamily="34" charset="0"/>
                      </a:endParaRPr>
                    </a:p>
                  </a:txBody>
                  <a:tcPr/>
                </a:tc>
                <a:tc>
                  <a:txBody>
                    <a:bodyPr/>
                    <a:lstStyle/>
                    <a:p>
                      <a:r>
                        <a:rPr lang="en-US" b="0" dirty="0" smtClean="0">
                          <a:latin typeface="Calibri" pitchFamily="34" charset="0"/>
                          <a:cs typeface="Calibri" pitchFamily="34" charset="0"/>
                        </a:rPr>
                        <a:t>Scanning</a:t>
                      </a:r>
                      <a:endParaRPr lang="en-US" b="0" dirty="0">
                        <a:latin typeface="Calibri" pitchFamily="34" charset="0"/>
                        <a:cs typeface="Calibri" pitchFamily="34" charset="0"/>
                      </a:endParaRPr>
                    </a:p>
                  </a:txBody>
                  <a:tcPr/>
                </a:tc>
                <a:extLst>
                  <a:ext uri="{0D108BD9-81ED-4DB2-BD59-A6C34878D82A}">
                    <a16:rowId xmlns:a16="http://schemas.microsoft.com/office/drawing/2014/main" val="10000"/>
                  </a:ext>
                </a:extLst>
              </a:tr>
              <a:tr h="660400">
                <a:tc>
                  <a:txBody>
                    <a:bodyPr/>
                    <a:lstStyle/>
                    <a:p>
                      <a:r>
                        <a:rPr lang="en-US" dirty="0" smtClean="0">
                          <a:latin typeface="Calibri" pitchFamily="34" charset="0"/>
                          <a:cs typeface="Calibri" pitchFamily="34" charset="0"/>
                        </a:rPr>
                        <a:t>2</a:t>
                      </a:r>
                      <a:endParaRPr lang="en-US" dirty="0">
                        <a:latin typeface="Calibri" pitchFamily="34" charset="0"/>
                        <a:cs typeface="Calibri" pitchFamily="34" charset="0"/>
                      </a:endParaRPr>
                    </a:p>
                  </a:txBody>
                  <a:tcPr/>
                </a:tc>
                <a:tc>
                  <a:txBody>
                    <a:bodyPr/>
                    <a:lstStyle/>
                    <a:p>
                      <a:r>
                        <a:rPr lang="en-US" sz="1800" kern="1200" dirty="0" smtClean="0">
                          <a:effectLst/>
                          <a:latin typeface="Calibri" pitchFamily="34" charset="0"/>
                          <a:cs typeface="Calibri" pitchFamily="34" charset="0"/>
                        </a:rPr>
                        <a:t>To see whether a magazine article will be worth reading.</a:t>
                      </a:r>
                      <a:endParaRPr lang="en-US" dirty="0">
                        <a:latin typeface="Calibri" pitchFamily="34" charset="0"/>
                        <a:cs typeface="Calibri" pitchFamily="34" charset="0"/>
                      </a:endParaRPr>
                    </a:p>
                  </a:txBody>
                  <a:tcPr/>
                </a:tc>
                <a:tc>
                  <a:txBody>
                    <a:bodyPr/>
                    <a:lstStyle/>
                    <a:p>
                      <a:r>
                        <a:rPr lang="en-US" dirty="0" smtClean="0">
                          <a:latin typeface="Calibri" pitchFamily="34" charset="0"/>
                          <a:cs typeface="Calibri" pitchFamily="34" charset="0"/>
                        </a:rPr>
                        <a:t>Skimming</a:t>
                      </a:r>
                      <a:endParaRPr lang="en-US" dirty="0">
                        <a:latin typeface="Calibri" pitchFamily="34" charset="0"/>
                        <a:cs typeface="Calibri" pitchFamily="34" charset="0"/>
                      </a:endParaRPr>
                    </a:p>
                  </a:txBody>
                  <a:tcPr/>
                </a:tc>
                <a:extLst>
                  <a:ext uri="{0D108BD9-81ED-4DB2-BD59-A6C34878D82A}">
                    <a16:rowId xmlns:a16="http://schemas.microsoft.com/office/drawing/2014/main" val="10001"/>
                  </a:ext>
                </a:extLst>
              </a:tr>
              <a:tr h="660400">
                <a:tc>
                  <a:txBody>
                    <a:bodyPr/>
                    <a:lstStyle/>
                    <a:p>
                      <a:r>
                        <a:rPr lang="en-US" dirty="0" smtClean="0">
                          <a:latin typeface="Calibri" pitchFamily="34" charset="0"/>
                          <a:cs typeface="Calibri" pitchFamily="34" charset="0"/>
                        </a:rPr>
                        <a:t>3</a:t>
                      </a:r>
                      <a:endParaRPr lang="en-US" dirty="0">
                        <a:latin typeface="Calibri" pitchFamily="34" charset="0"/>
                        <a:cs typeface="Calibri" pitchFamily="34" charset="0"/>
                      </a:endParaRPr>
                    </a:p>
                  </a:txBody>
                  <a:tcPr/>
                </a:tc>
                <a:tc>
                  <a:txBody>
                    <a:bodyPr/>
                    <a:lstStyle/>
                    <a:p>
                      <a:r>
                        <a:rPr lang="en-US" sz="1800" kern="1200" dirty="0" smtClean="0">
                          <a:effectLst/>
                          <a:latin typeface="Calibri" pitchFamily="34" charset="0"/>
                          <a:cs typeface="Calibri" pitchFamily="34" charset="0"/>
                        </a:rPr>
                        <a:t>To read the instructions for booking and paying for a journey on-line.</a:t>
                      </a:r>
                      <a:endParaRPr lang="en-US" dirty="0">
                        <a:latin typeface="Calibri" pitchFamily="34" charset="0"/>
                        <a:cs typeface="Calibri" pitchFamily="34" charset="0"/>
                      </a:endParaRPr>
                    </a:p>
                  </a:txBody>
                  <a:tcPr/>
                </a:tc>
                <a:tc>
                  <a:txBody>
                    <a:bodyPr/>
                    <a:lstStyle/>
                    <a:p>
                      <a:r>
                        <a:rPr lang="en-US" dirty="0" smtClean="0">
                          <a:latin typeface="Calibri" pitchFamily="34" charset="0"/>
                          <a:cs typeface="Calibri" pitchFamily="34" charset="0"/>
                        </a:rPr>
                        <a:t>Intensive</a:t>
                      </a:r>
                      <a:endParaRPr lang="en-US" dirty="0">
                        <a:latin typeface="Calibri" pitchFamily="34" charset="0"/>
                        <a:cs typeface="Calibri" pitchFamily="34" charset="0"/>
                      </a:endParaRPr>
                    </a:p>
                  </a:txBody>
                  <a:tcPr/>
                </a:tc>
                <a:extLst>
                  <a:ext uri="{0D108BD9-81ED-4DB2-BD59-A6C34878D82A}">
                    <a16:rowId xmlns:a16="http://schemas.microsoft.com/office/drawing/2014/main" val="10002"/>
                  </a:ext>
                </a:extLst>
              </a:tr>
              <a:tr h="660400">
                <a:tc>
                  <a:txBody>
                    <a:bodyPr/>
                    <a:lstStyle/>
                    <a:p>
                      <a:r>
                        <a:rPr lang="en-US" dirty="0" smtClean="0">
                          <a:latin typeface="Calibri" pitchFamily="34" charset="0"/>
                          <a:cs typeface="Calibri" pitchFamily="34" charset="0"/>
                        </a:rPr>
                        <a:t>4</a:t>
                      </a:r>
                      <a:endParaRPr lang="en-US" dirty="0">
                        <a:latin typeface="Calibri" pitchFamily="34" charset="0"/>
                        <a:cs typeface="Calibri" pitchFamily="34" charset="0"/>
                      </a:endParaRPr>
                    </a:p>
                  </a:txBody>
                  <a:tcPr/>
                </a:tc>
                <a:tc>
                  <a:txBody>
                    <a:bodyPr/>
                    <a:lstStyle/>
                    <a:p>
                      <a:r>
                        <a:rPr lang="en-US" sz="1800" kern="1200" dirty="0" smtClean="0">
                          <a:effectLst/>
                          <a:latin typeface="Calibri" pitchFamily="34" charset="0"/>
                          <a:cs typeface="Calibri" pitchFamily="34" charset="0"/>
                        </a:rPr>
                        <a:t>To read a text thoroughly to understand and remember what you’ve read.</a:t>
                      </a:r>
                      <a:endParaRPr lang="en-US" dirty="0">
                        <a:latin typeface="Calibri" pitchFamily="34" charset="0"/>
                        <a:cs typeface="Calibri" pitchFamily="34" charset="0"/>
                      </a:endParaRPr>
                    </a:p>
                  </a:txBody>
                  <a:tcPr/>
                </a:tc>
                <a:tc>
                  <a:txBody>
                    <a:bodyPr/>
                    <a:lstStyle/>
                    <a:p>
                      <a:r>
                        <a:rPr lang="en-US" dirty="0" smtClean="0">
                          <a:latin typeface="Calibri" pitchFamily="34" charset="0"/>
                          <a:cs typeface="Calibri" pitchFamily="34" charset="0"/>
                        </a:rPr>
                        <a:t>Intensive</a:t>
                      </a:r>
                      <a:endParaRPr lang="en-US" dirty="0">
                        <a:latin typeface="Calibri" pitchFamily="34" charset="0"/>
                        <a:cs typeface="Calibri" pitchFamily="34" charset="0"/>
                      </a:endParaRPr>
                    </a:p>
                  </a:txBody>
                  <a:tcPr/>
                </a:tc>
                <a:extLst>
                  <a:ext uri="{0D108BD9-81ED-4DB2-BD59-A6C34878D82A}">
                    <a16:rowId xmlns:a16="http://schemas.microsoft.com/office/drawing/2014/main" val="10003"/>
                  </a:ext>
                </a:extLst>
              </a:tr>
              <a:tr h="660400">
                <a:tc>
                  <a:txBody>
                    <a:bodyPr/>
                    <a:lstStyle/>
                    <a:p>
                      <a:r>
                        <a:rPr lang="en-US" dirty="0" smtClean="0">
                          <a:latin typeface="Calibri" pitchFamily="34" charset="0"/>
                          <a:cs typeface="Calibri" pitchFamily="34" charset="0"/>
                        </a:rPr>
                        <a:t>5</a:t>
                      </a:r>
                      <a:endParaRPr lang="en-US" dirty="0">
                        <a:latin typeface="Calibri" pitchFamily="34" charset="0"/>
                        <a:cs typeface="Calibri" pitchFamily="34" charset="0"/>
                      </a:endParaRPr>
                    </a:p>
                  </a:txBody>
                  <a:tcPr/>
                </a:tc>
                <a:tc>
                  <a:txBody>
                    <a:bodyPr/>
                    <a:lstStyle/>
                    <a:p>
                      <a:r>
                        <a:rPr lang="en-US" sz="1800" kern="1200" dirty="0" smtClean="0">
                          <a:effectLst/>
                          <a:latin typeface="Calibri" pitchFamily="34" charset="0"/>
                          <a:cs typeface="Calibri" pitchFamily="34" charset="0"/>
                        </a:rPr>
                        <a:t>To read a textbook chapter to revise a subject that you know well.</a:t>
                      </a:r>
                      <a:endParaRPr lang="en-US" dirty="0">
                        <a:latin typeface="Calibri" pitchFamily="34" charset="0"/>
                        <a:cs typeface="Calibri" pitchFamily="34" charset="0"/>
                      </a:endParaRPr>
                    </a:p>
                  </a:txBody>
                  <a:tcPr/>
                </a:tc>
                <a:tc>
                  <a:txBody>
                    <a:bodyPr/>
                    <a:lstStyle/>
                    <a:p>
                      <a:r>
                        <a:rPr lang="en-US" dirty="0" smtClean="0">
                          <a:latin typeface="Calibri" pitchFamily="34" charset="0"/>
                          <a:cs typeface="Calibri" pitchFamily="34" charset="0"/>
                        </a:rPr>
                        <a:t>Skimming</a:t>
                      </a:r>
                      <a:endParaRPr lang="en-US" dirty="0">
                        <a:latin typeface="Calibri" pitchFamily="34" charset="0"/>
                        <a:cs typeface="Calibri" pitchFamily="34" charset="0"/>
                      </a:endParaRPr>
                    </a:p>
                  </a:txBody>
                  <a:tcPr/>
                </a:tc>
                <a:extLst>
                  <a:ext uri="{0D108BD9-81ED-4DB2-BD59-A6C34878D82A}">
                    <a16:rowId xmlns:a16="http://schemas.microsoft.com/office/drawing/2014/main" val="10004"/>
                  </a:ext>
                </a:extLst>
              </a:tr>
              <a:tr h="660400">
                <a:tc>
                  <a:txBody>
                    <a:bodyPr/>
                    <a:lstStyle/>
                    <a:p>
                      <a:r>
                        <a:rPr lang="en-US" dirty="0" smtClean="0">
                          <a:latin typeface="Calibri" pitchFamily="34" charset="0"/>
                          <a:cs typeface="Calibri" pitchFamily="34" charset="0"/>
                        </a:rPr>
                        <a:t>6</a:t>
                      </a:r>
                      <a:endParaRPr lang="en-US" dirty="0">
                        <a:latin typeface="Calibri" pitchFamily="34" charset="0"/>
                        <a:cs typeface="Calibri" pitchFamily="34" charset="0"/>
                      </a:endParaRPr>
                    </a:p>
                  </a:txBody>
                  <a:tcPr/>
                </a:tc>
                <a:tc>
                  <a:txBody>
                    <a:bodyPr/>
                    <a:lstStyle/>
                    <a:p>
                      <a:r>
                        <a:rPr lang="en-US" sz="1800" kern="1200" dirty="0" smtClean="0">
                          <a:effectLst/>
                          <a:latin typeface="Calibri" pitchFamily="34" charset="0"/>
                          <a:cs typeface="Calibri" pitchFamily="34" charset="0"/>
                        </a:rPr>
                        <a:t>To check </a:t>
                      </a:r>
                      <a:r>
                        <a:rPr lang="en-US" sz="1800" kern="1200" baseline="0" dirty="0" smtClean="0">
                          <a:effectLst/>
                          <a:latin typeface="Calibri" pitchFamily="34" charset="0"/>
                          <a:cs typeface="Calibri" pitchFamily="34" charset="0"/>
                        </a:rPr>
                        <a:t> the names of the </a:t>
                      </a:r>
                      <a:r>
                        <a:rPr lang="en-US" sz="1800" kern="1200" dirty="0" smtClean="0">
                          <a:effectLst/>
                          <a:latin typeface="Calibri" pitchFamily="34" charset="0"/>
                          <a:cs typeface="Calibri" pitchFamily="34" charset="0"/>
                        </a:rPr>
                        <a:t> research methods the author</a:t>
                      </a:r>
                      <a:r>
                        <a:rPr lang="en-US" sz="1800" kern="1200" baseline="0" dirty="0" smtClean="0">
                          <a:effectLst/>
                          <a:latin typeface="Calibri" pitchFamily="34" charset="0"/>
                          <a:cs typeface="Calibri" pitchFamily="34" charset="0"/>
                        </a:rPr>
                        <a:t> </a:t>
                      </a:r>
                      <a:r>
                        <a:rPr lang="en-US" sz="1800" kern="1200" dirty="0" smtClean="0">
                          <a:effectLst/>
                          <a:latin typeface="Calibri" pitchFamily="34" charset="0"/>
                          <a:cs typeface="Calibri" pitchFamily="34" charset="0"/>
                        </a:rPr>
                        <a:t>of a research report article has used.</a:t>
                      </a:r>
                      <a:endParaRPr lang="en-US" dirty="0">
                        <a:latin typeface="Calibri" pitchFamily="34" charset="0"/>
                        <a:cs typeface="Calibri" pitchFamily="34" charset="0"/>
                      </a:endParaRPr>
                    </a:p>
                  </a:txBody>
                  <a:tcPr/>
                </a:tc>
                <a:tc>
                  <a:txBody>
                    <a:bodyPr/>
                    <a:lstStyle/>
                    <a:p>
                      <a:r>
                        <a:rPr lang="en-US" dirty="0" smtClean="0">
                          <a:latin typeface="Calibri" pitchFamily="34" charset="0"/>
                          <a:cs typeface="Calibri" pitchFamily="34" charset="0"/>
                        </a:rPr>
                        <a:t>Scanning</a:t>
                      </a:r>
                      <a:endParaRPr lang="en-US" dirty="0">
                        <a:latin typeface="Calibri" pitchFamily="34" charset="0"/>
                        <a:cs typeface="Calibri" pitchFamily="34" charset="0"/>
                      </a:endParaRPr>
                    </a:p>
                  </a:txBody>
                  <a:tcPr/>
                </a:tc>
                <a:extLst>
                  <a:ext uri="{0D108BD9-81ED-4DB2-BD59-A6C34878D82A}">
                    <a16:rowId xmlns:a16="http://schemas.microsoft.com/office/drawing/2014/main" val="10005"/>
                  </a:ext>
                </a:extLst>
              </a:tr>
            </a:tbl>
          </a:graphicData>
        </a:graphic>
      </p:graphicFrame>
      <p:sp>
        <p:nvSpPr>
          <p:cNvPr id="14" name="Rounded Rectangle 13"/>
          <p:cNvSpPr/>
          <p:nvPr/>
        </p:nvSpPr>
        <p:spPr>
          <a:xfrm>
            <a:off x="7010401" y="2209800"/>
            <a:ext cx="1871116" cy="68580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Rounded Rectangle 18"/>
          <p:cNvSpPr/>
          <p:nvPr/>
        </p:nvSpPr>
        <p:spPr>
          <a:xfrm>
            <a:off x="7010401" y="2865858"/>
            <a:ext cx="1871116" cy="68580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Rounded Rectangle 19"/>
          <p:cNvSpPr/>
          <p:nvPr/>
        </p:nvSpPr>
        <p:spPr>
          <a:xfrm>
            <a:off x="7011753" y="3490415"/>
            <a:ext cx="1871116" cy="68580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ounded Rectangle 20"/>
          <p:cNvSpPr/>
          <p:nvPr/>
        </p:nvSpPr>
        <p:spPr>
          <a:xfrm>
            <a:off x="7010401" y="4172063"/>
            <a:ext cx="1871116" cy="68580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ounded Rectangle 21"/>
          <p:cNvSpPr/>
          <p:nvPr/>
        </p:nvSpPr>
        <p:spPr>
          <a:xfrm>
            <a:off x="7010401" y="4829231"/>
            <a:ext cx="1871116" cy="68580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ounded Rectangle 22"/>
          <p:cNvSpPr/>
          <p:nvPr/>
        </p:nvSpPr>
        <p:spPr>
          <a:xfrm>
            <a:off x="7010401" y="5500346"/>
            <a:ext cx="1871116" cy="68580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32627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animBg="1"/>
      <p:bldP spid="20" grpId="0" animBg="1"/>
      <p:bldP spid="21" grpId="0" animBg="1"/>
      <p:bldP spid="22" grpId="0" animBg="1"/>
      <p:bldP spid="2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mn-lt"/>
              </a:rPr>
              <a:t>Exercise 1: Skimming</a:t>
            </a:r>
            <a:endParaRPr lang="en-US" sz="3200" dirty="0">
              <a:latin typeface="+mn-lt"/>
            </a:endParaRPr>
          </a:p>
        </p:txBody>
      </p:sp>
      <p:sp>
        <p:nvSpPr>
          <p:cNvPr id="3" name="Content Placeholder 2"/>
          <p:cNvSpPr>
            <a:spLocks noGrp="1"/>
          </p:cNvSpPr>
          <p:nvPr>
            <p:ph idx="1"/>
          </p:nvPr>
        </p:nvSpPr>
        <p:spPr>
          <a:xfrm>
            <a:off x="232350" y="1295400"/>
            <a:ext cx="8684638" cy="4227222"/>
          </a:xfrm>
        </p:spPr>
        <p:txBody>
          <a:bodyPr>
            <a:noAutofit/>
          </a:bodyPr>
          <a:lstStyle/>
          <a:p>
            <a:pPr marL="0" lvl="2" indent="0" algn="just">
              <a:lnSpc>
                <a:spcPct val="100000"/>
              </a:lnSpc>
              <a:buNone/>
            </a:pPr>
            <a:r>
              <a:rPr lang="en-US" sz="2000" dirty="0">
                <a:latin typeface="+mn-lt"/>
              </a:rPr>
              <a:t>Sometimes I think it's only a matter of time before engineers will come up with software that can produce posts like this one. In other words, I'd only have to plug in a few keywords on what I'd like the theme of my post to be. And a computer will turn out a beautifully written, 700-word essay. No other human involvement would be necessary. In fact, here's an article from the </a:t>
            </a:r>
            <a:r>
              <a:rPr lang="en-US" sz="2000" b="1" u="sng" dirty="0">
                <a:latin typeface="+mn-lt"/>
              </a:rPr>
              <a:t>New York Times</a:t>
            </a:r>
            <a:r>
              <a:rPr lang="en-US" sz="2000" dirty="0">
                <a:latin typeface="+mn-lt"/>
              </a:rPr>
              <a:t> that supports this hunch. It details how one of the last so-called creative bastions of Hollywood - the movie screenplay and those who write it - is an enterprise that is about to change dramatically. That's because statisticians claim to have developed ways to detect winning formulas of movies using data</a:t>
            </a:r>
            <a:r>
              <a:rPr lang="en-US" sz="2000" dirty="0" smtClean="0">
                <a:latin typeface="+mn-lt"/>
              </a:rPr>
              <a:t>.</a:t>
            </a:r>
          </a:p>
          <a:p>
            <a:pPr marL="0" lvl="2" indent="0" algn="just">
              <a:lnSpc>
                <a:spcPct val="100000"/>
              </a:lnSpc>
              <a:buNone/>
            </a:pPr>
            <a:endParaRPr lang="en-US" sz="2000" dirty="0">
              <a:latin typeface="+mn-lt"/>
            </a:endParaRPr>
          </a:p>
          <a:p>
            <a:pPr marL="342900" lvl="2" indent="-342900" algn="just">
              <a:lnSpc>
                <a:spcPct val="100000"/>
              </a:lnSpc>
            </a:pPr>
            <a:r>
              <a:rPr lang="en-US" sz="2000" b="1" dirty="0">
                <a:latin typeface="+mn-lt"/>
              </a:rPr>
              <a:t>What is the writers prediction?</a:t>
            </a:r>
          </a:p>
          <a:p>
            <a:pPr marL="342900" lvl="2" indent="-342900" algn="just">
              <a:lnSpc>
                <a:spcPct val="100000"/>
              </a:lnSpc>
            </a:pPr>
            <a:r>
              <a:rPr lang="en-US" sz="2000" b="1" dirty="0">
                <a:latin typeface="+mn-lt"/>
              </a:rPr>
              <a:t>Explain the example given to corroborate his idea</a:t>
            </a:r>
            <a:r>
              <a:rPr lang="en-US" sz="2000" dirty="0">
                <a:latin typeface="+mn-lt"/>
              </a:rPr>
              <a:t>?</a:t>
            </a:r>
          </a:p>
          <a:p>
            <a:pPr marL="0" lvl="2" indent="0" algn="just">
              <a:lnSpc>
                <a:spcPct val="100000"/>
              </a:lnSpc>
              <a:buNone/>
            </a:pPr>
            <a:endParaRPr lang="en-US" sz="2000" dirty="0">
              <a:latin typeface="+mn-lt"/>
            </a:endParaRPr>
          </a:p>
          <a:p>
            <a:pPr marL="0" lvl="2" indent="0" algn="just">
              <a:lnSpc>
                <a:spcPct val="100000"/>
              </a:lnSpc>
              <a:buNone/>
            </a:pPr>
            <a:endParaRPr lang="en-US" sz="2000" dirty="0">
              <a:latin typeface="+mn-lt"/>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pPr/>
              <a:t>28</a:t>
            </a:fld>
            <a:endParaRPr lang="en-US" dirty="0"/>
          </a:p>
        </p:txBody>
      </p:sp>
    </p:spTree>
    <p:extLst>
      <p:ext uri="{BB962C8B-B14F-4D97-AF65-F5344CB8AC3E}">
        <p14:creationId xmlns:p14="http://schemas.microsoft.com/office/powerpoint/2010/main" val="1733468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mn-lt"/>
              </a:rPr>
              <a:t>Exercise 2: Skimming</a:t>
            </a:r>
            <a:endParaRPr lang="en-US" sz="3200" dirty="0">
              <a:latin typeface="+mn-lt"/>
            </a:endParaRPr>
          </a:p>
        </p:txBody>
      </p:sp>
      <p:sp>
        <p:nvSpPr>
          <p:cNvPr id="3" name="Content Placeholder 2"/>
          <p:cNvSpPr>
            <a:spLocks noGrp="1"/>
          </p:cNvSpPr>
          <p:nvPr>
            <p:ph idx="1"/>
          </p:nvPr>
        </p:nvSpPr>
        <p:spPr>
          <a:xfrm>
            <a:off x="232350" y="914400"/>
            <a:ext cx="8684638" cy="4227222"/>
          </a:xfrm>
        </p:spPr>
        <p:txBody>
          <a:bodyPr>
            <a:noAutofit/>
          </a:bodyPr>
          <a:lstStyle/>
          <a:p>
            <a:pPr marL="0" lvl="2" indent="0" algn="just">
              <a:lnSpc>
                <a:spcPct val="100000"/>
              </a:lnSpc>
              <a:buNone/>
            </a:pPr>
            <a:r>
              <a:rPr lang="en-US" sz="2000" dirty="0">
                <a:latin typeface="+mn-lt"/>
              </a:rPr>
              <a:t>Imagine for a moment that you have gathered your team to set goals for the new cycle. You have succeeded in blocking calendars for 2 consecutive days, and hope to achieve complete clarity on the way forward, with your geographically diverse team of 25 folks. In order to meet this ambitious objective it is imperative that everyone is one hundred percent focused and involved in the brainstorming process. Monday morning at 8:30 am, the meeting starts off with a bang; however by lunch you seem to think otherwise. The cause of concern is a small group of tenured folks in the team who belong to the same region, having an inside joke almost every time someone speaks. Their constant snickering seems to disturb the speaker; however when asked for their opinion, ‘mum’ seems to be the word. Action items that are allocated to them are declined and, all put together, their behavior seems to dissuade other members from contributing openly. You find yourself getting agitated and wonder for a moment if this is what people call ‘difficult behavior at the workplace’? </a:t>
            </a:r>
            <a:endParaRPr lang="en-US" sz="2000" dirty="0" smtClean="0">
              <a:latin typeface="+mn-lt"/>
            </a:endParaRPr>
          </a:p>
          <a:p>
            <a:pPr marL="342900" lvl="2" indent="-342900" algn="just">
              <a:lnSpc>
                <a:spcPct val="100000"/>
              </a:lnSpc>
            </a:pPr>
            <a:r>
              <a:rPr lang="en-US" sz="2000" b="1" dirty="0">
                <a:latin typeface="+mn-lt"/>
              </a:rPr>
              <a:t>What </a:t>
            </a:r>
            <a:r>
              <a:rPr lang="en-US" sz="2000" b="1" dirty="0" smtClean="0">
                <a:latin typeface="+mn-lt"/>
              </a:rPr>
              <a:t>does the regional group do when asked for opinions?</a:t>
            </a:r>
            <a:endParaRPr lang="en-US" sz="2000" b="1" dirty="0">
              <a:latin typeface="+mn-lt"/>
            </a:endParaRPr>
          </a:p>
          <a:p>
            <a:pPr marL="0" lvl="2" indent="0" algn="just">
              <a:lnSpc>
                <a:spcPct val="100000"/>
              </a:lnSpc>
              <a:buNone/>
            </a:pPr>
            <a:endParaRPr lang="en-US" sz="2000" dirty="0">
              <a:latin typeface="+mn-lt"/>
            </a:endParaRPr>
          </a:p>
          <a:p>
            <a:pPr marL="0" lvl="2" indent="0" algn="just">
              <a:lnSpc>
                <a:spcPct val="100000"/>
              </a:lnSpc>
              <a:buNone/>
            </a:pPr>
            <a:endParaRPr lang="en-US" sz="2000" dirty="0">
              <a:latin typeface="+mn-lt"/>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pPr/>
              <a:t>29</a:t>
            </a:fld>
            <a:endParaRPr lang="en-US" dirty="0"/>
          </a:p>
        </p:txBody>
      </p:sp>
    </p:spTree>
    <p:extLst>
      <p:ext uri="{BB962C8B-B14F-4D97-AF65-F5344CB8AC3E}">
        <p14:creationId xmlns:p14="http://schemas.microsoft.com/office/powerpoint/2010/main" val="2085652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sz="3200" dirty="0" smtClean="0">
                <a:latin typeface="+mn-lt"/>
              </a:rPr>
              <a:t>Copyright Guideline</a:t>
            </a:r>
            <a:endParaRPr lang="en-US" sz="3200" dirty="0">
              <a:latin typeface="+mn-lt"/>
            </a:endParaRPr>
          </a:p>
        </p:txBody>
      </p:sp>
      <p:sp>
        <p:nvSpPr>
          <p:cNvPr id="3" name="Content Placeholder 2"/>
          <p:cNvSpPr>
            <a:spLocks noGrp="1"/>
          </p:cNvSpPr>
          <p:nvPr>
            <p:ph idx="1"/>
          </p:nvPr>
        </p:nvSpPr>
        <p:spPr>
          <a:xfrm>
            <a:off x="252228" y="1447801"/>
            <a:ext cx="8664760" cy="4953000"/>
          </a:xfrm>
        </p:spPr>
        <p:txBody>
          <a:bodyPr>
            <a:normAutofit/>
          </a:bodyPr>
          <a:lstStyle/>
          <a:p>
            <a:pPr marL="0" indent="0" algn="just">
              <a:buNone/>
            </a:pPr>
            <a:r>
              <a:rPr lang="en-US" dirty="0" smtClean="0">
                <a:latin typeface="+mn-lt"/>
                <a:cs typeface="Arial" charset="0"/>
              </a:rPr>
              <a:t>© 2013 Infosys Limited, Bangalore, India. All Rights Reserved.</a:t>
            </a:r>
          </a:p>
          <a:p>
            <a:pPr marL="0" indent="0" algn="just">
              <a:buNone/>
            </a:pPr>
            <a:endParaRPr lang="en-US" dirty="0" smtClean="0">
              <a:latin typeface="+mn-lt"/>
              <a:cs typeface="Arial" charset="0"/>
            </a:endParaRPr>
          </a:p>
          <a:p>
            <a:pPr marL="0" indent="0" algn="just">
              <a:buNone/>
            </a:pPr>
            <a:r>
              <a:rPr lang="en-US" dirty="0" smtClean="0">
                <a:latin typeface="+mn-lt"/>
                <a:cs typeface="Arial" charset="0"/>
              </a:rPr>
              <a:t>Infosys believes that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and/or any named intellectual property rights holders under this document.</a:t>
            </a:r>
            <a:endParaRPr lang="en-US" dirty="0">
              <a:latin typeface="+mn-lt"/>
              <a:cs typeface="Arial" charset="0"/>
            </a:endParaRPr>
          </a:p>
        </p:txBody>
      </p:sp>
      <p:sp>
        <p:nvSpPr>
          <p:cNvPr id="7" name="Slide Number Placeholder 4"/>
          <p:cNvSpPr>
            <a:spLocks noGrp="1"/>
          </p:cNvSpPr>
          <p:nvPr>
            <p:ph type="sldNum" sz="quarter" idx="12"/>
          </p:nvPr>
        </p:nvSpPr>
        <p:spPr>
          <a:xfrm>
            <a:off x="8578733" y="78273"/>
            <a:ext cx="194027" cy="190821"/>
          </a:xfrm>
        </p:spPr>
        <p:txBody>
          <a:bodyPr/>
          <a:lstStyle/>
          <a:p>
            <a:fld id="{14D65173-87C9-47C0-A890-7AD8E2754265}" type="slidenum">
              <a:rPr lang="en-US" smtClean="0"/>
              <a:pPr/>
              <a:t>3</a:t>
            </a:fld>
            <a:endParaRPr lang="en-US" dirty="0"/>
          </a:p>
        </p:txBody>
      </p:sp>
    </p:spTree>
    <p:extLst>
      <p:ext uri="{BB962C8B-B14F-4D97-AF65-F5344CB8AC3E}">
        <p14:creationId xmlns:p14="http://schemas.microsoft.com/office/powerpoint/2010/main" val="9747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350" y="26400"/>
            <a:ext cx="8684638" cy="708469"/>
          </a:xfrm>
        </p:spPr>
        <p:txBody>
          <a:bodyPr>
            <a:normAutofit/>
          </a:bodyPr>
          <a:lstStyle/>
          <a:p>
            <a:r>
              <a:rPr lang="en-US" sz="3200" dirty="0" smtClean="0">
                <a:latin typeface="+mn-lt"/>
              </a:rPr>
              <a:t>Exercise 3: Skimming</a:t>
            </a:r>
            <a:endParaRPr lang="en-US" sz="3200" dirty="0">
              <a:latin typeface="+mn-lt"/>
            </a:endParaRPr>
          </a:p>
        </p:txBody>
      </p:sp>
      <p:sp>
        <p:nvSpPr>
          <p:cNvPr id="3" name="Content Placeholder 2"/>
          <p:cNvSpPr>
            <a:spLocks noGrp="1"/>
          </p:cNvSpPr>
          <p:nvPr>
            <p:ph idx="1"/>
          </p:nvPr>
        </p:nvSpPr>
        <p:spPr>
          <a:xfrm>
            <a:off x="100774" y="725778"/>
            <a:ext cx="8947791" cy="4227222"/>
          </a:xfrm>
        </p:spPr>
        <p:txBody>
          <a:bodyPr>
            <a:noAutofit/>
          </a:bodyPr>
          <a:lstStyle/>
          <a:p>
            <a:pPr marL="0" lvl="2" indent="0" algn="just">
              <a:lnSpc>
                <a:spcPct val="114000"/>
              </a:lnSpc>
              <a:buNone/>
            </a:pPr>
            <a:r>
              <a:rPr lang="en-US" sz="1800" dirty="0">
                <a:latin typeface="+mn-lt"/>
              </a:rPr>
              <a:t>Let’s Reuse is an initiative by the Sustainability learning team of L&amp;D, ETA. It  is a collection drive at the Infosys Bangalore DC for reusable items such as dresses for all age groups, bed sheets, clothes for children, socks, caps, uniforms, children’s toys, stationery, story books, newspapers, used notebooks, magazines, school bags, lunch boxes, etc. which are in clean and good condition. It is run on the last Friday of every month, in association with an NGO called </a:t>
            </a:r>
            <a:r>
              <a:rPr lang="en-US" sz="1800" dirty="0" err="1">
                <a:latin typeface="+mn-lt"/>
              </a:rPr>
              <a:t>YouSee</a:t>
            </a:r>
            <a:r>
              <a:rPr lang="en-US" sz="1800" dirty="0">
                <a:latin typeface="+mn-lt"/>
              </a:rPr>
              <a:t> (Infosys was the first institution in Bangalore to work with </a:t>
            </a:r>
            <a:r>
              <a:rPr lang="en-US" sz="1800" dirty="0" err="1">
                <a:latin typeface="+mn-lt"/>
              </a:rPr>
              <a:t>YouSee</a:t>
            </a:r>
            <a:r>
              <a:rPr lang="en-US" sz="1800" dirty="0">
                <a:latin typeface="+mn-lt"/>
              </a:rPr>
              <a:t>). The reusable items collected, sorted and shared with Rainbow Homes and </a:t>
            </a:r>
            <a:r>
              <a:rPr lang="en-US" sz="1800" dirty="0" err="1">
                <a:latin typeface="+mn-lt"/>
              </a:rPr>
              <a:t>Saathi</a:t>
            </a:r>
            <a:r>
              <a:rPr lang="en-US" sz="1800" dirty="0">
                <a:latin typeface="+mn-lt"/>
              </a:rPr>
              <a:t>, an organization working with street children.  The response over the last 2 months has been phenomenal</a:t>
            </a:r>
            <a:r>
              <a:rPr lang="en-US" sz="1800" dirty="0" smtClean="0">
                <a:latin typeface="+mn-lt"/>
              </a:rPr>
              <a:t>.</a:t>
            </a:r>
            <a:endParaRPr lang="en-US" sz="1800" dirty="0">
              <a:latin typeface="+mn-lt"/>
            </a:endParaRPr>
          </a:p>
          <a:p>
            <a:pPr marL="0" lvl="2" indent="0" algn="just">
              <a:lnSpc>
                <a:spcPct val="114000"/>
              </a:lnSpc>
              <a:buNone/>
            </a:pPr>
            <a:r>
              <a:rPr lang="en-US" sz="1800" dirty="0">
                <a:latin typeface="+mn-lt"/>
              </a:rPr>
              <a:t>I look at it as a win-win proposition for both the donor and the recipient. For </a:t>
            </a:r>
            <a:r>
              <a:rPr lang="en-US" sz="1800" dirty="0" err="1">
                <a:latin typeface="+mn-lt"/>
              </a:rPr>
              <a:t>Infoscions</a:t>
            </a:r>
            <a:r>
              <a:rPr lang="en-US" sz="1800" dirty="0">
                <a:latin typeface="+mn-lt"/>
              </a:rPr>
              <a:t>, they need no longer maintain unused items. It helps improve the use of space in our houses. As it happens on the last Friday of every month, the process gains structure as well. For the beneficiary, it means a world of a difference. It is similar to the curiosity and happiness felt by the children in our families when they get hold of a toy or a new dress to keep them warm. It lends an invaluable helping hand by brightening their lives. </a:t>
            </a:r>
          </a:p>
          <a:p>
            <a:pPr marL="285750" lvl="2" indent="-285750" algn="just">
              <a:lnSpc>
                <a:spcPct val="114000"/>
              </a:lnSpc>
            </a:pPr>
            <a:r>
              <a:rPr lang="en-US" sz="1800" b="1" dirty="0">
                <a:latin typeface="+mn-lt"/>
              </a:rPr>
              <a:t>Give three points about </a:t>
            </a:r>
            <a:r>
              <a:rPr lang="en-US" sz="1800" b="1" dirty="0" smtClean="0">
                <a:latin typeface="+mn-lt"/>
              </a:rPr>
              <a:t>“Let’s reuse”</a:t>
            </a:r>
            <a:endParaRPr lang="en-US" sz="1800" b="1" dirty="0">
              <a:latin typeface="+mn-lt"/>
            </a:endParaRPr>
          </a:p>
          <a:p>
            <a:pPr marL="285750" lvl="2" indent="-285750" algn="just">
              <a:lnSpc>
                <a:spcPct val="114000"/>
              </a:lnSpc>
            </a:pPr>
            <a:r>
              <a:rPr lang="en-US" sz="1800" b="1" dirty="0">
                <a:latin typeface="+mn-lt"/>
              </a:rPr>
              <a:t>Why does the writer say it is a win-win proposition? </a:t>
            </a:r>
          </a:p>
        </p:txBody>
      </p:sp>
      <p:sp>
        <p:nvSpPr>
          <p:cNvPr id="4" name="Slide Number Placeholder 3"/>
          <p:cNvSpPr>
            <a:spLocks noGrp="1"/>
          </p:cNvSpPr>
          <p:nvPr>
            <p:ph type="sldNum" sz="quarter" idx="12"/>
          </p:nvPr>
        </p:nvSpPr>
        <p:spPr/>
        <p:txBody>
          <a:bodyPr/>
          <a:lstStyle/>
          <a:p>
            <a:fld id="{14D65173-87C9-47C0-A890-7AD8E2754265}" type="slidenum">
              <a:rPr lang="en-US" smtClean="0"/>
              <a:pPr/>
              <a:t>30</a:t>
            </a:fld>
            <a:endParaRPr lang="en-US" dirty="0"/>
          </a:p>
        </p:txBody>
      </p:sp>
    </p:spTree>
    <p:extLst>
      <p:ext uri="{BB962C8B-B14F-4D97-AF65-F5344CB8AC3E}">
        <p14:creationId xmlns:p14="http://schemas.microsoft.com/office/powerpoint/2010/main" val="1240742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anim calcmode="lin" valueType="num">
                                      <p:cBhvr>
                                        <p:cTn id="1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mn-lt"/>
              </a:rPr>
              <a:t>Exercise 4: Skimming</a:t>
            </a:r>
            <a:endParaRPr lang="en-US" sz="3200" dirty="0">
              <a:latin typeface="+mn-lt"/>
            </a:endParaRPr>
          </a:p>
        </p:txBody>
      </p:sp>
      <p:sp>
        <p:nvSpPr>
          <p:cNvPr id="3" name="Content Placeholder 2"/>
          <p:cNvSpPr>
            <a:spLocks noGrp="1"/>
          </p:cNvSpPr>
          <p:nvPr>
            <p:ph idx="1"/>
          </p:nvPr>
        </p:nvSpPr>
        <p:spPr>
          <a:xfrm>
            <a:off x="232350" y="1030578"/>
            <a:ext cx="8684638" cy="4227222"/>
          </a:xfrm>
        </p:spPr>
        <p:txBody>
          <a:bodyPr>
            <a:noAutofit/>
          </a:bodyPr>
          <a:lstStyle/>
          <a:p>
            <a:pPr marL="0" lvl="2" indent="0" algn="just">
              <a:lnSpc>
                <a:spcPct val="100000"/>
              </a:lnSpc>
              <a:buNone/>
            </a:pPr>
            <a:r>
              <a:rPr lang="en-US" sz="2000" dirty="0">
                <a:latin typeface="+mn-lt"/>
              </a:rPr>
              <a:t>Sub: Submission of use cases: </a:t>
            </a:r>
            <a:r>
              <a:rPr lang="en-US" sz="2000" dirty="0" smtClean="0">
                <a:latin typeface="+mn-lt"/>
              </a:rPr>
              <a:t>reminder</a:t>
            </a:r>
            <a:endParaRPr lang="en-US" sz="2000" dirty="0">
              <a:latin typeface="+mn-lt"/>
            </a:endParaRPr>
          </a:p>
          <a:p>
            <a:pPr marL="0" lvl="2" indent="0" algn="just">
              <a:lnSpc>
                <a:spcPct val="100000"/>
              </a:lnSpc>
              <a:buNone/>
            </a:pPr>
            <a:r>
              <a:rPr lang="en-US" sz="2000" dirty="0" smtClean="0">
                <a:latin typeface="+mn-lt"/>
              </a:rPr>
              <a:t>Dear </a:t>
            </a:r>
            <a:r>
              <a:rPr lang="en-US" sz="2000" dirty="0">
                <a:latin typeface="+mn-lt"/>
              </a:rPr>
              <a:t>Michelle,</a:t>
            </a:r>
          </a:p>
          <a:p>
            <a:pPr marL="0" lvl="2" indent="0" algn="just">
              <a:lnSpc>
                <a:spcPct val="100000"/>
              </a:lnSpc>
              <a:buNone/>
            </a:pPr>
            <a:r>
              <a:rPr lang="en-US" sz="2000" dirty="0">
                <a:latin typeface="+mn-lt"/>
              </a:rPr>
              <a:t>You may remember that we had requested for use cases to be sent last Monday (see my original mail dated 4th May 2012 for details). Without the use cases, I will not be able to complete the development on the current markdown feature  by 15th June 2012</a:t>
            </a:r>
            <a:r>
              <a:rPr lang="en-US" sz="2000" dirty="0" smtClean="0">
                <a:latin typeface="+mn-lt"/>
              </a:rPr>
              <a:t>.</a:t>
            </a:r>
            <a:endParaRPr lang="en-US" sz="2000" dirty="0">
              <a:latin typeface="+mn-lt"/>
            </a:endParaRPr>
          </a:p>
          <a:p>
            <a:pPr marL="0" lvl="2" indent="0" algn="just">
              <a:lnSpc>
                <a:spcPct val="100000"/>
              </a:lnSpc>
              <a:buNone/>
            </a:pPr>
            <a:r>
              <a:rPr lang="en-US" sz="2000" dirty="0">
                <a:latin typeface="+mn-lt"/>
              </a:rPr>
              <a:t>Under such circumstances, I suggest that we setup a call early morning tomorrow at 9:00 a.m. to discuss and finalize the alternatives to reduce the impact to the overall program. Please let me know your thoughts on this</a:t>
            </a:r>
            <a:r>
              <a:rPr lang="en-US" sz="2000" dirty="0" smtClean="0">
                <a:latin typeface="+mn-lt"/>
              </a:rPr>
              <a:t>.</a:t>
            </a:r>
            <a:endParaRPr lang="en-US" sz="2000" dirty="0">
              <a:latin typeface="+mn-lt"/>
            </a:endParaRPr>
          </a:p>
          <a:p>
            <a:pPr marL="0" lvl="2" indent="0" algn="just">
              <a:lnSpc>
                <a:spcPct val="100000"/>
              </a:lnSpc>
              <a:buNone/>
            </a:pPr>
            <a:r>
              <a:rPr lang="en-US" sz="2000" dirty="0">
                <a:latin typeface="+mn-lt"/>
              </a:rPr>
              <a:t>Thanks and regards,</a:t>
            </a:r>
          </a:p>
          <a:p>
            <a:pPr marL="0" lvl="2" indent="0" algn="just">
              <a:lnSpc>
                <a:spcPct val="100000"/>
              </a:lnSpc>
              <a:buNone/>
            </a:pPr>
            <a:r>
              <a:rPr lang="en-US" sz="2000" dirty="0" smtClean="0">
                <a:latin typeface="+mn-lt"/>
              </a:rPr>
              <a:t>Tom</a:t>
            </a:r>
          </a:p>
          <a:p>
            <a:pPr marL="0" lvl="2" indent="0" algn="just">
              <a:lnSpc>
                <a:spcPct val="100000"/>
              </a:lnSpc>
              <a:buNone/>
            </a:pPr>
            <a:endParaRPr lang="en-US" sz="2000" dirty="0" smtClean="0">
              <a:latin typeface="+mn-lt"/>
            </a:endParaRPr>
          </a:p>
          <a:p>
            <a:pPr marL="342900" lvl="2" indent="-342900" algn="just">
              <a:lnSpc>
                <a:spcPct val="100000"/>
              </a:lnSpc>
            </a:pPr>
            <a:r>
              <a:rPr lang="en-US" sz="2000" b="1" dirty="0">
                <a:latin typeface="+mn-lt"/>
              </a:rPr>
              <a:t>What is the e-mail about</a:t>
            </a:r>
            <a:r>
              <a:rPr lang="en-US" sz="2000" dirty="0">
                <a:latin typeface="+mn-lt"/>
              </a:rPr>
              <a:t>?</a:t>
            </a:r>
          </a:p>
          <a:p>
            <a:pPr marL="0" lvl="2" indent="0" algn="just">
              <a:lnSpc>
                <a:spcPct val="100000"/>
              </a:lnSpc>
              <a:buNone/>
            </a:pPr>
            <a:endParaRPr lang="en-US" sz="2000" dirty="0">
              <a:latin typeface="+mn-lt"/>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pPr/>
              <a:t>31</a:t>
            </a:fld>
            <a:endParaRPr lang="en-US" dirty="0"/>
          </a:p>
        </p:txBody>
      </p:sp>
    </p:spTree>
    <p:extLst>
      <p:ext uri="{BB962C8B-B14F-4D97-AF65-F5344CB8AC3E}">
        <p14:creationId xmlns:p14="http://schemas.microsoft.com/office/powerpoint/2010/main" val="2692470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1000"/>
                                        <p:tgtEl>
                                          <p:spTgt spid="3">
                                            <p:txEl>
                                              <p:pRg st="7" end="7"/>
                                            </p:txEl>
                                          </p:spTgt>
                                        </p:tgtEl>
                                      </p:cBhvr>
                                    </p:animEffect>
                                    <p:anim calcmode="lin" valueType="num">
                                      <p:cBhvr>
                                        <p:cTn id="2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mn-lt"/>
              </a:rPr>
              <a:t>Exercise 1: Scanning</a:t>
            </a:r>
            <a:endParaRPr lang="en-US" sz="3200" dirty="0">
              <a:latin typeface="+mn-lt"/>
            </a:endParaRPr>
          </a:p>
        </p:txBody>
      </p:sp>
      <p:sp>
        <p:nvSpPr>
          <p:cNvPr id="3" name="Content Placeholder 2"/>
          <p:cNvSpPr>
            <a:spLocks noGrp="1"/>
          </p:cNvSpPr>
          <p:nvPr>
            <p:ph idx="1"/>
          </p:nvPr>
        </p:nvSpPr>
        <p:spPr>
          <a:xfrm>
            <a:off x="232350" y="1182978"/>
            <a:ext cx="8684638" cy="4227222"/>
          </a:xfrm>
        </p:spPr>
        <p:txBody>
          <a:bodyPr>
            <a:noAutofit/>
          </a:bodyPr>
          <a:lstStyle/>
          <a:p>
            <a:pPr marL="0" lvl="2" indent="0" algn="just">
              <a:lnSpc>
                <a:spcPct val="100000"/>
              </a:lnSpc>
              <a:buNone/>
            </a:pPr>
            <a:r>
              <a:rPr lang="en-US" sz="2000" b="1" dirty="0" smtClean="0">
                <a:latin typeface="+mn-lt"/>
              </a:rPr>
              <a:t>Trust</a:t>
            </a:r>
            <a:r>
              <a:rPr lang="en-US" sz="2000" dirty="0" smtClean="0">
                <a:latin typeface="+mn-lt"/>
              </a:rPr>
              <a:t> - </a:t>
            </a:r>
            <a:r>
              <a:rPr lang="en-US" sz="2000" dirty="0">
                <a:latin typeface="+mn-lt"/>
              </a:rPr>
              <a:t>The members of the team need to believe in each other’s abilities and a basic level of trust needs to be there amongst team members. Trust is what will prevent people from getting into conflicts over differences in personality and style of working. Inclusion of team members in various activities and tasks undertaken by the team and some amount of autonomy within their immediate circumstances can also help in building trust. This will also prevent formation of coteries within the team. Clarity in all communication and freely sharing any information relevant to the team and its working will also help dispel fears and anxieties. Any risks or other adverse circumstances the team may face can be overcome with the trust that team members have in each other</a:t>
            </a:r>
            <a:r>
              <a:rPr lang="en-US" sz="2000" dirty="0" smtClean="0">
                <a:latin typeface="+mn-lt"/>
              </a:rPr>
              <a:t>.</a:t>
            </a:r>
          </a:p>
          <a:p>
            <a:pPr marL="0" lvl="2" indent="0" algn="just">
              <a:lnSpc>
                <a:spcPct val="100000"/>
              </a:lnSpc>
              <a:buNone/>
            </a:pPr>
            <a:endParaRPr lang="en-US" sz="2000" dirty="0">
              <a:latin typeface="+mn-lt"/>
            </a:endParaRPr>
          </a:p>
          <a:p>
            <a:pPr marL="342900" lvl="2" indent="-342900" algn="just">
              <a:lnSpc>
                <a:spcPct val="100000"/>
              </a:lnSpc>
            </a:pPr>
            <a:r>
              <a:rPr lang="en-US" sz="2000" b="1" dirty="0">
                <a:latin typeface="+mn-lt"/>
              </a:rPr>
              <a:t>Find the </a:t>
            </a:r>
            <a:r>
              <a:rPr lang="en-US" sz="2000" b="1" dirty="0" smtClean="0">
                <a:latin typeface="+mn-lt"/>
              </a:rPr>
              <a:t>words: </a:t>
            </a:r>
            <a:r>
              <a:rPr lang="en-US" sz="2000" b="1" dirty="0">
                <a:latin typeface="+mn-lt"/>
              </a:rPr>
              <a:t>coteries, within, dispel, style</a:t>
            </a:r>
          </a:p>
          <a:p>
            <a:pPr marL="342900" lvl="2" indent="-342900" algn="just">
              <a:lnSpc>
                <a:spcPct val="100000"/>
              </a:lnSpc>
            </a:pPr>
            <a:r>
              <a:rPr lang="en-US" sz="2000" b="1" dirty="0">
                <a:latin typeface="+mn-lt"/>
              </a:rPr>
              <a:t>Count the no. of ‘and’  and ‘can’ in the passage</a:t>
            </a:r>
          </a:p>
          <a:p>
            <a:pPr marL="0" lvl="2" indent="0" algn="just">
              <a:lnSpc>
                <a:spcPct val="100000"/>
              </a:lnSpc>
              <a:buNone/>
            </a:pPr>
            <a:endParaRPr lang="en-US" sz="2000" dirty="0">
              <a:latin typeface="+mn-lt"/>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pPr/>
              <a:t>32</a:t>
            </a:fld>
            <a:endParaRPr lang="en-US" dirty="0"/>
          </a:p>
        </p:txBody>
      </p:sp>
    </p:spTree>
    <p:extLst>
      <p:ext uri="{BB962C8B-B14F-4D97-AF65-F5344CB8AC3E}">
        <p14:creationId xmlns:p14="http://schemas.microsoft.com/office/powerpoint/2010/main" val="489235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mn-lt"/>
              </a:rPr>
              <a:t>Exercise 2: Scanning</a:t>
            </a:r>
            <a:endParaRPr lang="en-US" sz="3200" dirty="0">
              <a:latin typeface="+mn-lt"/>
            </a:endParaRPr>
          </a:p>
        </p:txBody>
      </p:sp>
      <p:sp>
        <p:nvSpPr>
          <p:cNvPr id="3" name="Content Placeholder 2"/>
          <p:cNvSpPr>
            <a:spLocks noGrp="1"/>
          </p:cNvSpPr>
          <p:nvPr>
            <p:ph idx="1"/>
          </p:nvPr>
        </p:nvSpPr>
        <p:spPr>
          <a:xfrm>
            <a:off x="533400" y="932732"/>
            <a:ext cx="7391400" cy="4227222"/>
          </a:xfrm>
        </p:spPr>
        <p:txBody>
          <a:bodyPr>
            <a:noAutofit/>
          </a:bodyPr>
          <a:lstStyle/>
          <a:p>
            <a:pPr marL="457200" indent="-457200">
              <a:lnSpc>
                <a:spcPct val="80000"/>
              </a:lnSpc>
              <a:buFont typeface="+mj-lt"/>
              <a:buAutoNum type="arabicPeriod"/>
            </a:pPr>
            <a:r>
              <a:rPr lang="en-US" sz="2000" dirty="0">
                <a:latin typeface="+mn-lt"/>
              </a:rPr>
              <a:t>Went </a:t>
            </a:r>
          </a:p>
          <a:p>
            <a:pPr marL="457200" indent="-457200">
              <a:lnSpc>
                <a:spcPct val="80000"/>
              </a:lnSpc>
              <a:buFont typeface="+mj-lt"/>
              <a:buAutoNum type="arabicPeriod"/>
            </a:pPr>
            <a:r>
              <a:rPr lang="en-US" sz="2000" dirty="0">
                <a:latin typeface="+mn-lt"/>
              </a:rPr>
              <a:t>The</a:t>
            </a:r>
          </a:p>
          <a:p>
            <a:pPr marL="457200" indent="-457200">
              <a:lnSpc>
                <a:spcPct val="80000"/>
              </a:lnSpc>
              <a:buFont typeface="+mj-lt"/>
              <a:buAutoNum type="arabicPeriod"/>
            </a:pPr>
            <a:r>
              <a:rPr lang="en-US" sz="2000" dirty="0">
                <a:latin typeface="+mn-lt"/>
              </a:rPr>
              <a:t>Book</a:t>
            </a:r>
          </a:p>
          <a:p>
            <a:pPr marL="457200" indent="-457200">
              <a:lnSpc>
                <a:spcPct val="80000"/>
              </a:lnSpc>
              <a:buFont typeface="+mj-lt"/>
              <a:buAutoNum type="arabicPeriod"/>
            </a:pPr>
            <a:r>
              <a:rPr lang="en-US" sz="2000" dirty="0">
                <a:latin typeface="+mn-lt"/>
              </a:rPr>
              <a:t>Work</a:t>
            </a:r>
          </a:p>
          <a:p>
            <a:pPr marL="457200" indent="-457200">
              <a:lnSpc>
                <a:spcPct val="80000"/>
              </a:lnSpc>
              <a:buFont typeface="+mj-lt"/>
              <a:buAutoNum type="arabicPeriod"/>
            </a:pPr>
            <a:r>
              <a:rPr lang="en-US" sz="2000" dirty="0">
                <a:latin typeface="+mn-lt"/>
              </a:rPr>
              <a:t>And</a:t>
            </a:r>
          </a:p>
          <a:p>
            <a:pPr marL="457200" indent="-457200">
              <a:lnSpc>
                <a:spcPct val="80000"/>
              </a:lnSpc>
              <a:buFont typeface="+mj-lt"/>
              <a:buAutoNum type="arabicPeriod"/>
            </a:pPr>
            <a:r>
              <a:rPr lang="en-US" sz="2000" dirty="0">
                <a:latin typeface="+mn-lt"/>
              </a:rPr>
              <a:t>Good</a:t>
            </a:r>
          </a:p>
          <a:p>
            <a:pPr marL="457200" indent="-457200">
              <a:lnSpc>
                <a:spcPct val="80000"/>
              </a:lnSpc>
              <a:buFont typeface="+mj-lt"/>
              <a:buAutoNum type="arabicPeriod"/>
            </a:pPr>
            <a:r>
              <a:rPr lang="en-US" sz="2000" dirty="0">
                <a:latin typeface="+mn-lt"/>
              </a:rPr>
              <a:t>And</a:t>
            </a:r>
          </a:p>
          <a:p>
            <a:pPr marL="457200" indent="-457200">
              <a:lnSpc>
                <a:spcPct val="80000"/>
              </a:lnSpc>
              <a:buFont typeface="+mj-lt"/>
              <a:buAutoNum type="arabicPeriod"/>
            </a:pPr>
            <a:r>
              <a:rPr lang="en-US" sz="2000" dirty="0" smtClean="0">
                <a:latin typeface="+mn-lt"/>
              </a:rPr>
              <a:t>Start </a:t>
            </a:r>
            <a:endParaRPr lang="en-US" sz="2000" dirty="0">
              <a:latin typeface="+mn-lt"/>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pPr/>
              <a:t>33</a:t>
            </a:fld>
            <a:endParaRPr lang="en-US" dirty="0"/>
          </a:p>
        </p:txBody>
      </p:sp>
      <p:sp>
        <p:nvSpPr>
          <p:cNvPr id="5" name="Content Placeholder 2"/>
          <p:cNvSpPr txBox="1">
            <a:spLocks/>
          </p:cNvSpPr>
          <p:nvPr/>
        </p:nvSpPr>
        <p:spPr>
          <a:xfrm>
            <a:off x="3878966" y="943972"/>
            <a:ext cx="4569838" cy="4227222"/>
          </a:xfrm>
          <a:prstGeom prst="rect">
            <a:avLst/>
          </a:prstGeom>
        </p:spPr>
        <p:txBody>
          <a:bodyPr vert="horz" lIns="91440" tIns="45720" rIns="91440" bIns="45720" rtlCol="0">
            <a:noAutofit/>
          </a:bodyPr>
          <a:lstStyle>
            <a:lvl1pPr marL="231775" indent="-231775" algn="l" defTabSz="914400" rtl="0" eaLnBrk="1" latinLnBrk="0" hangingPunct="1">
              <a:lnSpc>
                <a:spcPct val="110000"/>
              </a:lnSpc>
              <a:spcBef>
                <a:spcPts val="600"/>
              </a:spcBef>
              <a:spcAft>
                <a:spcPts val="6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57200" indent="-225425" algn="l" defTabSz="914400" rtl="0" eaLnBrk="1" latinLnBrk="0" hangingPunct="1">
              <a:lnSpc>
                <a:spcPct val="110000"/>
              </a:lnSpc>
              <a:spcBef>
                <a:spcPts val="60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2pPr>
            <a:lvl3pPr marL="688975" indent="-231775" algn="l" defTabSz="914400" rtl="0" eaLnBrk="1" latinLnBrk="0" hangingPunct="1">
              <a:lnSpc>
                <a:spcPct val="110000"/>
              </a:lnSpc>
              <a:spcBef>
                <a:spcPts val="600"/>
              </a:spcBef>
              <a:spcAft>
                <a:spcPts val="6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914400"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4pPr>
            <a:lvl5pPr marL="1087438"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lnSpc>
                <a:spcPct val="80000"/>
              </a:lnSpc>
              <a:buFont typeface="+mj-lt"/>
              <a:buAutoNum type="arabicPeriod" startAt="9"/>
            </a:pPr>
            <a:r>
              <a:rPr lang="en-US" sz="2000" dirty="0">
                <a:latin typeface="+mn-lt"/>
              </a:rPr>
              <a:t>Of </a:t>
            </a:r>
          </a:p>
          <a:p>
            <a:pPr marL="342900" indent="-342900">
              <a:lnSpc>
                <a:spcPct val="80000"/>
              </a:lnSpc>
              <a:buFont typeface="+mj-lt"/>
              <a:buAutoNum type="arabicPeriod" startAt="9"/>
            </a:pPr>
            <a:r>
              <a:rPr lang="en-US" sz="2000" dirty="0">
                <a:latin typeface="+mn-lt"/>
              </a:rPr>
              <a:t>The</a:t>
            </a:r>
          </a:p>
          <a:p>
            <a:pPr marL="342900" indent="-342900">
              <a:lnSpc>
                <a:spcPct val="80000"/>
              </a:lnSpc>
              <a:buFont typeface="+mj-lt"/>
              <a:buAutoNum type="arabicPeriod" startAt="9"/>
            </a:pPr>
            <a:r>
              <a:rPr lang="en-US" sz="2000" dirty="0">
                <a:latin typeface="+mn-lt"/>
              </a:rPr>
              <a:t>Late</a:t>
            </a:r>
          </a:p>
          <a:p>
            <a:pPr marL="342900" indent="-342900">
              <a:lnSpc>
                <a:spcPct val="80000"/>
              </a:lnSpc>
              <a:buFont typeface="+mj-lt"/>
              <a:buAutoNum type="arabicPeriod" startAt="9"/>
            </a:pPr>
            <a:r>
              <a:rPr lang="en-US" sz="2000" dirty="0">
                <a:latin typeface="+mn-lt"/>
              </a:rPr>
              <a:t>Paper</a:t>
            </a:r>
          </a:p>
          <a:p>
            <a:pPr marL="342900" indent="-342900">
              <a:lnSpc>
                <a:spcPct val="80000"/>
              </a:lnSpc>
              <a:buFont typeface="+mj-lt"/>
              <a:buAutoNum type="arabicPeriod" startAt="9"/>
            </a:pPr>
            <a:r>
              <a:rPr lang="en-US" sz="2000" dirty="0">
                <a:latin typeface="+mn-lt"/>
              </a:rPr>
              <a:t>Light</a:t>
            </a:r>
          </a:p>
          <a:p>
            <a:pPr marL="342900" indent="-342900">
              <a:lnSpc>
                <a:spcPct val="80000"/>
              </a:lnSpc>
              <a:buFont typeface="+mj-lt"/>
              <a:buAutoNum type="arabicPeriod" startAt="9"/>
            </a:pPr>
            <a:r>
              <a:rPr lang="en-US" sz="2000" dirty="0">
                <a:latin typeface="+mn-lt"/>
              </a:rPr>
              <a:t>Will </a:t>
            </a:r>
          </a:p>
          <a:p>
            <a:pPr marL="342900" indent="-342900">
              <a:lnSpc>
                <a:spcPct val="80000"/>
              </a:lnSpc>
              <a:buFont typeface="+mj-lt"/>
              <a:buAutoNum type="arabicPeriod" startAt="9"/>
            </a:pPr>
            <a:r>
              <a:rPr lang="en-US" sz="2000" dirty="0">
                <a:latin typeface="+mn-lt"/>
              </a:rPr>
              <a:t>Time </a:t>
            </a:r>
          </a:p>
        </p:txBody>
      </p:sp>
      <p:sp>
        <p:nvSpPr>
          <p:cNvPr id="6" name="Content Placeholder 2"/>
          <p:cNvSpPr txBox="1">
            <a:spLocks/>
          </p:cNvSpPr>
          <p:nvPr/>
        </p:nvSpPr>
        <p:spPr>
          <a:xfrm>
            <a:off x="6839171" y="914400"/>
            <a:ext cx="2171257" cy="4227222"/>
          </a:xfrm>
          <a:prstGeom prst="rect">
            <a:avLst/>
          </a:prstGeom>
        </p:spPr>
        <p:txBody>
          <a:bodyPr vert="horz" lIns="91440" tIns="45720" rIns="91440" bIns="45720" rtlCol="0">
            <a:noAutofit/>
          </a:bodyPr>
          <a:lstStyle>
            <a:lvl1pPr marL="231775" indent="-231775" algn="l" defTabSz="914400" rtl="0" eaLnBrk="1" latinLnBrk="0" hangingPunct="1">
              <a:lnSpc>
                <a:spcPct val="110000"/>
              </a:lnSpc>
              <a:spcBef>
                <a:spcPts val="600"/>
              </a:spcBef>
              <a:spcAft>
                <a:spcPts val="6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57200" indent="-225425" algn="l" defTabSz="914400" rtl="0" eaLnBrk="1" latinLnBrk="0" hangingPunct="1">
              <a:lnSpc>
                <a:spcPct val="110000"/>
              </a:lnSpc>
              <a:spcBef>
                <a:spcPts val="60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2pPr>
            <a:lvl3pPr marL="688975" indent="-231775" algn="l" defTabSz="914400" rtl="0" eaLnBrk="1" latinLnBrk="0" hangingPunct="1">
              <a:lnSpc>
                <a:spcPct val="110000"/>
              </a:lnSpc>
              <a:spcBef>
                <a:spcPts val="600"/>
              </a:spcBef>
              <a:spcAft>
                <a:spcPts val="6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914400"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4pPr>
            <a:lvl5pPr marL="1087438"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nSpc>
                <a:spcPct val="80000"/>
              </a:lnSpc>
              <a:buFont typeface="+mj-lt"/>
              <a:buAutoNum type="arabicPeriod" startAt="16"/>
            </a:pPr>
            <a:r>
              <a:rPr lang="en-US" sz="2000" dirty="0">
                <a:latin typeface="+mn-lt"/>
              </a:rPr>
              <a:t>Home</a:t>
            </a:r>
          </a:p>
          <a:p>
            <a:pPr marL="457200" indent="-457200">
              <a:lnSpc>
                <a:spcPct val="80000"/>
              </a:lnSpc>
              <a:buFont typeface="+mj-lt"/>
              <a:buAutoNum type="arabicPeriod" startAt="16"/>
            </a:pPr>
            <a:r>
              <a:rPr lang="en-US" sz="2000" dirty="0">
                <a:latin typeface="+mn-lt"/>
              </a:rPr>
              <a:t>White</a:t>
            </a:r>
          </a:p>
          <a:p>
            <a:pPr marL="457200" indent="-457200">
              <a:lnSpc>
                <a:spcPct val="80000"/>
              </a:lnSpc>
              <a:buFont typeface="+mj-lt"/>
              <a:buAutoNum type="arabicPeriod" startAt="16"/>
            </a:pPr>
            <a:r>
              <a:rPr lang="en-US" sz="2000" dirty="0">
                <a:latin typeface="+mn-lt"/>
              </a:rPr>
              <a:t>And </a:t>
            </a:r>
          </a:p>
          <a:p>
            <a:pPr marL="457200" indent="-457200">
              <a:lnSpc>
                <a:spcPct val="80000"/>
              </a:lnSpc>
              <a:buFont typeface="+mj-lt"/>
              <a:buAutoNum type="arabicPeriod" startAt="16"/>
            </a:pPr>
            <a:r>
              <a:rPr lang="en-US" sz="2000" dirty="0">
                <a:latin typeface="+mn-lt"/>
              </a:rPr>
              <a:t>Read</a:t>
            </a:r>
          </a:p>
          <a:p>
            <a:pPr marL="457200" indent="-457200">
              <a:lnSpc>
                <a:spcPct val="80000"/>
              </a:lnSpc>
              <a:buFont typeface="+mj-lt"/>
              <a:buAutoNum type="arabicPeriod" startAt="16"/>
            </a:pPr>
            <a:r>
              <a:rPr lang="en-US" sz="2000" dirty="0">
                <a:latin typeface="+mn-lt"/>
              </a:rPr>
              <a:t>Mug </a:t>
            </a:r>
          </a:p>
          <a:p>
            <a:pPr marL="457200" indent="-457200">
              <a:lnSpc>
                <a:spcPct val="80000"/>
              </a:lnSpc>
              <a:buFont typeface="+mj-lt"/>
              <a:buAutoNum type="arabicPeriod" startAt="16"/>
            </a:pPr>
            <a:r>
              <a:rPr lang="en-US" sz="2000" dirty="0">
                <a:latin typeface="+mn-lt"/>
              </a:rPr>
              <a:t>Hat</a:t>
            </a:r>
          </a:p>
          <a:p>
            <a:pPr marL="457200" indent="-457200">
              <a:lnSpc>
                <a:spcPct val="80000"/>
              </a:lnSpc>
              <a:buFont typeface="+mj-lt"/>
              <a:buAutoNum type="arabicPeriod" startAt="16"/>
            </a:pPr>
            <a:r>
              <a:rPr lang="en-US" sz="2000" dirty="0">
                <a:latin typeface="+mn-lt"/>
              </a:rPr>
              <a:t>Shall </a:t>
            </a:r>
          </a:p>
        </p:txBody>
      </p:sp>
      <p:sp>
        <p:nvSpPr>
          <p:cNvPr id="7" name="Content Placeholder 2"/>
          <p:cNvSpPr txBox="1">
            <a:spLocks/>
          </p:cNvSpPr>
          <p:nvPr/>
        </p:nvSpPr>
        <p:spPr>
          <a:xfrm>
            <a:off x="325790" y="4343400"/>
            <a:ext cx="8684638" cy="2133600"/>
          </a:xfrm>
          <a:prstGeom prst="rect">
            <a:avLst/>
          </a:prstGeom>
        </p:spPr>
        <p:txBody>
          <a:bodyPr vert="horz" lIns="91440" tIns="45720" rIns="91440" bIns="45720" rtlCol="0">
            <a:noAutofit/>
          </a:bodyPr>
          <a:lstStyle>
            <a:lvl1pPr marL="231775" indent="-231775" algn="l" defTabSz="914400" rtl="0" eaLnBrk="1" latinLnBrk="0" hangingPunct="1">
              <a:lnSpc>
                <a:spcPct val="110000"/>
              </a:lnSpc>
              <a:spcBef>
                <a:spcPts val="600"/>
              </a:spcBef>
              <a:spcAft>
                <a:spcPts val="6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57200" indent="-225425" algn="l" defTabSz="914400" rtl="0" eaLnBrk="1" latinLnBrk="0" hangingPunct="1">
              <a:lnSpc>
                <a:spcPct val="110000"/>
              </a:lnSpc>
              <a:spcBef>
                <a:spcPts val="60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2pPr>
            <a:lvl3pPr marL="688975" indent="-231775" algn="l" defTabSz="914400" rtl="0" eaLnBrk="1" latinLnBrk="0" hangingPunct="1">
              <a:lnSpc>
                <a:spcPct val="110000"/>
              </a:lnSpc>
              <a:spcBef>
                <a:spcPts val="600"/>
              </a:spcBef>
              <a:spcAft>
                <a:spcPts val="6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914400"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4pPr>
            <a:lvl5pPr marL="1087438"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nSpc>
                <a:spcPct val="75000"/>
              </a:lnSpc>
              <a:buFont typeface="+mj-lt"/>
              <a:buAutoNum type="alphaLcPeriod"/>
            </a:pPr>
            <a:r>
              <a:rPr lang="en-US" sz="2000" b="1" dirty="0">
                <a:latin typeface="+mn-lt"/>
              </a:rPr>
              <a:t>Check the no. of ‘and’ in the list.</a:t>
            </a:r>
          </a:p>
          <a:p>
            <a:pPr marL="457200" indent="-457200">
              <a:lnSpc>
                <a:spcPct val="75000"/>
              </a:lnSpc>
              <a:buFont typeface="+mj-lt"/>
              <a:buAutoNum type="alphaLcPeriod"/>
            </a:pPr>
            <a:r>
              <a:rPr lang="en-US" sz="2000" b="1" dirty="0">
                <a:latin typeface="+mn-lt"/>
              </a:rPr>
              <a:t>What is the fourth word after book?</a:t>
            </a:r>
          </a:p>
          <a:p>
            <a:pPr marL="457200" indent="-457200">
              <a:lnSpc>
                <a:spcPct val="75000"/>
              </a:lnSpc>
              <a:buFont typeface="+mj-lt"/>
              <a:buAutoNum type="alphaLcPeriod"/>
            </a:pPr>
            <a:r>
              <a:rPr lang="en-US" sz="2000" b="1" dirty="0">
                <a:latin typeface="+mn-lt"/>
              </a:rPr>
              <a:t>Which word is </a:t>
            </a:r>
            <a:r>
              <a:rPr lang="en-US" sz="2000" b="1" dirty="0" smtClean="0">
                <a:latin typeface="+mn-lt"/>
              </a:rPr>
              <a:t>an </a:t>
            </a:r>
            <a:r>
              <a:rPr lang="en-US" sz="2000" b="1" dirty="0">
                <a:latin typeface="+mn-lt"/>
              </a:rPr>
              <a:t>antonym of ‘heavy’?</a:t>
            </a:r>
          </a:p>
          <a:p>
            <a:pPr marL="457200" indent="-457200">
              <a:lnSpc>
                <a:spcPct val="75000"/>
              </a:lnSpc>
              <a:buFont typeface="+mj-lt"/>
              <a:buAutoNum type="alphaLcPeriod"/>
            </a:pPr>
            <a:r>
              <a:rPr lang="en-US" sz="2000" b="1" dirty="0">
                <a:latin typeface="+mn-lt"/>
              </a:rPr>
              <a:t>Which word goes with ‘family’ ?</a:t>
            </a:r>
          </a:p>
          <a:p>
            <a:pPr marL="457200" indent="-457200">
              <a:lnSpc>
                <a:spcPct val="75000"/>
              </a:lnSpc>
              <a:buFont typeface="+mj-lt"/>
              <a:buAutoNum type="alphaLcPeriod"/>
            </a:pPr>
            <a:r>
              <a:rPr lang="en-US" sz="2000" b="1" dirty="0">
                <a:latin typeface="+mn-lt"/>
              </a:rPr>
              <a:t>Name the word ahead of ‘Will’.</a:t>
            </a:r>
          </a:p>
        </p:txBody>
      </p:sp>
    </p:spTree>
    <p:extLst>
      <p:ext uri="{BB962C8B-B14F-4D97-AF65-F5344CB8AC3E}">
        <p14:creationId xmlns:p14="http://schemas.microsoft.com/office/powerpoint/2010/main" val="1029051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1000"/>
                                        <p:tgtEl>
                                          <p:spTgt spid="7">
                                            <p:txEl>
                                              <p:pRg st="4" end="4"/>
                                            </p:txEl>
                                          </p:spTgt>
                                        </p:tgtEl>
                                      </p:cBhvr>
                                    </p:animEffect>
                                    <p:anim calcmode="lin" valueType="num">
                                      <p:cBhvr>
                                        <p:cTn id="36"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350" y="73152"/>
            <a:ext cx="8684638" cy="708469"/>
          </a:xfrm>
        </p:spPr>
        <p:txBody>
          <a:bodyPr>
            <a:normAutofit/>
          </a:bodyPr>
          <a:lstStyle/>
          <a:p>
            <a:r>
              <a:rPr lang="en-US" sz="3200" dirty="0" smtClean="0">
                <a:latin typeface="+mn-lt"/>
              </a:rPr>
              <a:t>Exercise 3: Scanning</a:t>
            </a:r>
            <a:endParaRPr lang="en-US" sz="3200" dirty="0">
              <a:latin typeface="+mn-lt"/>
            </a:endParaRPr>
          </a:p>
        </p:txBody>
      </p:sp>
      <p:sp>
        <p:nvSpPr>
          <p:cNvPr id="3" name="Content Placeholder 2"/>
          <p:cNvSpPr>
            <a:spLocks noGrp="1"/>
          </p:cNvSpPr>
          <p:nvPr>
            <p:ph idx="1"/>
          </p:nvPr>
        </p:nvSpPr>
        <p:spPr>
          <a:xfrm>
            <a:off x="878969" y="790596"/>
            <a:ext cx="7391400" cy="4227222"/>
          </a:xfrm>
        </p:spPr>
        <p:txBody>
          <a:bodyPr>
            <a:noAutofit/>
          </a:bodyPr>
          <a:lstStyle/>
          <a:p>
            <a:pPr marL="457200" indent="-457200">
              <a:lnSpc>
                <a:spcPct val="80000"/>
              </a:lnSpc>
              <a:buFont typeface="+mj-lt"/>
              <a:buAutoNum type="arabicPeriod"/>
            </a:pPr>
            <a:r>
              <a:rPr lang="en-US" dirty="0">
                <a:latin typeface="+mn-lt"/>
              </a:rPr>
              <a:t>Actual experience/fact</a:t>
            </a:r>
          </a:p>
          <a:p>
            <a:pPr marL="457200" indent="-457200">
              <a:lnSpc>
                <a:spcPct val="80000"/>
              </a:lnSpc>
              <a:buFont typeface="+mj-lt"/>
              <a:buAutoNum type="arabicPeriod"/>
            </a:pPr>
            <a:r>
              <a:rPr lang="en-US" dirty="0">
                <a:latin typeface="+mn-lt"/>
              </a:rPr>
              <a:t>Add an additional</a:t>
            </a:r>
          </a:p>
          <a:p>
            <a:pPr marL="457200" indent="-457200">
              <a:lnSpc>
                <a:spcPct val="80000"/>
              </a:lnSpc>
              <a:buFont typeface="+mj-lt"/>
              <a:buAutoNum type="arabicPeriod"/>
            </a:pPr>
            <a:r>
              <a:rPr lang="en-US" dirty="0">
                <a:latin typeface="+mn-lt"/>
              </a:rPr>
              <a:t>Added bonus</a:t>
            </a:r>
          </a:p>
          <a:p>
            <a:pPr marL="457200" indent="-457200">
              <a:lnSpc>
                <a:spcPct val="80000"/>
              </a:lnSpc>
              <a:buFont typeface="+mj-lt"/>
              <a:buAutoNum type="arabicPeriod"/>
            </a:pPr>
            <a:r>
              <a:rPr lang="en-US" dirty="0">
                <a:latin typeface="+mn-lt"/>
              </a:rPr>
              <a:t>Advance notice.</a:t>
            </a:r>
          </a:p>
          <a:p>
            <a:pPr marL="457200" indent="-457200">
              <a:lnSpc>
                <a:spcPct val="80000"/>
              </a:lnSpc>
              <a:buFont typeface="+mj-lt"/>
              <a:buAutoNum type="arabicPeriod"/>
            </a:pPr>
            <a:r>
              <a:rPr lang="en-US" dirty="0">
                <a:latin typeface="+mn-lt"/>
              </a:rPr>
              <a:t>Basic fundamentals </a:t>
            </a:r>
          </a:p>
          <a:p>
            <a:pPr marL="457200" indent="-457200">
              <a:lnSpc>
                <a:spcPct val="80000"/>
              </a:lnSpc>
              <a:buFont typeface="+mj-lt"/>
              <a:buAutoNum type="arabicPeriod"/>
            </a:pPr>
            <a:r>
              <a:rPr lang="en-US" dirty="0">
                <a:latin typeface="+mn-lt"/>
              </a:rPr>
              <a:t>Collaborate together.</a:t>
            </a:r>
          </a:p>
          <a:p>
            <a:pPr marL="457200" indent="-457200">
              <a:lnSpc>
                <a:spcPct val="80000"/>
              </a:lnSpc>
              <a:buFont typeface="+mj-lt"/>
              <a:buAutoNum type="arabicPeriod"/>
            </a:pPr>
            <a:r>
              <a:rPr lang="en-US" dirty="0">
                <a:latin typeface="+mn-lt"/>
              </a:rPr>
              <a:t>Consensus of opinion </a:t>
            </a:r>
          </a:p>
          <a:p>
            <a:pPr marL="457200" indent="-457200">
              <a:lnSpc>
                <a:spcPct val="80000"/>
              </a:lnSpc>
              <a:buFont typeface="+mj-lt"/>
              <a:buAutoNum type="arabicPeriod"/>
            </a:pPr>
            <a:r>
              <a:rPr lang="en-US" dirty="0">
                <a:latin typeface="+mn-lt"/>
              </a:rPr>
              <a:t>Definite decision </a:t>
            </a:r>
          </a:p>
          <a:p>
            <a:pPr marL="457200" indent="-457200">
              <a:lnSpc>
                <a:spcPct val="80000"/>
              </a:lnSpc>
              <a:buFont typeface="+mj-lt"/>
              <a:buAutoNum type="arabicPeriod"/>
            </a:pPr>
            <a:r>
              <a:rPr lang="en-US" dirty="0">
                <a:latin typeface="+mn-lt"/>
              </a:rPr>
              <a:t>Difficult dilemma </a:t>
            </a:r>
          </a:p>
          <a:p>
            <a:pPr marL="457200" indent="-457200">
              <a:lnSpc>
                <a:spcPct val="80000"/>
              </a:lnSpc>
              <a:buFont typeface="+mj-lt"/>
              <a:buAutoNum type="arabicPeriod"/>
            </a:pPr>
            <a:r>
              <a:rPr lang="en-US" dirty="0">
                <a:latin typeface="+mn-lt"/>
              </a:rPr>
              <a:t>Direct confrontation </a:t>
            </a:r>
          </a:p>
        </p:txBody>
      </p:sp>
      <p:sp>
        <p:nvSpPr>
          <p:cNvPr id="4" name="Slide Number Placeholder 3"/>
          <p:cNvSpPr>
            <a:spLocks noGrp="1"/>
          </p:cNvSpPr>
          <p:nvPr>
            <p:ph type="sldNum" sz="quarter" idx="12"/>
          </p:nvPr>
        </p:nvSpPr>
        <p:spPr/>
        <p:txBody>
          <a:bodyPr/>
          <a:lstStyle/>
          <a:p>
            <a:fld id="{14D65173-87C9-47C0-A890-7AD8E2754265}" type="slidenum">
              <a:rPr lang="en-US" smtClean="0"/>
              <a:pPr/>
              <a:t>34</a:t>
            </a:fld>
            <a:endParaRPr lang="en-US" dirty="0"/>
          </a:p>
        </p:txBody>
      </p:sp>
      <p:sp>
        <p:nvSpPr>
          <p:cNvPr id="5" name="Content Placeholder 2"/>
          <p:cNvSpPr txBox="1">
            <a:spLocks/>
          </p:cNvSpPr>
          <p:nvPr/>
        </p:nvSpPr>
        <p:spPr>
          <a:xfrm>
            <a:off x="5716081" y="781621"/>
            <a:ext cx="4569838" cy="4227222"/>
          </a:xfrm>
          <a:prstGeom prst="rect">
            <a:avLst/>
          </a:prstGeom>
        </p:spPr>
        <p:txBody>
          <a:bodyPr vert="horz" lIns="91440" tIns="45720" rIns="91440" bIns="45720" rtlCol="0">
            <a:noAutofit/>
          </a:bodyPr>
          <a:lstStyle>
            <a:lvl1pPr marL="231775" indent="-231775" algn="l" defTabSz="914400" rtl="0" eaLnBrk="1" latinLnBrk="0" hangingPunct="1">
              <a:lnSpc>
                <a:spcPct val="110000"/>
              </a:lnSpc>
              <a:spcBef>
                <a:spcPts val="600"/>
              </a:spcBef>
              <a:spcAft>
                <a:spcPts val="6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57200" indent="-225425" algn="l" defTabSz="914400" rtl="0" eaLnBrk="1" latinLnBrk="0" hangingPunct="1">
              <a:lnSpc>
                <a:spcPct val="110000"/>
              </a:lnSpc>
              <a:spcBef>
                <a:spcPts val="60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2pPr>
            <a:lvl3pPr marL="688975" indent="-231775" algn="l" defTabSz="914400" rtl="0" eaLnBrk="1" latinLnBrk="0" hangingPunct="1">
              <a:lnSpc>
                <a:spcPct val="110000"/>
              </a:lnSpc>
              <a:spcBef>
                <a:spcPts val="600"/>
              </a:spcBef>
              <a:spcAft>
                <a:spcPts val="6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914400"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4pPr>
            <a:lvl5pPr marL="1087438"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lnSpc>
                <a:spcPct val="80000"/>
              </a:lnSpc>
              <a:buFont typeface="+mj-lt"/>
              <a:buAutoNum type="arabicPeriod" startAt="11"/>
            </a:pPr>
            <a:r>
              <a:rPr lang="en-US" dirty="0">
                <a:latin typeface="+mn-lt"/>
              </a:rPr>
              <a:t>End result </a:t>
            </a:r>
          </a:p>
          <a:p>
            <a:pPr marL="342900" indent="-342900">
              <a:lnSpc>
                <a:spcPct val="80000"/>
              </a:lnSpc>
              <a:buFont typeface="+mj-lt"/>
              <a:buAutoNum type="arabicPeriod" startAt="11"/>
            </a:pPr>
            <a:r>
              <a:rPr lang="en-US" dirty="0">
                <a:latin typeface="+mn-lt"/>
              </a:rPr>
              <a:t>Enter in</a:t>
            </a:r>
          </a:p>
          <a:p>
            <a:pPr marL="342900" indent="-342900">
              <a:lnSpc>
                <a:spcPct val="80000"/>
              </a:lnSpc>
              <a:buFont typeface="+mj-lt"/>
              <a:buAutoNum type="arabicPeriod" startAt="11"/>
            </a:pPr>
            <a:r>
              <a:rPr lang="en-US" dirty="0">
                <a:latin typeface="+mn-lt"/>
              </a:rPr>
              <a:t>False pretense</a:t>
            </a:r>
          </a:p>
          <a:p>
            <a:pPr marL="342900" indent="-342900">
              <a:lnSpc>
                <a:spcPct val="80000"/>
              </a:lnSpc>
              <a:buFont typeface="+mj-lt"/>
              <a:buAutoNum type="arabicPeriod" startAt="11"/>
            </a:pPr>
            <a:r>
              <a:rPr lang="en-US" dirty="0">
                <a:latin typeface="+mn-lt"/>
              </a:rPr>
              <a:t>Few in number </a:t>
            </a:r>
          </a:p>
          <a:p>
            <a:pPr marL="342900" indent="-342900">
              <a:lnSpc>
                <a:spcPct val="80000"/>
              </a:lnSpc>
              <a:buFont typeface="+mj-lt"/>
              <a:buAutoNum type="arabicPeriod" startAt="11"/>
            </a:pPr>
            <a:r>
              <a:rPr lang="en-US" dirty="0">
                <a:latin typeface="+mn-lt"/>
              </a:rPr>
              <a:t>Invited guests.</a:t>
            </a:r>
          </a:p>
          <a:p>
            <a:pPr marL="342900" indent="-342900">
              <a:lnSpc>
                <a:spcPct val="80000"/>
              </a:lnSpc>
              <a:buFont typeface="+mj-lt"/>
              <a:buAutoNum type="arabicPeriod" startAt="11"/>
            </a:pPr>
            <a:r>
              <a:rPr lang="en-US" dirty="0">
                <a:latin typeface="+mn-lt"/>
              </a:rPr>
              <a:t>Major breakthrough</a:t>
            </a:r>
          </a:p>
          <a:p>
            <a:pPr marL="342900" indent="-342900">
              <a:lnSpc>
                <a:spcPct val="80000"/>
              </a:lnSpc>
              <a:buFont typeface="+mj-lt"/>
              <a:buAutoNum type="arabicPeriod" startAt="11"/>
            </a:pPr>
            <a:r>
              <a:rPr lang="en-US" dirty="0">
                <a:latin typeface="+mn-lt"/>
              </a:rPr>
              <a:t>Past history/record </a:t>
            </a:r>
          </a:p>
          <a:p>
            <a:pPr marL="342900" indent="-342900">
              <a:lnSpc>
                <a:spcPct val="80000"/>
              </a:lnSpc>
              <a:buFont typeface="+mj-lt"/>
              <a:buAutoNum type="arabicPeriod" startAt="11"/>
            </a:pPr>
            <a:r>
              <a:rPr lang="en-US" dirty="0">
                <a:latin typeface="+mn-lt"/>
              </a:rPr>
              <a:t>Plan ahead</a:t>
            </a:r>
          </a:p>
          <a:p>
            <a:pPr marL="342900" indent="-342900">
              <a:lnSpc>
                <a:spcPct val="80000"/>
              </a:lnSpc>
              <a:buFont typeface="+mj-lt"/>
              <a:buAutoNum type="arabicPeriod" startAt="11"/>
            </a:pPr>
            <a:r>
              <a:rPr lang="en-US" dirty="0">
                <a:latin typeface="+mn-lt"/>
              </a:rPr>
              <a:t>Repeat again </a:t>
            </a:r>
          </a:p>
          <a:p>
            <a:pPr marL="342900" indent="-342900">
              <a:lnSpc>
                <a:spcPct val="80000"/>
              </a:lnSpc>
              <a:buFont typeface="+mj-lt"/>
              <a:buAutoNum type="arabicPeriod" startAt="11"/>
            </a:pPr>
            <a:r>
              <a:rPr lang="en-US" dirty="0">
                <a:latin typeface="+mn-lt"/>
              </a:rPr>
              <a:t>Same identical</a:t>
            </a:r>
          </a:p>
        </p:txBody>
      </p:sp>
      <p:sp>
        <p:nvSpPr>
          <p:cNvPr id="7" name="Content Placeholder 2"/>
          <p:cNvSpPr txBox="1">
            <a:spLocks/>
          </p:cNvSpPr>
          <p:nvPr/>
        </p:nvSpPr>
        <p:spPr>
          <a:xfrm>
            <a:off x="225281" y="4575048"/>
            <a:ext cx="4803918" cy="2133600"/>
          </a:xfrm>
          <a:prstGeom prst="rect">
            <a:avLst/>
          </a:prstGeom>
        </p:spPr>
        <p:txBody>
          <a:bodyPr vert="horz" lIns="91440" tIns="45720" rIns="91440" bIns="45720" rtlCol="0">
            <a:noAutofit/>
          </a:bodyPr>
          <a:lstStyle>
            <a:lvl1pPr marL="231775" indent="-231775" algn="l" defTabSz="914400" rtl="0" eaLnBrk="1" latinLnBrk="0" hangingPunct="1">
              <a:lnSpc>
                <a:spcPct val="110000"/>
              </a:lnSpc>
              <a:spcBef>
                <a:spcPts val="600"/>
              </a:spcBef>
              <a:spcAft>
                <a:spcPts val="6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57200" indent="-225425" algn="l" defTabSz="914400" rtl="0" eaLnBrk="1" latinLnBrk="0" hangingPunct="1">
              <a:lnSpc>
                <a:spcPct val="110000"/>
              </a:lnSpc>
              <a:spcBef>
                <a:spcPts val="60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2pPr>
            <a:lvl3pPr marL="688975" indent="-231775" algn="l" defTabSz="914400" rtl="0" eaLnBrk="1" latinLnBrk="0" hangingPunct="1">
              <a:lnSpc>
                <a:spcPct val="110000"/>
              </a:lnSpc>
              <a:spcBef>
                <a:spcPts val="600"/>
              </a:spcBef>
              <a:spcAft>
                <a:spcPts val="6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914400"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4pPr>
            <a:lvl5pPr marL="1087438"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nSpc>
                <a:spcPct val="100000"/>
              </a:lnSpc>
              <a:buFont typeface="+mj-lt"/>
              <a:buAutoNum type="alphaLcPeriod"/>
            </a:pPr>
            <a:r>
              <a:rPr lang="en-US" sz="2000" b="1" dirty="0">
                <a:latin typeface="+mn-lt"/>
              </a:rPr>
              <a:t>Which word talks about people working together</a:t>
            </a:r>
            <a:r>
              <a:rPr lang="en-US" sz="2000" b="1" dirty="0" smtClean="0">
                <a:latin typeface="+mn-lt"/>
              </a:rPr>
              <a:t>?</a:t>
            </a:r>
            <a:endParaRPr lang="en-US" sz="2000" b="1" dirty="0">
              <a:latin typeface="+mn-lt"/>
            </a:endParaRPr>
          </a:p>
          <a:p>
            <a:pPr marL="457200" indent="-457200">
              <a:lnSpc>
                <a:spcPct val="100000"/>
              </a:lnSpc>
              <a:buFont typeface="+mj-lt"/>
              <a:buAutoNum type="alphaLcPeriod"/>
            </a:pPr>
            <a:r>
              <a:rPr lang="en-US" sz="2000" b="1" dirty="0">
                <a:latin typeface="+mn-lt"/>
              </a:rPr>
              <a:t>Which word means less</a:t>
            </a:r>
            <a:r>
              <a:rPr lang="en-US" sz="2000" b="1" dirty="0" smtClean="0">
                <a:latin typeface="+mn-lt"/>
              </a:rPr>
              <a:t>?</a:t>
            </a:r>
            <a:endParaRPr lang="en-US" sz="2000" b="1" dirty="0">
              <a:latin typeface="+mn-lt"/>
            </a:endParaRPr>
          </a:p>
          <a:p>
            <a:pPr marL="457200" indent="-457200">
              <a:lnSpc>
                <a:spcPct val="100000"/>
              </a:lnSpc>
              <a:buFont typeface="+mj-lt"/>
              <a:buAutoNum type="alphaLcPeriod"/>
            </a:pPr>
            <a:r>
              <a:rPr lang="en-US" sz="2000" b="1" dirty="0">
                <a:latin typeface="+mn-lt"/>
              </a:rPr>
              <a:t>Which word means final outcome</a:t>
            </a:r>
            <a:r>
              <a:rPr lang="en-US" sz="2000" b="1" dirty="0" smtClean="0">
                <a:latin typeface="+mn-lt"/>
              </a:rPr>
              <a:t>?</a:t>
            </a:r>
            <a:endParaRPr lang="en-US" sz="2000" b="1" dirty="0">
              <a:latin typeface="+mn-lt"/>
            </a:endParaRPr>
          </a:p>
        </p:txBody>
      </p:sp>
      <p:sp>
        <p:nvSpPr>
          <p:cNvPr id="8" name="Content Placeholder 2"/>
          <p:cNvSpPr txBox="1">
            <a:spLocks/>
          </p:cNvSpPr>
          <p:nvPr/>
        </p:nvSpPr>
        <p:spPr>
          <a:xfrm>
            <a:off x="5029200" y="4651248"/>
            <a:ext cx="4114800" cy="2133600"/>
          </a:xfrm>
          <a:prstGeom prst="rect">
            <a:avLst/>
          </a:prstGeom>
        </p:spPr>
        <p:txBody>
          <a:bodyPr vert="horz" lIns="91440" tIns="45720" rIns="91440" bIns="45720" rtlCol="0">
            <a:noAutofit/>
          </a:bodyPr>
          <a:lstStyle>
            <a:lvl1pPr marL="231775" indent="-231775" algn="l" defTabSz="914400" rtl="0" eaLnBrk="1" latinLnBrk="0" hangingPunct="1">
              <a:lnSpc>
                <a:spcPct val="110000"/>
              </a:lnSpc>
              <a:spcBef>
                <a:spcPts val="600"/>
              </a:spcBef>
              <a:spcAft>
                <a:spcPts val="6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57200" indent="-225425" algn="l" defTabSz="914400" rtl="0" eaLnBrk="1" latinLnBrk="0" hangingPunct="1">
              <a:lnSpc>
                <a:spcPct val="110000"/>
              </a:lnSpc>
              <a:spcBef>
                <a:spcPts val="60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2pPr>
            <a:lvl3pPr marL="688975" indent="-231775" algn="l" defTabSz="914400" rtl="0" eaLnBrk="1" latinLnBrk="0" hangingPunct="1">
              <a:lnSpc>
                <a:spcPct val="110000"/>
              </a:lnSpc>
              <a:spcBef>
                <a:spcPts val="600"/>
              </a:spcBef>
              <a:spcAft>
                <a:spcPts val="6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914400"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4pPr>
            <a:lvl5pPr marL="1087438"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nSpc>
                <a:spcPct val="75000"/>
              </a:lnSpc>
              <a:buFont typeface="+mj-lt"/>
              <a:buAutoNum type="alphaLcPeriod" startAt="4"/>
            </a:pPr>
            <a:r>
              <a:rPr lang="en-US" sz="2000" b="1" dirty="0">
                <a:latin typeface="+mn-lt"/>
              </a:rPr>
              <a:t>Which word says about planning?</a:t>
            </a:r>
          </a:p>
          <a:p>
            <a:pPr marL="457200" indent="-457200">
              <a:lnSpc>
                <a:spcPct val="75000"/>
              </a:lnSpc>
              <a:buFont typeface="+mj-lt"/>
              <a:buAutoNum type="alphaLcPeriod" startAt="4"/>
            </a:pPr>
            <a:r>
              <a:rPr lang="en-US" sz="2000" b="1" dirty="0">
                <a:latin typeface="+mn-lt"/>
              </a:rPr>
              <a:t>Which word talks about an open conflict?</a:t>
            </a:r>
          </a:p>
          <a:p>
            <a:pPr marL="457200" indent="-457200">
              <a:lnSpc>
                <a:spcPct val="75000"/>
              </a:lnSpc>
              <a:buFont typeface="+mj-lt"/>
              <a:buAutoNum type="alphaLcPeriod" startAt="4"/>
            </a:pPr>
            <a:r>
              <a:rPr lang="en-US" sz="2000" b="1" dirty="0">
                <a:latin typeface="+mn-lt"/>
              </a:rPr>
              <a:t>Which word refers to an innovation?</a:t>
            </a:r>
          </a:p>
        </p:txBody>
      </p:sp>
    </p:spTree>
    <p:extLst>
      <p:ext uri="{BB962C8B-B14F-4D97-AF65-F5344CB8AC3E}">
        <p14:creationId xmlns:p14="http://schemas.microsoft.com/office/powerpoint/2010/main" val="2100267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Effect transition="in" filter="fade">
                                      <p:cBhvr>
                                        <p:cTn id="28" dur="1000"/>
                                        <p:tgtEl>
                                          <p:spTgt spid="8">
                                            <p:txEl>
                                              <p:pRg st="0" end="0"/>
                                            </p:txEl>
                                          </p:spTgt>
                                        </p:tgtEl>
                                      </p:cBhvr>
                                    </p:animEffect>
                                    <p:anim calcmode="lin" valueType="num">
                                      <p:cBhvr>
                                        <p:cTn id="29"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animEffect transition="in" filter="fade">
                                      <p:cBhvr>
                                        <p:cTn id="35" dur="1000"/>
                                        <p:tgtEl>
                                          <p:spTgt spid="8">
                                            <p:txEl>
                                              <p:pRg st="1" end="1"/>
                                            </p:txEl>
                                          </p:spTgt>
                                        </p:tgtEl>
                                      </p:cBhvr>
                                    </p:animEffect>
                                    <p:anim calcmode="lin" valueType="num">
                                      <p:cBhvr>
                                        <p:cTn id="36"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
                                            <p:txEl>
                                              <p:pRg st="2" end="2"/>
                                            </p:txEl>
                                          </p:spTgt>
                                        </p:tgtEl>
                                        <p:attrNameLst>
                                          <p:attrName>style.visibility</p:attrName>
                                        </p:attrNameLst>
                                      </p:cBhvr>
                                      <p:to>
                                        <p:strVal val="visible"/>
                                      </p:to>
                                    </p:set>
                                    <p:animEffect transition="in" filter="fade">
                                      <p:cBhvr>
                                        <p:cTn id="42" dur="1000"/>
                                        <p:tgtEl>
                                          <p:spTgt spid="8">
                                            <p:txEl>
                                              <p:pRg st="2" end="2"/>
                                            </p:txEl>
                                          </p:spTgt>
                                        </p:tgtEl>
                                      </p:cBhvr>
                                    </p:animEffect>
                                    <p:anim calcmode="lin" valueType="num">
                                      <p:cBhvr>
                                        <p:cTn id="43"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44"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mn-lt"/>
              </a:rPr>
              <a:t>Exercise 4: Scanning</a:t>
            </a:r>
            <a:endParaRPr lang="en-US" sz="3200" dirty="0">
              <a:latin typeface="+mn-lt"/>
            </a:endParaRPr>
          </a:p>
        </p:txBody>
      </p:sp>
      <p:sp>
        <p:nvSpPr>
          <p:cNvPr id="3" name="Content Placeholder 2"/>
          <p:cNvSpPr>
            <a:spLocks noGrp="1"/>
          </p:cNvSpPr>
          <p:nvPr>
            <p:ph idx="1"/>
          </p:nvPr>
        </p:nvSpPr>
        <p:spPr>
          <a:xfrm>
            <a:off x="232350" y="1019578"/>
            <a:ext cx="8684638" cy="4227222"/>
          </a:xfrm>
        </p:spPr>
        <p:txBody>
          <a:bodyPr>
            <a:noAutofit/>
          </a:bodyPr>
          <a:lstStyle/>
          <a:p>
            <a:pPr marL="0" lvl="2" indent="0" algn="just">
              <a:lnSpc>
                <a:spcPct val="100000"/>
              </a:lnSpc>
              <a:buNone/>
            </a:pPr>
            <a:r>
              <a:rPr lang="en-US" sz="2000" dirty="0">
                <a:latin typeface="+mn-lt"/>
              </a:rPr>
              <a:t>On Wall Street, financiers once had to scour news sources for insights into the global markets. Then they could make trades based on what they thought certain segments of the population would be wanting (or shunning). For instance, they began a massive sell-off of shares of ocean liner companies after the sinking of the Titanic. Now that same world is run almost entirely by algorithms that can predict with a reasonable amount of accuracy how many shareholders of a particular company's stock will sell and how many will buy in a specified amount of time. And, like in the world of politics, it's become much more difficult for traders to find tomorrow's runaway stock because of the high efficiency of trading algorithms.</a:t>
            </a:r>
          </a:p>
          <a:p>
            <a:pPr marL="0" lvl="2" indent="0" algn="just">
              <a:lnSpc>
                <a:spcPct val="100000"/>
              </a:lnSpc>
              <a:buNone/>
            </a:pPr>
            <a:r>
              <a:rPr lang="en-US" sz="2000" dirty="0">
                <a:latin typeface="+mn-lt"/>
              </a:rPr>
              <a:t>The use of data in every corner of society allows for machines to learn and make moves we once thought of as inconceivable. Like suggesting the elements of a successful screenplay - or the theme of a blog post</a:t>
            </a:r>
            <a:r>
              <a:rPr lang="en-US" sz="2000" dirty="0" smtClean="0">
                <a:latin typeface="+mn-lt"/>
              </a:rPr>
              <a:t>.</a:t>
            </a:r>
          </a:p>
          <a:p>
            <a:pPr marL="0" lvl="2" indent="0" algn="just">
              <a:lnSpc>
                <a:spcPct val="100000"/>
              </a:lnSpc>
              <a:buNone/>
            </a:pPr>
            <a:endParaRPr lang="en-US" sz="2000" dirty="0">
              <a:latin typeface="+mn-lt"/>
            </a:endParaRPr>
          </a:p>
          <a:p>
            <a:pPr marL="342900" lvl="2" indent="-342900" algn="just">
              <a:lnSpc>
                <a:spcPct val="100000"/>
              </a:lnSpc>
            </a:pPr>
            <a:r>
              <a:rPr lang="en-US" sz="2000" b="1" dirty="0">
                <a:latin typeface="+mn-lt"/>
              </a:rPr>
              <a:t>Find the words-sinking, runaway, buy, once, liner, </a:t>
            </a:r>
            <a:r>
              <a:rPr lang="en-US" sz="2000" b="1" dirty="0" smtClean="0">
                <a:latin typeface="+mn-lt"/>
              </a:rPr>
              <a:t>now</a:t>
            </a:r>
          </a:p>
          <a:p>
            <a:pPr marL="0" lvl="2" indent="0" algn="just">
              <a:lnSpc>
                <a:spcPct val="100000"/>
              </a:lnSpc>
              <a:buNone/>
            </a:pPr>
            <a:endParaRPr lang="en-US" sz="2000" dirty="0">
              <a:latin typeface="+mn-lt"/>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pPr/>
              <a:t>35</a:t>
            </a:fld>
            <a:endParaRPr lang="en-US" dirty="0"/>
          </a:p>
        </p:txBody>
      </p:sp>
    </p:spTree>
    <p:extLst>
      <p:ext uri="{BB962C8B-B14F-4D97-AF65-F5344CB8AC3E}">
        <p14:creationId xmlns:p14="http://schemas.microsoft.com/office/powerpoint/2010/main" val="612003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350" y="42291"/>
            <a:ext cx="8684638" cy="708469"/>
          </a:xfrm>
        </p:spPr>
        <p:txBody>
          <a:bodyPr>
            <a:normAutofit/>
          </a:bodyPr>
          <a:lstStyle/>
          <a:p>
            <a:r>
              <a:rPr lang="en-US" sz="3200" dirty="0" smtClean="0">
                <a:latin typeface="+mn-lt"/>
              </a:rPr>
              <a:t>Exercise 1: Intensive Reading</a:t>
            </a:r>
            <a:endParaRPr lang="en-US" sz="3200" dirty="0">
              <a:latin typeface="+mn-lt"/>
            </a:endParaRPr>
          </a:p>
        </p:txBody>
      </p:sp>
      <p:sp>
        <p:nvSpPr>
          <p:cNvPr id="3" name="Content Placeholder 2"/>
          <p:cNvSpPr>
            <a:spLocks noGrp="1"/>
          </p:cNvSpPr>
          <p:nvPr>
            <p:ph idx="1"/>
          </p:nvPr>
        </p:nvSpPr>
        <p:spPr>
          <a:xfrm>
            <a:off x="232350" y="801978"/>
            <a:ext cx="8684638" cy="4227222"/>
          </a:xfrm>
        </p:spPr>
        <p:txBody>
          <a:bodyPr>
            <a:noAutofit/>
          </a:bodyPr>
          <a:lstStyle/>
          <a:p>
            <a:pPr marL="0" lvl="2" indent="0" algn="just">
              <a:lnSpc>
                <a:spcPct val="100000"/>
              </a:lnSpc>
              <a:buNone/>
            </a:pPr>
            <a:r>
              <a:rPr lang="en-US" sz="2000" dirty="0" smtClean="0">
                <a:latin typeface="+mn-lt"/>
              </a:rPr>
              <a:t>Subject</a:t>
            </a:r>
            <a:r>
              <a:rPr lang="en-US" sz="2000" dirty="0">
                <a:latin typeface="+mn-lt"/>
              </a:rPr>
              <a:t>: Planning the website changes.. </a:t>
            </a:r>
          </a:p>
          <a:p>
            <a:pPr marL="0" lvl="2" indent="0" algn="just">
              <a:lnSpc>
                <a:spcPct val="100000"/>
              </a:lnSpc>
              <a:buNone/>
            </a:pPr>
            <a:r>
              <a:rPr lang="en-US" sz="2000" dirty="0" smtClean="0">
                <a:latin typeface="+mn-lt"/>
              </a:rPr>
              <a:t>Dear </a:t>
            </a:r>
            <a:r>
              <a:rPr lang="en-US" sz="2000" dirty="0">
                <a:latin typeface="+mn-lt"/>
              </a:rPr>
              <a:t>G,</a:t>
            </a:r>
          </a:p>
          <a:p>
            <a:pPr marL="0" lvl="2" indent="0" algn="just">
              <a:lnSpc>
                <a:spcPct val="100000"/>
              </a:lnSpc>
              <a:buNone/>
            </a:pPr>
            <a:r>
              <a:rPr lang="en-US" sz="2000" dirty="0" smtClean="0">
                <a:latin typeface="+mn-lt"/>
              </a:rPr>
              <a:t>Some </a:t>
            </a:r>
            <a:r>
              <a:rPr lang="en-US" sz="2000" dirty="0">
                <a:latin typeface="+mn-lt"/>
              </a:rPr>
              <a:t>of the changes that you have requested will require structural changes to the website. I will not be able to code and test them within 24 hours. Since we have to make changes to the website frequently, it will be good to define the following guidelines which will work for all of us. </a:t>
            </a:r>
          </a:p>
          <a:p>
            <a:pPr marL="342900" lvl="2" indent="-342900" algn="just">
              <a:lnSpc>
                <a:spcPct val="100000"/>
              </a:lnSpc>
            </a:pPr>
            <a:r>
              <a:rPr lang="en-US" sz="2000" dirty="0">
                <a:latin typeface="+mn-lt"/>
              </a:rPr>
              <a:t>Text/font changes – To be requested at least 24 hours before the deadline</a:t>
            </a:r>
          </a:p>
          <a:p>
            <a:pPr marL="342900" lvl="2" indent="-342900" algn="just">
              <a:lnSpc>
                <a:spcPct val="100000"/>
              </a:lnSpc>
            </a:pPr>
            <a:r>
              <a:rPr lang="en-US" sz="2000" dirty="0">
                <a:latin typeface="+mn-lt"/>
              </a:rPr>
              <a:t>Structural changes – To be requested at least 72 hours before the deadline</a:t>
            </a:r>
          </a:p>
          <a:p>
            <a:pPr marL="0" lvl="2" indent="0" algn="just">
              <a:lnSpc>
                <a:spcPct val="100000"/>
              </a:lnSpc>
              <a:buNone/>
            </a:pPr>
            <a:r>
              <a:rPr lang="en-US" sz="2000" dirty="0" smtClean="0">
                <a:latin typeface="+mn-lt"/>
              </a:rPr>
              <a:t>As </a:t>
            </a:r>
            <a:r>
              <a:rPr lang="en-US" sz="2000" dirty="0">
                <a:latin typeface="+mn-lt"/>
              </a:rPr>
              <a:t>far as your latest request is concerned, I will not be able to implement changes 1, 3, and 7 in the next 24 hours since they are structural in nature. I can target the other 3 changes over the next 72 hours. </a:t>
            </a:r>
          </a:p>
          <a:p>
            <a:pPr marL="0" lvl="2" indent="0">
              <a:lnSpc>
                <a:spcPct val="100000"/>
              </a:lnSpc>
              <a:buNone/>
            </a:pPr>
            <a:r>
              <a:rPr lang="en-US" sz="2000" dirty="0" smtClean="0">
                <a:latin typeface="+mn-lt"/>
              </a:rPr>
              <a:t>Please </a:t>
            </a:r>
            <a:r>
              <a:rPr lang="en-US" sz="2000" dirty="0">
                <a:latin typeface="+mn-lt"/>
              </a:rPr>
              <a:t>use the above guidelines going </a:t>
            </a:r>
            <a:r>
              <a:rPr lang="en-US" sz="2000" dirty="0" smtClean="0">
                <a:latin typeface="+mn-lt"/>
              </a:rPr>
              <a:t>forward.</a:t>
            </a:r>
            <a:br>
              <a:rPr lang="en-US" sz="2000" dirty="0" smtClean="0">
                <a:latin typeface="+mn-lt"/>
              </a:rPr>
            </a:br>
            <a:r>
              <a:rPr lang="en-US" sz="2000" dirty="0" smtClean="0">
                <a:latin typeface="+mn-lt"/>
              </a:rPr>
              <a:t>Thanks </a:t>
            </a:r>
            <a:r>
              <a:rPr lang="en-US" sz="2000" dirty="0">
                <a:latin typeface="+mn-lt"/>
              </a:rPr>
              <a:t>and </a:t>
            </a:r>
            <a:r>
              <a:rPr lang="en-US" sz="2000" dirty="0" smtClean="0">
                <a:latin typeface="+mn-lt"/>
              </a:rPr>
              <a:t>regards,</a:t>
            </a:r>
            <a:br>
              <a:rPr lang="en-US" sz="2000" dirty="0" smtClean="0">
                <a:latin typeface="+mn-lt"/>
              </a:rPr>
            </a:br>
            <a:r>
              <a:rPr lang="en-US" sz="2000" dirty="0" smtClean="0">
                <a:latin typeface="+mn-lt"/>
              </a:rPr>
              <a:t>V </a:t>
            </a:r>
            <a:r>
              <a:rPr lang="en-US" sz="2000" dirty="0">
                <a:latin typeface="+mn-lt"/>
              </a:rPr>
              <a:t>P</a:t>
            </a:r>
          </a:p>
        </p:txBody>
      </p:sp>
      <p:sp>
        <p:nvSpPr>
          <p:cNvPr id="4" name="Slide Number Placeholder 3"/>
          <p:cNvSpPr>
            <a:spLocks noGrp="1"/>
          </p:cNvSpPr>
          <p:nvPr>
            <p:ph type="sldNum" sz="quarter" idx="12"/>
          </p:nvPr>
        </p:nvSpPr>
        <p:spPr/>
        <p:txBody>
          <a:bodyPr/>
          <a:lstStyle/>
          <a:p>
            <a:fld id="{14D65173-87C9-47C0-A890-7AD8E2754265}" type="slidenum">
              <a:rPr lang="en-US" smtClean="0"/>
              <a:pPr/>
              <a:t>36</a:t>
            </a:fld>
            <a:endParaRPr lang="en-US" dirty="0"/>
          </a:p>
        </p:txBody>
      </p:sp>
      <p:sp>
        <p:nvSpPr>
          <p:cNvPr id="5" name="TextBox 4"/>
          <p:cNvSpPr txBox="1"/>
          <p:nvPr/>
        </p:nvSpPr>
        <p:spPr>
          <a:xfrm>
            <a:off x="2429338" y="5791200"/>
            <a:ext cx="4290662" cy="400110"/>
          </a:xfrm>
          <a:prstGeom prst="rect">
            <a:avLst/>
          </a:prstGeom>
          <a:noFill/>
        </p:spPr>
        <p:txBody>
          <a:bodyPr wrap="none" rtlCol="0">
            <a:spAutoFit/>
          </a:bodyPr>
          <a:lstStyle/>
          <a:p>
            <a:pPr algn="ctr"/>
            <a:r>
              <a:rPr lang="en-US" sz="2000" b="1" u="sng" dirty="0" smtClean="0"/>
              <a:t>Task:</a:t>
            </a:r>
            <a:r>
              <a:rPr lang="en-US" sz="2000" b="1" dirty="0" smtClean="0"/>
              <a:t> Summarize this email in 2 points.</a:t>
            </a:r>
            <a:endParaRPr lang="en-US" sz="2000" b="1" dirty="0"/>
          </a:p>
        </p:txBody>
      </p:sp>
    </p:spTree>
    <p:extLst>
      <p:ext uri="{BB962C8B-B14F-4D97-AF65-F5344CB8AC3E}">
        <p14:creationId xmlns:p14="http://schemas.microsoft.com/office/powerpoint/2010/main" val="2326421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 y="206375"/>
            <a:ext cx="8420100" cy="1470025"/>
          </a:xfrm>
        </p:spPr>
        <p:txBody>
          <a:bodyPr>
            <a:normAutofit/>
          </a:bodyPr>
          <a:lstStyle/>
          <a:p>
            <a:r>
              <a:rPr lang="en-US" dirty="0">
                <a:latin typeface="+mn-lt"/>
                <a:cs typeface="Calibri" pitchFamily="34" charset="0"/>
              </a:rPr>
              <a:t>Reading </a:t>
            </a:r>
            <a:r>
              <a:rPr lang="en-US" dirty="0" smtClean="0">
                <a:latin typeface="+mn-lt"/>
                <a:cs typeface="Calibri" pitchFamily="34" charset="0"/>
              </a:rPr>
              <a:t>Comprehension</a:t>
            </a:r>
            <a:endParaRPr lang="en-US" dirty="0">
              <a:latin typeface="+mn-lt"/>
            </a:endParaRPr>
          </a:p>
        </p:txBody>
      </p:sp>
    </p:spTree>
    <p:extLst>
      <p:ext uri="{BB962C8B-B14F-4D97-AF65-F5344CB8AC3E}">
        <p14:creationId xmlns:p14="http://schemas.microsoft.com/office/powerpoint/2010/main" val="38095529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dirty="0">
                <a:latin typeface="+mn-lt"/>
                <a:cs typeface="Calibri" pitchFamily="34" charset="0"/>
              </a:rPr>
              <a:t>Reading Comprehension</a:t>
            </a:r>
            <a:endParaRPr lang="en-US" sz="3200" dirty="0">
              <a:latin typeface="+mn-lt"/>
            </a:endParaRPr>
          </a:p>
        </p:txBody>
      </p:sp>
      <p:sp>
        <p:nvSpPr>
          <p:cNvPr id="3" name="Content Placeholder 2"/>
          <p:cNvSpPr>
            <a:spLocks noGrp="1"/>
          </p:cNvSpPr>
          <p:nvPr>
            <p:ph idx="1"/>
          </p:nvPr>
        </p:nvSpPr>
        <p:spPr>
          <a:xfrm>
            <a:off x="232350" y="1019578"/>
            <a:ext cx="4873050" cy="4989225"/>
          </a:xfrm>
        </p:spPr>
        <p:txBody>
          <a:bodyPr>
            <a:normAutofit/>
          </a:bodyPr>
          <a:lstStyle/>
          <a:p>
            <a:pPr marL="0" indent="0" algn="just">
              <a:lnSpc>
                <a:spcPct val="150000"/>
              </a:lnSpc>
              <a:buNone/>
            </a:pPr>
            <a:r>
              <a:rPr lang="en-US" sz="2000" dirty="0">
                <a:latin typeface="+mn-lt"/>
              </a:rPr>
              <a:t>One of the key attributes </a:t>
            </a:r>
            <a:r>
              <a:rPr lang="en-US" sz="2000" dirty="0" smtClean="0">
                <a:latin typeface="+mn-lt"/>
              </a:rPr>
              <a:t>of </a:t>
            </a:r>
            <a:r>
              <a:rPr lang="en-US" sz="2000" dirty="0">
                <a:latin typeface="+mn-lt"/>
              </a:rPr>
              <a:t>possessing good reading skills will be your ability </a:t>
            </a:r>
            <a:r>
              <a:rPr lang="en-US" sz="2000" dirty="0" smtClean="0">
                <a:latin typeface="+mn-lt"/>
              </a:rPr>
              <a:t>to-</a:t>
            </a:r>
          </a:p>
          <a:p>
            <a:pPr lvl="1" algn="just">
              <a:lnSpc>
                <a:spcPct val="150000"/>
              </a:lnSpc>
              <a:buFont typeface="Wingdings" panose="05000000000000000000" pitchFamily="2" charset="2"/>
              <a:buChar char="§"/>
            </a:pPr>
            <a:r>
              <a:rPr lang="en-US" sz="2000" dirty="0" smtClean="0">
                <a:latin typeface="+mn-lt"/>
              </a:rPr>
              <a:t>Read a variety of materials (e.g. Documents, Reports, Complex E-mails, Instructional manuals etc.).</a:t>
            </a:r>
          </a:p>
          <a:p>
            <a:pPr lvl="1" algn="just">
              <a:lnSpc>
                <a:spcPct val="150000"/>
              </a:lnSpc>
              <a:buFont typeface="Wingdings" panose="05000000000000000000" pitchFamily="2" charset="2"/>
              <a:buChar char="§"/>
            </a:pPr>
            <a:r>
              <a:rPr lang="en-US" sz="2000" dirty="0" smtClean="0">
                <a:latin typeface="+mn-lt"/>
              </a:rPr>
              <a:t>Understand </a:t>
            </a:r>
            <a:r>
              <a:rPr lang="en-US" sz="2000" dirty="0">
                <a:latin typeface="+mn-lt"/>
              </a:rPr>
              <a:t>and remember what you have read</a:t>
            </a:r>
            <a:r>
              <a:rPr lang="en-US" sz="2000" dirty="0" smtClean="0">
                <a:latin typeface="+mn-lt"/>
              </a:rPr>
              <a:t>.</a:t>
            </a:r>
            <a:endParaRPr lang="en-US" sz="2000" dirty="0">
              <a:latin typeface="+mn-lt"/>
            </a:endParaRPr>
          </a:p>
          <a:p>
            <a:pPr lvl="1" algn="just">
              <a:lnSpc>
                <a:spcPct val="150000"/>
              </a:lnSpc>
              <a:buFont typeface="Wingdings" panose="05000000000000000000" pitchFamily="2" charset="2"/>
              <a:buChar char="§"/>
            </a:pPr>
            <a:r>
              <a:rPr lang="en-US" sz="2000" dirty="0">
                <a:latin typeface="+mn-lt"/>
              </a:rPr>
              <a:t>Effectively communicate what you've learned from your reading to others.</a:t>
            </a:r>
          </a:p>
          <a:p>
            <a:pPr marL="0" indent="0" algn="just">
              <a:lnSpc>
                <a:spcPct val="150000"/>
              </a:lnSpc>
              <a:buNone/>
            </a:pPr>
            <a:endParaRPr lang="en-US" sz="2000" dirty="0">
              <a:latin typeface="+mn-lt"/>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pPr/>
              <a:t>38</a:t>
            </a:fld>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4217" t="3991" r="22583" b="6457"/>
          <a:stretch/>
        </p:blipFill>
        <p:spPr>
          <a:xfrm rot="21429957">
            <a:off x="5498514" y="1907811"/>
            <a:ext cx="3261810" cy="266034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54484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mn-lt"/>
              </a:rPr>
              <a:t>Levels of Comprehension</a:t>
            </a:r>
            <a:endParaRPr lang="en-US" sz="3200" dirty="0">
              <a:latin typeface="+mn-lt"/>
            </a:endParaRPr>
          </a:p>
        </p:txBody>
      </p:sp>
      <p:sp>
        <p:nvSpPr>
          <p:cNvPr id="4" name="Slide Number Placeholder 3"/>
          <p:cNvSpPr>
            <a:spLocks noGrp="1"/>
          </p:cNvSpPr>
          <p:nvPr>
            <p:ph type="sldNum" sz="quarter" idx="12"/>
          </p:nvPr>
        </p:nvSpPr>
        <p:spPr/>
        <p:txBody>
          <a:bodyPr/>
          <a:lstStyle/>
          <a:p>
            <a:fld id="{2C08189B-C2E7-433E-82DE-E920A00954A4}" type="slidenum">
              <a:rPr lang="en-US" smtClean="0"/>
              <a:t>39</a:t>
            </a:fld>
            <a:endParaRPr lang="en-US"/>
          </a:p>
        </p:txBody>
      </p:sp>
      <p:graphicFrame>
        <p:nvGraphicFramePr>
          <p:cNvPr id="20" name="Diagram 19"/>
          <p:cNvGraphicFramePr/>
          <p:nvPr>
            <p:extLst>
              <p:ext uri="{D42A27DB-BD31-4B8C-83A1-F6EECF244321}">
                <p14:modId xmlns:p14="http://schemas.microsoft.com/office/powerpoint/2010/main" val="283101297"/>
              </p:ext>
            </p:extLst>
          </p:nvPr>
        </p:nvGraphicFramePr>
        <p:xfrm>
          <a:off x="-381000" y="1067606"/>
          <a:ext cx="9677400" cy="50977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4300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circle(in)">
                                      <p:cBhvr>
                                        <p:cTn id="7"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0"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sz="3200" dirty="0" smtClean="0">
                <a:latin typeface="+mn-lt"/>
              </a:rPr>
              <a:t>Confidential Information</a:t>
            </a:r>
            <a:endParaRPr lang="en-US" sz="3200" dirty="0">
              <a:latin typeface="+mn-lt"/>
            </a:endParaRPr>
          </a:p>
        </p:txBody>
      </p:sp>
      <p:sp>
        <p:nvSpPr>
          <p:cNvPr id="3" name="Content Placeholder 2"/>
          <p:cNvSpPr>
            <a:spLocks noGrp="1"/>
          </p:cNvSpPr>
          <p:nvPr>
            <p:ph idx="1"/>
          </p:nvPr>
        </p:nvSpPr>
        <p:spPr/>
        <p:txBody>
          <a:bodyPr>
            <a:noAutofit/>
          </a:bodyPr>
          <a:lstStyle/>
          <a:p>
            <a:pPr algn="just" eaLnBrk="1" hangingPunct="1">
              <a:spcBef>
                <a:spcPts val="100"/>
              </a:spcBef>
              <a:buFont typeface="Wingdings" pitchFamily="2" charset="2"/>
              <a:buChar char="§"/>
              <a:defRPr/>
            </a:pPr>
            <a:r>
              <a:rPr lang="en-US" sz="1500" dirty="0" smtClean="0">
                <a:latin typeface="+mn-lt"/>
              </a:rPr>
              <a:t>This document is confidential to Infosys Limited. This document contains information and data that Infosys considers confidential and proprietary (“Confidential Information”).</a:t>
            </a:r>
          </a:p>
          <a:p>
            <a:pPr algn="just" eaLnBrk="1" hangingPunct="1">
              <a:spcBef>
                <a:spcPts val="100"/>
              </a:spcBef>
              <a:buFont typeface="Wingdings" pitchFamily="2" charset="2"/>
              <a:buChar char="§"/>
              <a:defRPr/>
            </a:pPr>
            <a:r>
              <a:rPr lang="en-US" sz="1500" dirty="0" smtClean="0">
                <a:latin typeface="+mn-lt"/>
              </a:rPr>
              <a:t>Confidential information includes, but is not limited to, the following:</a:t>
            </a:r>
          </a:p>
          <a:p>
            <a:pPr lvl="1" algn="just" eaLnBrk="1" hangingPunct="1">
              <a:spcBef>
                <a:spcPts val="100"/>
              </a:spcBef>
              <a:buFont typeface="Wingdings" panose="05000000000000000000" pitchFamily="2" charset="2"/>
              <a:buChar char="v"/>
              <a:defRPr/>
            </a:pPr>
            <a:r>
              <a:rPr lang="en-US" sz="1500" dirty="0" smtClean="0">
                <a:latin typeface="+mn-lt"/>
              </a:rPr>
              <a:t> Corporate and Infrastructure information about Infosys</a:t>
            </a:r>
          </a:p>
          <a:p>
            <a:pPr lvl="1" algn="just" eaLnBrk="1" hangingPunct="1">
              <a:spcBef>
                <a:spcPts val="100"/>
              </a:spcBef>
              <a:buFont typeface="Wingdings" panose="05000000000000000000" pitchFamily="2" charset="2"/>
              <a:buChar char="v"/>
              <a:defRPr/>
            </a:pPr>
            <a:r>
              <a:rPr lang="en-US" sz="1500" dirty="0" smtClean="0">
                <a:latin typeface="+mn-lt"/>
              </a:rPr>
              <a:t> Infosys’ project management and quality processes</a:t>
            </a:r>
          </a:p>
          <a:p>
            <a:pPr lvl="1" algn="just" eaLnBrk="1" hangingPunct="1">
              <a:spcBef>
                <a:spcPts val="100"/>
              </a:spcBef>
              <a:buFont typeface="Wingdings" panose="05000000000000000000" pitchFamily="2" charset="2"/>
              <a:buChar char="v"/>
              <a:defRPr/>
            </a:pPr>
            <a:r>
              <a:rPr lang="en-US" sz="1500" dirty="0" smtClean="0">
                <a:latin typeface="+mn-lt"/>
              </a:rPr>
              <a:t> Project experiences provided included as illustrative case studies</a:t>
            </a:r>
          </a:p>
          <a:p>
            <a:pPr algn="just" eaLnBrk="1" hangingPunct="1">
              <a:spcBef>
                <a:spcPts val="100"/>
              </a:spcBef>
              <a:buFont typeface="Wingdings" pitchFamily="2" charset="2"/>
              <a:buChar char="§"/>
              <a:defRPr/>
            </a:pPr>
            <a:r>
              <a:rPr lang="en-US" sz="1500" dirty="0" smtClean="0">
                <a:latin typeface="+mn-lt"/>
              </a:rPr>
              <a:t>Any disclosure of confidential information to, or use of it by a third party, will be damaging to Infosys.</a:t>
            </a:r>
          </a:p>
          <a:p>
            <a:pPr algn="just" eaLnBrk="1" hangingPunct="1">
              <a:spcBef>
                <a:spcPts val="100"/>
              </a:spcBef>
              <a:buFont typeface="Wingdings" pitchFamily="2" charset="2"/>
              <a:buChar char="§"/>
              <a:defRPr/>
            </a:pPr>
            <a:r>
              <a:rPr lang="en-US" sz="1500" dirty="0" smtClean="0">
                <a:latin typeface="+mn-lt"/>
              </a:rPr>
              <a:t>Ownership of all Infosys confidential information, no matter in what media it resides, remains with Infosys.</a:t>
            </a:r>
          </a:p>
          <a:p>
            <a:pPr algn="just" eaLnBrk="1" hangingPunct="1">
              <a:spcBef>
                <a:spcPts val="100"/>
              </a:spcBef>
              <a:buFont typeface="Wingdings" pitchFamily="2" charset="2"/>
              <a:buChar char="§"/>
              <a:defRPr/>
            </a:pPr>
            <a:r>
              <a:rPr lang="en-US" sz="1500" dirty="0" smtClean="0">
                <a:latin typeface="+mn-lt"/>
              </a:rPr>
              <a:t>Confidential information in this document shall not be disclosed, duplicated or used – in whole or in part – for any purpose other than reading without specific written permission of an authorized representative of Infosys.</a:t>
            </a:r>
          </a:p>
          <a:p>
            <a:pPr algn="just" eaLnBrk="1" hangingPunct="1">
              <a:spcBef>
                <a:spcPts val="100"/>
              </a:spcBef>
              <a:buFont typeface="Wingdings" pitchFamily="2" charset="2"/>
              <a:buChar char="§"/>
              <a:defRPr/>
            </a:pPr>
            <a:r>
              <a:rPr lang="en-US" sz="1500" dirty="0" smtClean="0">
                <a:latin typeface="+mn-lt"/>
              </a:rPr>
              <a:t>This document also contains third party confidential and proprietary information. Such third party information has been included by Infosys after receiving due written permissions and authorizations from the party/ies. Such third party confidential and proprietary information shall not be disclosed, duplicated or used – in whole or in part – for any purpose other than reading without specific written permission of an authorized representative of Infosys.</a:t>
            </a:r>
            <a:endParaRPr lang="en-US" sz="1500" dirty="0">
              <a:latin typeface="+mn-lt"/>
            </a:endParaRPr>
          </a:p>
        </p:txBody>
      </p:sp>
      <p:sp>
        <p:nvSpPr>
          <p:cNvPr id="4" name="Slide Number Placeholder 3"/>
          <p:cNvSpPr>
            <a:spLocks noGrp="1"/>
          </p:cNvSpPr>
          <p:nvPr>
            <p:ph type="sldNum" sz="quarter" idx="4294967295"/>
          </p:nvPr>
        </p:nvSpPr>
        <p:spPr>
          <a:xfrm>
            <a:off x="3429000" y="6424172"/>
            <a:ext cx="2133600" cy="365125"/>
          </a:xfrm>
        </p:spPr>
        <p:txBody>
          <a:bodyPr/>
          <a:lstStyle/>
          <a:p>
            <a:pPr>
              <a:defRPr/>
            </a:pPr>
            <a:fld id="{2BB6F603-4FD9-45FF-A126-924F718062E6}" type="slidenum">
              <a:rPr lang="en-US" smtClean="0"/>
              <a:pPr>
                <a:defRPr/>
              </a:pPr>
              <a:t>4</a:t>
            </a:fld>
            <a:endParaRPr lang="en-US" dirty="0"/>
          </a:p>
        </p:txBody>
      </p:sp>
      <p:sp>
        <p:nvSpPr>
          <p:cNvPr id="8" name="Slide Number Placeholder 4"/>
          <p:cNvSpPr>
            <a:spLocks noGrp="1"/>
          </p:cNvSpPr>
          <p:nvPr>
            <p:ph type="sldNum" sz="quarter" idx="12"/>
          </p:nvPr>
        </p:nvSpPr>
        <p:spPr>
          <a:xfrm>
            <a:off x="8578733" y="78273"/>
            <a:ext cx="194027" cy="190821"/>
          </a:xfrm>
        </p:spPr>
        <p:txBody>
          <a:bodyPr/>
          <a:lstStyle/>
          <a:p>
            <a:fld id="{14D65173-87C9-47C0-A890-7AD8E2754265}" type="slidenum">
              <a:rPr lang="en-US" smtClean="0"/>
              <a:pPr/>
              <a:t>4</a:t>
            </a:fld>
            <a:endParaRPr lang="en-US" dirty="0"/>
          </a:p>
        </p:txBody>
      </p:sp>
    </p:spTree>
    <p:extLst>
      <p:ext uri="{BB962C8B-B14F-4D97-AF65-F5344CB8AC3E}">
        <p14:creationId xmlns:p14="http://schemas.microsoft.com/office/powerpoint/2010/main" val="1891880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mn-lt"/>
              </a:rPr>
              <a:t>Level 1 - Literal</a:t>
            </a:r>
          </a:p>
        </p:txBody>
      </p:sp>
      <p:sp>
        <p:nvSpPr>
          <p:cNvPr id="4" name="Slide Number Placeholder 3"/>
          <p:cNvSpPr>
            <a:spLocks noGrp="1"/>
          </p:cNvSpPr>
          <p:nvPr>
            <p:ph type="sldNum" sz="quarter" idx="12"/>
          </p:nvPr>
        </p:nvSpPr>
        <p:spPr/>
        <p:txBody>
          <a:bodyPr/>
          <a:lstStyle/>
          <a:p>
            <a:fld id="{2C08189B-C2E7-433E-82DE-E920A00954A4}" type="slidenum">
              <a:rPr lang="en-US" smtClean="0"/>
              <a:t>40</a:t>
            </a:fld>
            <a:endParaRPr lang="en-US"/>
          </a:p>
        </p:txBody>
      </p:sp>
      <p:sp>
        <p:nvSpPr>
          <p:cNvPr id="11" name="Content Placeholder 1"/>
          <p:cNvSpPr>
            <a:spLocks noGrp="1"/>
          </p:cNvSpPr>
          <p:nvPr>
            <p:ph idx="1"/>
          </p:nvPr>
        </p:nvSpPr>
        <p:spPr>
          <a:xfrm>
            <a:off x="232350" y="919216"/>
            <a:ext cx="5787450" cy="4989225"/>
          </a:xfrm>
        </p:spPr>
        <p:txBody>
          <a:bodyPr>
            <a:noAutofit/>
          </a:bodyPr>
          <a:lstStyle/>
          <a:p>
            <a:pPr algn="just">
              <a:lnSpc>
                <a:spcPct val="150000"/>
              </a:lnSpc>
            </a:pPr>
            <a:r>
              <a:rPr lang="en-US" sz="2000" dirty="0" smtClean="0">
                <a:latin typeface="+mn-lt"/>
              </a:rPr>
              <a:t>It is called literal as it explicitly states what it means.</a:t>
            </a:r>
          </a:p>
          <a:p>
            <a:pPr algn="just">
              <a:lnSpc>
                <a:spcPct val="150000"/>
              </a:lnSpc>
            </a:pPr>
            <a:r>
              <a:rPr lang="en-US" sz="2000" dirty="0" smtClean="0">
                <a:latin typeface="+mn-lt"/>
              </a:rPr>
              <a:t>It is an appropriate way to improve/test an individuals vocabulary.</a:t>
            </a:r>
          </a:p>
          <a:p>
            <a:pPr algn="just">
              <a:lnSpc>
                <a:spcPct val="150000"/>
              </a:lnSpc>
            </a:pPr>
            <a:r>
              <a:rPr lang="en-US" sz="2000" dirty="0" smtClean="0">
                <a:latin typeface="+mn-lt"/>
              </a:rPr>
              <a:t>This level of reading can help answer the </a:t>
            </a:r>
            <a:r>
              <a:rPr lang="en-US" sz="2000" b="1" dirty="0" smtClean="0">
                <a:latin typeface="+mn-lt"/>
              </a:rPr>
              <a:t>Who</a:t>
            </a:r>
            <a:r>
              <a:rPr lang="en-US" sz="2000" dirty="0">
                <a:latin typeface="+mn-lt"/>
              </a:rPr>
              <a:t>, </a:t>
            </a:r>
            <a:r>
              <a:rPr lang="en-US" sz="2000" b="1" dirty="0" smtClean="0">
                <a:latin typeface="+mn-lt"/>
              </a:rPr>
              <a:t>What</a:t>
            </a:r>
            <a:r>
              <a:rPr lang="en-US" sz="2000" dirty="0">
                <a:latin typeface="+mn-lt"/>
              </a:rPr>
              <a:t>, </a:t>
            </a:r>
            <a:r>
              <a:rPr lang="en-US" sz="2000" b="1" dirty="0" smtClean="0">
                <a:latin typeface="+mn-lt"/>
              </a:rPr>
              <a:t>When</a:t>
            </a:r>
            <a:r>
              <a:rPr lang="en-US" sz="2000" dirty="0">
                <a:latin typeface="+mn-lt"/>
              </a:rPr>
              <a:t>, and </a:t>
            </a:r>
            <a:r>
              <a:rPr lang="en-US" sz="2000" b="1" dirty="0" smtClean="0">
                <a:latin typeface="+mn-lt"/>
              </a:rPr>
              <a:t>Where</a:t>
            </a:r>
            <a:r>
              <a:rPr lang="en-US" sz="2000" dirty="0" smtClean="0">
                <a:latin typeface="+mn-lt"/>
              </a:rPr>
              <a:t> questions.</a:t>
            </a:r>
          </a:p>
          <a:p>
            <a:pPr algn="just">
              <a:lnSpc>
                <a:spcPct val="150000"/>
              </a:lnSpc>
            </a:pPr>
            <a:r>
              <a:rPr lang="en-US" sz="2000" dirty="0" smtClean="0">
                <a:latin typeface="+mn-lt"/>
              </a:rPr>
              <a:t>It involves </a:t>
            </a:r>
            <a:r>
              <a:rPr lang="en-US" sz="2000" dirty="0">
                <a:latin typeface="+mn-lt"/>
              </a:rPr>
              <a:t>only surface </a:t>
            </a:r>
            <a:r>
              <a:rPr lang="en-US" sz="2000" dirty="0" smtClean="0">
                <a:latin typeface="+mn-lt"/>
              </a:rPr>
              <a:t>understanding of the written text.</a:t>
            </a:r>
            <a:endParaRPr lang="en-US" sz="2000" dirty="0">
              <a:latin typeface="+mn-lt"/>
            </a:endParaRPr>
          </a:p>
        </p:txBody>
      </p:sp>
      <p:pic>
        <p:nvPicPr>
          <p:cNvPr id="15" name="Picture 14"/>
          <p:cNvPicPr>
            <a:picLocks noChangeAspect="1"/>
          </p:cNvPicPr>
          <p:nvPr/>
        </p:nvPicPr>
        <p:blipFill rotWithShape="1">
          <a:blip r:embed="rId3">
            <a:extLst>
              <a:ext uri="{28A0092B-C50C-407E-A947-70E740481C1C}">
                <a14:useLocalDpi xmlns:a14="http://schemas.microsoft.com/office/drawing/2010/main" val="0"/>
              </a:ext>
            </a:extLst>
          </a:blip>
          <a:srcRect l="9970" r="12291"/>
          <a:stretch/>
        </p:blipFill>
        <p:spPr>
          <a:xfrm>
            <a:off x="6172200" y="1427762"/>
            <a:ext cx="2744788" cy="3972131"/>
          </a:xfrm>
          <a:prstGeom prst="rect">
            <a:avLst/>
          </a:prstGeom>
        </p:spPr>
      </p:pic>
    </p:spTree>
    <p:extLst>
      <p:ext uri="{BB962C8B-B14F-4D97-AF65-F5344CB8AC3E}">
        <p14:creationId xmlns:p14="http://schemas.microsoft.com/office/powerpoint/2010/main" val="1002767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1000"/>
                                        <p:tgtEl>
                                          <p:spTgt spid="11">
                                            <p:txEl>
                                              <p:pRg st="1" end="1"/>
                                            </p:txEl>
                                          </p:spTgt>
                                        </p:tgtEl>
                                      </p:cBhvr>
                                    </p:animEffect>
                                    <p:anim calcmode="lin" valueType="num">
                                      <p:cBhvr>
                                        <p:cTn id="15"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fade">
                                      <p:cBhvr>
                                        <p:cTn id="21" dur="1000"/>
                                        <p:tgtEl>
                                          <p:spTgt spid="11">
                                            <p:txEl>
                                              <p:pRg st="2" end="2"/>
                                            </p:txEl>
                                          </p:spTgt>
                                        </p:tgtEl>
                                      </p:cBhvr>
                                    </p:animEffect>
                                    <p:anim calcmode="lin" valueType="num">
                                      <p:cBhvr>
                                        <p:cTn id="22"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
                                            <p:txEl>
                                              <p:pRg st="3" end="3"/>
                                            </p:txEl>
                                          </p:spTgt>
                                        </p:tgtEl>
                                        <p:attrNameLst>
                                          <p:attrName>style.visibility</p:attrName>
                                        </p:attrNameLst>
                                      </p:cBhvr>
                                      <p:to>
                                        <p:strVal val="visible"/>
                                      </p:to>
                                    </p:set>
                                    <p:animEffect transition="in" filter="fade">
                                      <p:cBhvr>
                                        <p:cTn id="28" dur="1000"/>
                                        <p:tgtEl>
                                          <p:spTgt spid="11">
                                            <p:txEl>
                                              <p:pRg st="3" end="3"/>
                                            </p:txEl>
                                          </p:spTgt>
                                        </p:tgtEl>
                                      </p:cBhvr>
                                    </p:animEffect>
                                    <p:anim calcmode="lin" valueType="num">
                                      <p:cBhvr>
                                        <p:cTn id="29"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3059" t="11941" r="21567" b="9851"/>
          <a:stretch/>
        </p:blipFill>
        <p:spPr>
          <a:xfrm>
            <a:off x="6110592" y="1503864"/>
            <a:ext cx="2814357" cy="3787815"/>
          </a:xfrm>
          <a:prstGeom prst="rect">
            <a:avLst/>
          </a:prstGeom>
        </p:spPr>
      </p:pic>
      <p:sp>
        <p:nvSpPr>
          <p:cNvPr id="2" name="Title 1"/>
          <p:cNvSpPr>
            <a:spLocks noGrp="1"/>
          </p:cNvSpPr>
          <p:nvPr>
            <p:ph type="title"/>
          </p:nvPr>
        </p:nvSpPr>
        <p:spPr/>
        <p:txBody>
          <a:bodyPr>
            <a:normAutofit/>
          </a:bodyPr>
          <a:lstStyle/>
          <a:p>
            <a:r>
              <a:rPr lang="en-US" sz="3200" dirty="0">
                <a:latin typeface="+mn-lt"/>
              </a:rPr>
              <a:t>Level 2 - Interpretive</a:t>
            </a:r>
          </a:p>
        </p:txBody>
      </p:sp>
      <p:sp>
        <p:nvSpPr>
          <p:cNvPr id="4" name="Slide Number Placeholder 3"/>
          <p:cNvSpPr>
            <a:spLocks noGrp="1"/>
          </p:cNvSpPr>
          <p:nvPr>
            <p:ph type="sldNum" sz="quarter" idx="12"/>
          </p:nvPr>
        </p:nvSpPr>
        <p:spPr/>
        <p:txBody>
          <a:bodyPr/>
          <a:lstStyle/>
          <a:p>
            <a:fld id="{2C08189B-C2E7-433E-82DE-E920A00954A4}" type="slidenum">
              <a:rPr lang="en-US" smtClean="0"/>
              <a:t>41</a:t>
            </a:fld>
            <a:endParaRPr lang="en-US"/>
          </a:p>
        </p:txBody>
      </p:sp>
      <p:sp>
        <p:nvSpPr>
          <p:cNvPr id="11" name="Content Placeholder 1"/>
          <p:cNvSpPr>
            <a:spLocks noGrp="1"/>
          </p:cNvSpPr>
          <p:nvPr>
            <p:ph idx="1"/>
          </p:nvPr>
        </p:nvSpPr>
        <p:spPr>
          <a:xfrm>
            <a:off x="232349" y="903160"/>
            <a:ext cx="5741485" cy="4989225"/>
          </a:xfrm>
        </p:spPr>
        <p:txBody>
          <a:bodyPr>
            <a:noAutofit/>
          </a:bodyPr>
          <a:lstStyle/>
          <a:p>
            <a:pPr algn="just">
              <a:lnSpc>
                <a:spcPct val="150000"/>
              </a:lnSpc>
            </a:pPr>
            <a:r>
              <a:rPr lang="en-US" sz="2000" dirty="0">
                <a:latin typeface="+mn-lt"/>
              </a:rPr>
              <a:t>In this level the reader needs to go beyond what is said and read for deeper meaning</a:t>
            </a:r>
            <a:r>
              <a:rPr lang="en-US" sz="2000" dirty="0" smtClean="0">
                <a:latin typeface="+mn-lt"/>
              </a:rPr>
              <a:t>.</a:t>
            </a:r>
            <a:endParaRPr lang="en-US" sz="2000" dirty="0">
              <a:latin typeface="+mn-lt"/>
            </a:endParaRPr>
          </a:p>
          <a:p>
            <a:pPr algn="just">
              <a:lnSpc>
                <a:spcPct val="150000"/>
              </a:lnSpc>
            </a:pPr>
            <a:r>
              <a:rPr lang="en-US" sz="2000" dirty="0">
                <a:latin typeface="+mn-lt"/>
              </a:rPr>
              <a:t>The reader needs to look for relationship of ideas, see how ideas go together and also see the implied meaning of message</a:t>
            </a:r>
            <a:r>
              <a:rPr lang="en-US" sz="2000" dirty="0" smtClean="0">
                <a:latin typeface="+mn-lt"/>
              </a:rPr>
              <a:t>.</a:t>
            </a:r>
            <a:endParaRPr lang="en-US" sz="2000" dirty="0">
              <a:latin typeface="+mn-lt"/>
            </a:endParaRPr>
          </a:p>
          <a:p>
            <a:pPr algn="just">
              <a:lnSpc>
                <a:spcPct val="150000"/>
              </a:lnSpc>
            </a:pPr>
            <a:r>
              <a:rPr lang="en-US" sz="2000" dirty="0">
                <a:latin typeface="+mn-lt"/>
              </a:rPr>
              <a:t> It includes thinking processes such as drawing logical conclusions, and making generalizations and predicting outcomes</a:t>
            </a:r>
            <a:r>
              <a:rPr lang="en-US" sz="2000" dirty="0" smtClean="0">
                <a:latin typeface="+mn-lt"/>
              </a:rPr>
              <a:t>.</a:t>
            </a:r>
            <a:endParaRPr lang="en-US" sz="2000" dirty="0">
              <a:latin typeface="+mn-lt"/>
            </a:endParaRPr>
          </a:p>
          <a:p>
            <a:pPr algn="just">
              <a:lnSpc>
                <a:spcPct val="150000"/>
              </a:lnSpc>
            </a:pPr>
            <a:r>
              <a:rPr lang="en-US" sz="2000" dirty="0">
                <a:latin typeface="+mn-lt"/>
              </a:rPr>
              <a:t>This level of reading can help answer </a:t>
            </a:r>
            <a:r>
              <a:rPr lang="en-US" sz="2000" b="1" dirty="0">
                <a:latin typeface="+mn-lt"/>
              </a:rPr>
              <a:t>why</a:t>
            </a:r>
            <a:r>
              <a:rPr lang="en-US" sz="2000" dirty="0">
                <a:latin typeface="+mn-lt"/>
              </a:rPr>
              <a:t>, </a:t>
            </a:r>
            <a:r>
              <a:rPr lang="en-US" sz="2000" b="1" dirty="0">
                <a:latin typeface="+mn-lt"/>
              </a:rPr>
              <a:t>what</a:t>
            </a:r>
            <a:r>
              <a:rPr lang="en-US" sz="2000" dirty="0">
                <a:latin typeface="+mn-lt"/>
              </a:rPr>
              <a:t> </a:t>
            </a:r>
            <a:r>
              <a:rPr lang="en-US" sz="2000" b="1" dirty="0">
                <a:latin typeface="+mn-lt"/>
              </a:rPr>
              <a:t>if</a:t>
            </a:r>
            <a:r>
              <a:rPr lang="en-US" sz="2000" dirty="0">
                <a:latin typeface="+mn-lt"/>
              </a:rPr>
              <a:t>, and </a:t>
            </a:r>
            <a:r>
              <a:rPr lang="en-US" sz="2000" b="1" dirty="0">
                <a:latin typeface="+mn-lt"/>
              </a:rPr>
              <a:t>how</a:t>
            </a:r>
            <a:r>
              <a:rPr lang="en-US" sz="2000" dirty="0">
                <a:latin typeface="+mn-lt"/>
              </a:rPr>
              <a:t> questions.</a:t>
            </a:r>
          </a:p>
          <a:p>
            <a:pPr algn="just">
              <a:lnSpc>
                <a:spcPct val="150000"/>
              </a:lnSpc>
            </a:pPr>
            <a:endParaRPr lang="en-US" sz="2000" dirty="0">
              <a:latin typeface="+mn-lt"/>
            </a:endParaRPr>
          </a:p>
        </p:txBody>
      </p:sp>
    </p:spTree>
    <p:extLst>
      <p:ext uri="{BB962C8B-B14F-4D97-AF65-F5344CB8AC3E}">
        <p14:creationId xmlns:p14="http://schemas.microsoft.com/office/powerpoint/2010/main" val="3443055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1000"/>
                                        <p:tgtEl>
                                          <p:spTgt spid="11">
                                            <p:txEl>
                                              <p:pRg st="1" end="1"/>
                                            </p:txEl>
                                          </p:spTgt>
                                        </p:tgtEl>
                                      </p:cBhvr>
                                    </p:animEffect>
                                    <p:anim calcmode="lin" valueType="num">
                                      <p:cBhvr>
                                        <p:cTn id="15"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fade">
                                      <p:cBhvr>
                                        <p:cTn id="21" dur="1000"/>
                                        <p:tgtEl>
                                          <p:spTgt spid="11">
                                            <p:txEl>
                                              <p:pRg st="2" end="2"/>
                                            </p:txEl>
                                          </p:spTgt>
                                        </p:tgtEl>
                                      </p:cBhvr>
                                    </p:animEffect>
                                    <p:anim calcmode="lin" valueType="num">
                                      <p:cBhvr>
                                        <p:cTn id="22"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
                                            <p:txEl>
                                              <p:pRg st="3" end="3"/>
                                            </p:txEl>
                                          </p:spTgt>
                                        </p:tgtEl>
                                        <p:attrNameLst>
                                          <p:attrName>style.visibility</p:attrName>
                                        </p:attrNameLst>
                                      </p:cBhvr>
                                      <p:to>
                                        <p:strVal val="visible"/>
                                      </p:to>
                                    </p:set>
                                    <p:animEffect transition="in" filter="fade">
                                      <p:cBhvr>
                                        <p:cTn id="28" dur="1000"/>
                                        <p:tgtEl>
                                          <p:spTgt spid="11">
                                            <p:txEl>
                                              <p:pRg st="3" end="3"/>
                                            </p:txEl>
                                          </p:spTgt>
                                        </p:tgtEl>
                                      </p:cBhvr>
                                    </p:animEffect>
                                    <p:anim calcmode="lin" valueType="num">
                                      <p:cBhvr>
                                        <p:cTn id="29"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mn-lt"/>
              </a:rPr>
              <a:t>Level 3 - Applied</a:t>
            </a:r>
          </a:p>
        </p:txBody>
      </p:sp>
      <p:sp>
        <p:nvSpPr>
          <p:cNvPr id="4" name="Slide Number Placeholder 3"/>
          <p:cNvSpPr>
            <a:spLocks noGrp="1"/>
          </p:cNvSpPr>
          <p:nvPr>
            <p:ph type="sldNum" sz="quarter" idx="12"/>
          </p:nvPr>
        </p:nvSpPr>
        <p:spPr/>
        <p:txBody>
          <a:bodyPr/>
          <a:lstStyle/>
          <a:p>
            <a:fld id="{2C08189B-C2E7-433E-82DE-E920A00954A4}" type="slidenum">
              <a:rPr lang="en-US" smtClean="0"/>
              <a:t>42</a:t>
            </a:fld>
            <a:endParaRPr lang="en-US"/>
          </a:p>
        </p:txBody>
      </p:sp>
      <p:sp>
        <p:nvSpPr>
          <p:cNvPr id="11" name="Content Placeholder 1"/>
          <p:cNvSpPr>
            <a:spLocks noGrp="1"/>
          </p:cNvSpPr>
          <p:nvPr>
            <p:ph idx="1"/>
          </p:nvPr>
        </p:nvSpPr>
        <p:spPr>
          <a:xfrm>
            <a:off x="232350" y="1019578"/>
            <a:ext cx="5330250" cy="4989225"/>
          </a:xfrm>
        </p:spPr>
        <p:txBody>
          <a:bodyPr>
            <a:noAutofit/>
          </a:bodyPr>
          <a:lstStyle/>
          <a:p>
            <a:pPr algn="just">
              <a:lnSpc>
                <a:spcPct val="200000"/>
              </a:lnSpc>
            </a:pPr>
            <a:r>
              <a:rPr lang="en-US" sz="2000" dirty="0" smtClean="0">
                <a:latin typeface="+mn-lt"/>
              </a:rPr>
              <a:t>Applied </a:t>
            </a:r>
            <a:r>
              <a:rPr lang="en-US" sz="2000" dirty="0">
                <a:latin typeface="+mn-lt"/>
              </a:rPr>
              <a:t>reading is the highest and </a:t>
            </a:r>
            <a:r>
              <a:rPr lang="en-US" sz="2000" dirty="0" smtClean="0">
                <a:latin typeface="+mn-lt"/>
              </a:rPr>
              <a:t>the most </a:t>
            </a:r>
            <a:r>
              <a:rPr lang="en-US" sz="2000" dirty="0">
                <a:latin typeface="+mn-lt"/>
              </a:rPr>
              <a:t>sophisticated level of reading comprehension</a:t>
            </a:r>
            <a:r>
              <a:rPr lang="en-US" sz="2000" dirty="0" smtClean="0">
                <a:latin typeface="+mn-lt"/>
              </a:rPr>
              <a:t>.</a:t>
            </a:r>
            <a:endParaRPr lang="en-US" sz="2000" dirty="0">
              <a:latin typeface="+mn-lt"/>
            </a:endParaRPr>
          </a:p>
          <a:p>
            <a:pPr algn="just">
              <a:lnSpc>
                <a:spcPct val="200000"/>
              </a:lnSpc>
            </a:pPr>
            <a:r>
              <a:rPr lang="en-US" sz="2000" dirty="0">
                <a:latin typeface="+mn-lt"/>
              </a:rPr>
              <a:t>The reader should be able to go deeper into the given text and </a:t>
            </a:r>
            <a:r>
              <a:rPr lang="en-US" sz="2000" dirty="0" smtClean="0">
                <a:latin typeface="+mn-lt"/>
              </a:rPr>
              <a:t>understand </a:t>
            </a:r>
            <a:r>
              <a:rPr lang="en-US" sz="2000" dirty="0">
                <a:latin typeface="+mn-lt"/>
              </a:rPr>
              <a:t>the ideas and evidence provided by  the writer</a:t>
            </a:r>
            <a:r>
              <a:rPr lang="en-US" sz="2000" dirty="0" smtClean="0">
                <a:latin typeface="+mn-lt"/>
              </a:rPr>
              <a:t>.</a:t>
            </a:r>
            <a:endParaRPr lang="en-US" sz="2000" dirty="0">
              <a:latin typeface="+mn-lt"/>
            </a:endParaRPr>
          </a:p>
        </p:txBody>
      </p:sp>
      <p:pic>
        <p:nvPicPr>
          <p:cNvPr id="7" name="Picture 2" descr="C:\Program Files\Microsoft Office\MEDIA\CAGCAT10\j0299125.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8400" y="1219200"/>
            <a:ext cx="2133600" cy="3501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128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1000"/>
                                        <p:tgtEl>
                                          <p:spTgt spid="11">
                                            <p:txEl>
                                              <p:pRg st="1" end="1"/>
                                            </p:txEl>
                                          </p:spTgt>
                                        </p:tgtEl>
                                      </p:cBhvr>
                                    </p:animEffect>
                                    <p:anim calcmode="lin" valueType="num">
                                      <p:cBhvr>
                                        <p:cTn id="15"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09800"/>
            <a:ext cx="8684638" cy="708469"/>
          </a:xfrm>
        </p:spPr>
        <p:txBody>
          <a:bodyPr/>
          <a:lstStyle/>
          <a:p>
            <a:pPr algn="ctr"/>
            <a:r>
              <a:rPr lang="en-US" dirty="0" smtClean="0"/>
              <a:t>Additional Reading Practice</a:t>
            </a:r>
            <a:endParaRPr lang="en-US" dirty="0"/>
          </a:p>
        </p:txBody>
      </p:sp>
      <p:sp>
        <p:nvSpPr>
          <p:cNvPr id="4" name="Slide Number Placeholder 3"/>
          <p:cNvSpPr>
            <a:spLocks noGrp="1"/>
          </p:cNvSpPr>
          <p:nvPr>
            <p:ph type="sldNum" sz="quarter" idx="12"/>
          </p:nvPr>
        </p:nvSpPr>
        <p:spPr/>
        <p:txBody>
          <a:bodyPr/>
          <a:lstStyle/>
          <a:p>
            <a:fld id="{14D65173-87C9-47C0-A890-7AD8E2754265}" type="slidenum">
              <a:rPr lang="en-US" smtClean="0"/>
              <a:pPr/>
              <a:t>43</a:t>
            </a:fld>
            <a:endParaRPr lang="en-US" dirty="0"/>
          </a:p>
        </p:txBody>
      </p:sp>
    </p:spTree>
    <p:extLst>
      <p:ext uri="{BB962C8B-B14F-4D97-AF65-F5344CB8AC3E}">
        <p14:creationId xmlns:p14="http://schemas.microsoft.com/office/powerpoint/2010/main" val="2683982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mn-lt"/>
              </a:rPr>
              <a:t>Exercise</a:t>
            </a:r>
            <a:endParaRPr lang="en-US" sz="3200" dirty="0">
              <a:latin typeface="+mn-lt"/>
            </a:endParaRPr>
          </a:p>
        </p:txBody>
      </p:sp>
      <p:sp>
        <p:nvSpPr>
          <p:cNvPr id="3" name="Content Placeholder 2"/>
          <p:cNvSpPr>
            <a:spLocks noGrp="1"/>
          </p:cNvSpPr>
          <p:nvPr>
            <p:ph idx="1"/>
          </p:nvPr>
        </p:nvSpPr>
        <p:spPr>
          <a:xfrm>
            <a:off x="232350" y="903160"/>
            <a:ext cx="8684638" cy="4227222"/>
          </a:xfrm>
        </p:spPr>
        <p:txBody>
          <a:bodyPr>
            <a:noAutofit/>
          </a:bodyPr>
          <a:lstStyle/>
          <a:p>
            <a:pPr marL="0" lvl="2" indent="0" algn="just">
              <a:lnSpc>
                <a:spcPct val="100000"/>
              </a:lnSpc>
              <a:buNone/>
            </a:pPr>
            <a:r>
              <a:rPr lang="en-US" sz="2000" dirty="0">
                <a:latin typeface="+mn-lt"/>
              </a:rPr>
              <a:t>In an attempt to strengthen the management competency development dimension, Infosys tied-up with Harvard Business Publishing </a:t>
            </a:r>
            <a:r>
              <a:rPr lang="en-US" sz="2000" dirty="0" smtClean="0">
                <a:latin typeface="+mn-lt"/>
              </a:rPr>
              <a:t>(</a:t>
            </a:r>
            <a:r>
              <a:rPr lang="en-US" sz="2000" dirty="0">
                <a:latin typeface="+mn-lt"/>
              </a:rPr>
              <a:t>a wholly-owned venture of Harvard Business School, Boston) to bring high-quality learning programs from Harvard to </a:t>
            </a:r>
            <a:r>
              <a:rPr lang="en-US" sz="2000" dirty="0" smtClean="0">
                <a:latin typeface="+mn-lt"/>
              </a:rPr>
              <a:t>Infoscions.</a:t>
            </a:r>
          </a:p>
          <a:p>
            <a:pPr marL="0" lvl="2" indent="0" algn="just">
              <a:lnSpc>
                <a:spcPct val="100000"/>
              </a:lnSpc>
              <a:buNone/>
            </a:pPr>
            <a:r>
              <a:rPr lang="en-US" sz="2000" dirty="0" smtClean="0">
                <a:latin typeface="+mn-lt"/>
              </a:rPr>
              <a:t>As </a:t>
            </a:r>
            <a:r>
              <a:rPr lang="en-US" sz="2000" dirty="0">
                <a:latin typeface="+mn-lt"/>
              </a:rPr>
              <a:t>part of this tie-up, Infoscions are entitled to access 25 titles from the Harvard Manage Mentor (HMM) suite of learning assets. These programs are available for individual contributors, middle and senior managers and mapped to competencies on </a:t>
            </a:r>
            <a:r>
              <a:rPr lang="en-US" sz="2000" dirty="0" smtClean="0">
                <a:latin typeface="+mn-lt"/>
              </a:rPr>
              <a:t>behavioral/managerial </a:t>
            </a:r>
            <a:r>
              <a:rPr lang="en-US" sz="2000" dirty="0">
                <a:latin typeface="+mn-lt"/>
              </a:rPr>
              <a:t>competency framework. </a:t>
            </a:r>
            <a:endParaRPr lang="en-US" sz="2000" dirty="0" smtClean="0">
              <a:latin typeface="+mn-lt"/>
            </a:endParaRPr>
          </a:p>
          <a:p>
            <a:pPr marL="0" lvl="2" indent="0" algn="just">
              <a:lnSpc>
                <a:spcPct val="100000"/>
              </a:lnSpc>
              <a:buNone/>
            </a:pPr>
            <a:endParaRPr lang="en-US" sz="2000" b="1" dirty="0">
              <a:latin typeface="+mn-lt"/>
            </a:endParaRPr>
          </a:p>
          <a:p>
            <a:pPr marL="0" indent="0">
              <a:lnSpc>
                <a:spcPct val="100000"/>
              </a:lnSpc>
              <a:buNone/>
            </a:pPr>
            <a:r>
              <a:rPr lang="en-US" sz="2000" b="1" dirty="0">
                <a:latin typeface="+mn-lt"/>
              </a:rPr>
              <a:t>Which venture of Harvard Business School has Infosys tied up with?</a:t>
            </a:r>
            <a:endParaRPr lang="en-US" sz="2000" dirty="0">
              <a:latin typeface="+mn-lt"/>
            </a:endParaRPr>
          </a:p>
          <a:p>
            <a:pPr marL="969962" lvl="3" indent="-228600">
              <a:lnSpc>
                <a:spcPct val="100000"/>
              </a:lnSpc>
              <a:buFont typeface="+mj-lt"/>
              <a:buAutoNum type="arabicPeriod"/>
            </a:pPr>
            <a:r>
              <a:rPr lang="en-US" sz="2000" dirty="0">
                <a:latin typeface="+mn-lt"/>
              </a:rPr>
              <a:t>Harvard Business Review</a:t>
            </a:r>
          </a:p>
          <a:p>
            <a:pPr marL="969962" lvl="3" indent="-228600">
              <a:lnSpc>
                <a:spcPct val="100000"/>
              </a:lnSpc>
              <a:buFont typeface="+mj-lt"/>
              <a:buAutoNum type="arabicPeriod"/>
            </a:pPr>
            <a:r>
              <a:rPr lang="en-US" sz="2000" dirty="0">
                <a:latin typeface="+mn-lt"/>
              </a:rPr>
              <a:t>Harvard Manage Mentor</a:t>
            </a:r>
          </a:p>
          <a:p>
            <a:pPr marL="969962" lvl="3" indent="-228600">
              <a:lnSpc>
                <a:spcPct val="100000"/>
              </a:lnSpc>
              <a:buFont typeface="+mj-lt"/>
              <a:buAutoNum type="arabicPeriod"/>
            </a:pPr>
            <a:r>
              <a:rPr lang="en-US" sz="2000" dirty="0">
                <a:latin typeface="+mn-lt"/>
              </a:rPr>
              <a:t>Cambridge University Press</a:t>
            </a:r>
          </a:p>
          <a:p>
            <a:pPr marL="969962" lvl="3" indent="-228600">
              <a:lnSpc>
                <a:spcPct val="100000"/>
              </a:lnSpc>
              <a:buFont typeface="+mj-lt"/>
              <a:buAutoNum type="arabicPeriod"/>
            </a:pPr>
            <a:r>
              <a:rPr lang="en-US" sz="2000" dirty="0">
                <a:latin typeface="+mn-lt"/>
              </a:rPr>
              <a:t>British </a:t>
            </a:r>
            <a:r>
              <a:rPr lang="en-US" sz="2000" dirty="0" smtClean="0">
                <a:latin typeface="+mn-lt"/>
              </a:rPr>
              <a:t>Council</a:t>
            </a:r>
            <a:endParaRPr lang="en-US" sz="2000" dirty="0">
              <a:latin typeface="+mn-lt"/>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pPr/>
              <a:t>44</a:t>
            </a:fld>
            <a:endParaRPr lang="en-US" dirty="0"/>
          </a:p>
        </p:txBody>
      </p:sp>
    </p:spTree>
    <p:extLst>
      <p:ext uri="{BB962C8B-B14F-4D97-AF65-F5344CB8AC3E}">
        <p14:creationId xmlns:p14="http://schemas.microsoft.com/office/powerpoint/2010/main" val="158940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mn-lt"/>
              </a:rPr>
              <a:t>Exercise</a:t>
            </a:r>
            <a:endParaRPr lang="en-US" sz="3200" dirty="0">
              <a:latin typeface="+mn-lt"/>
            </a:endParaRPr>
          </a:p>
        </p:txBody>
      </p:sp>
      <p:sp>
        <p:nvSpPr>
          <p:cNvPr id="3" name="Content Placeholder 2"/>
          <p:cNvSpPr>
            <a:spLocks noGrp="1"/>
          </p:cNvSpPr>
          <p:nvPr>
            <p:ph idx="1"/>
          </p:nvPr>
        </p:nvSpPr>
        <p:spPr>
          <a:xfrm>
            <a:off x="232350" y="838200"/>
            <a:ext cx="8684638" cy="4227222"/>
          </a:xfrm>
        </p:spPr>
        <p:txBody>
          <a:bodyPr>
            <a:noAutofit/>
          </a:bodyPr>
          <a:lstStyle/>
          <a:p>
            <a:pPr marL="0" lvl="2" indent="0" algn="just">
              <a:lnSpc>
                <a:spcPct val="100000"/>
              </a:lnSpc>
              <a:buNone/>
            </a:pPr>
            <a:r>
              <a:rPr lang="en-US" sz="2000" dirty="0">
                <a:latin typeface="+mn-lt"/>
              </a:rPr>
              <a:t>In an attempt to strengthen the management competency development dimension, Infosys tied-up with Harvard Business Publishing </a:t>
            </a:r>
            <a:r>
              <a:rPr lang="en-US" sz="2000" dirty="0" smtClean="0">
                <a:latin typeface="+mn-lt"/>
              </a:rPr>
              <a:t>(</a:t>
            </a:r>
            <a:r>
              <a:rPr lang="en-US" sz="2000" dirty="0">
                <a:latin typeface="+mn-lt"/>
              </a:rPr>
              <a:t>a wholly-owned venture of Harvard Business School, Boston) to bring high-quality learning programs from Harvard to </a:t>
            </a:r>
            <a:r>
              <a:rPr lang="en-US" sz="2000" dirty="0" smtClean="0">
                <a:latin typeface="+mn-lt"/>
              </a:rPr>
              <a:t>Infoscions.</a:t>
            </a:r>
          </a:p>
          <a:p>
            <a:pPr marL="0" lvl="2" indent="0" algn="just">
              <a:lnSpc>
                <a:spcPct val="100000"/>
              </a:lnSpc>
              <a:buNone/>
            </a:pPr>
            <a:r>
              <a:rPr lang="en-US" sz="2000" dirty="0" smtClean="0">
                <a:latin typeface="+mn-lt"/>
              </a:rPr>
              <a:t>As </a:t>
            </a:r>
            <a:r>
              <a:rPr lang="en-US" sz="2000" dirty="0">
                <a:latin typeface="+mn-lt"/>
              </a:rPr>
              <a:t>part of this tie-up, Infoscions are entitled to access 25 titles from the Harvard Manage Mentor (HMM) suite of learning assets. These programs are available for individual contributors, middle and senior managers and mapped to competencies on </a:t>
            </a:r>
            <a:r>
              <a:rPr lang="en-US" sz="2000" dirty="0" smtClean="0">
                <a:latin typeface="+mn-lt"/>
              </a:rPr>
              <a:t>behavioral/managerial </a:t>
            </a:r>
            <a:r>
              <a:rPr lang="en-US" sz="2000" dirty="0">
                <a:latin typeface="+mn-lt"/>
              </a:rPr>
              <a:t>competency framework. </a:t>
            </a:r>
          </a:p>
          <a:p>
            <a:pPr marL="0" lvl="2" indent="0" algn="just">
              <a:lnSpc>
                <a:spcPct val="100000"/>
              </a:lnSpc>
              <a:buNone/>
            </a:pPr>
            <a:endParaRPr lang="en-US" sz="2000" b="1" dirty="0">
              <a:latin typeface="+mn-lt"/>
            </a:endParaRPr>
          </a:p>
          <a:p>
            <a:pPr marL="0" indent="0">
              <a:lnSpc>
                <a:spcPct val="100000"/>
              </a:lnSpc>
              <a:buNone/>
            </a:pPr>
            <a:r>
              <a:rPr lang="en-US" sz="2000" b="1" dirty="0">
                <a:latin typeface="+mn-lt"/>
              </a:rPr>
              <a:t>How many titles from the HMM are available to the Infoscions?</a:t>
            </a:r>
          </a:p>
          <a:p>
            <a:pPr marL="1025525" lvl="3" indent="-342900">
              <a:lnSpc>
                <a:spcPct val="100000"/>
              </a:lnSpc>
              <a:buFont typeface="+mj-lt"/>
              <a:buAutoNum type="arabicPeriod"/>
            </a:pPr>
            <a:r>
              <a:rPr lang="en-US" sz="2000" dirty="0">
                <a:latin typeface="+mn-lt"/>
              </a:rPr>
              <a:t>22</a:t>
            </a:r>
          </a:p>
          <a:p>
            <a:pPr marL="1025525" lvl="3" indent="-342900">
              <a:lnSpc>
                <a:spcPct val="100000"/>
              </a:lnSpc>
              <a:buFont typeface="+mj-lt"/>
              <a:buAutoNum type="arabicPeriod"/>
            </a:pPr>
            <a:r>
              <a:rPr lang="en-US" sz="2000" dirty="0">
                <a:latin typeface="+mn-lt"/>
              </a:rPr>
              <a:t>23</a:t>
            </a:r>
          </a:p>
          <a:p>
            <a:pPr marL="1025525" lvl="3" indent="-342900">
              <a:lnSpc>
                <a:spcPct val="100000"/>
              </a:lnSpc>
              <a:buFont typeface="+mj-lt"/>
              <a:buAutoNum type="arabicPeriod"/>
            </a:pPr>
            <a:r>
              <a:rPr lang="en-US" sz="2000" dirty="0">
                <a:latin typeface="+mn-lt"/>
              </a:rPr>
              <a:t>24</a:t>
            </a:r>
          </a:p>
          <a:p>
            <a:pPr marL="1025525" lvl="3" indent="-342900">
              <a:lnSpc>
                <a:spcPct val="100000"/>
              </a:lnSpc>
              <a:buFont typeface="+mj-lt"/>
              <a:buAutoNum type="arabicPeriod"/>
            </a:pPr>
            <a:r>
              <a:rPr lang="en-US" sz="2000" dirty="0">
                <a:latin typeface="+mn-lt"/>
              </a:rPr>
              <a:t>25</a:t>
            </a:r>
          </a:p>
        </p:txBody>
      </p:sp>
      <p:sp>
        <p:nvSpPr>
          <p:cNvPr id="4" name="Slide Number Placeholder 3"/>
          <p:cNvSpPr>
            <a:spLocks noGrp="1"/>
          </p:cNvSpPr>
          <p:nvPr>
            <p:ph type="sldNum" sz="quarter" idx="12"/>
          </p:nvPr>
        </p:nvSpPr>
        <p:spPr/>
        <p:txBody>
          <a:bodyPr/>
          <a:lstStyle/>
          <a:p>
            <a:fld id="{14D65173-87C9-47C0-A890-7AD8E2754265}" type="slidenum">
              <a:rPr lang="en-US" smtClean="0"/>
              <a:pPr/>
              <a:t>45</a:t>
            </a:fld>
            <a:endParaRPr lang="en-US" dirty="0"/>
          </a:p>
        </p:txBody>
      </p:sp>
    </p:spTree>
    <p:extLst>
      <p:ext uri="{BB962C8B-B14F-4D97-AF65-F5344CB8AC3E}">
        <p14:creationId xmlns:p14="http://schemas.microsoft.com/office/powerpoint/2010/main" val="1520809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mn-lt"/>
              </a:rPr>
              <a:t>Exercise</a:t>
            </a:r>
            <a:endParaRPr lang="en-US" sz="3200" dirty="0">
              <a:latin typeface="+mn-lt"/>
            </a:endParaRPr>
          </a:p>
        </p:txBody>
      </p:sp>
      <p:sp>
        <p:nvSpPr>
          <p:cNvPr id="3" name="Content Placeholder 2"/>
          <p:cNvSpPr>
            <a:spLocks noGrp="1"/>
          </p:cNvSpPr>
          <p:nvPr>
            <p:ph idx="1"/>
          </p:nvPr>
        </p:nvSpPr>
        <p:spPr>
          <a:xfrm>
            <a:off x="232350" y="903160"/>
            <a:ext cx="8684638" cy="4227222"/>
          </a:xfrm>
        </p:spPr>
        <p:txBody>
          <a:bodyPr>
            <a:noAutofit/>
          </a:bodyPr>
          <a:lstStyle/>
          <a:p>
            <a:pPr marL="0" lvl="2" indent="0" algn="just">
              <a:lnSpc>
                <a:spcPct val="100000"/>
              </a:lnSpc>
              <a:buNone/>
            </a:pPr>
            <a:r>
              <a:rPr lang="en-US" sz="2000" dirty="0">
                <a:latin typeface="+mn-lt"/>
              </a:rPr>
              <a:t>In an attempt to strengthen the management competency development dimension, Infosys tied-up with Harvard Business Publishing </a:t>
            </a:r>
            <a:r>
              <a:rPr lang="en-US" sz="2000" dirty="0" smtClean="0">
                <a:latin typeface="+mn-lt"/>
              </a:rPr>
              <a:t>(</a:t>
            </a:r>
            <a:r>
              <a:rPr lang="en-US" sz="2000" dirty="0">
                <a:latin typeface="+mn-lt"/>
              </a:rPr>
              <a:t>a wholly-owned venture of Harvard Business School, Boston) to bring high-quality learning programs from Harvard to </a:t>
            </a:r>
            <a:r>
              <a:rPr lang="en-US" sz="2000" dirty="0" smtClean="0">
                <a:latin typeface="+mn-lt"/>
              </a:rPr>
              <a:t>Infoscions.</a:t>
            </a:r>
          </a:p>
          <a:p>
            <a:pPr marL="0" lvl="2" indent="0" algn="just">
              <a:lnSpc>
                <a:spcPct val="100000"/>
              </a:lnSpc>
              <a:buNone/>
            </a:pPr>
            <a:r>
              <a:rPr lang="en-US" sz="2000" dirty="0" smtClean="0">
                <a:latin typeface="+mn-lt"/>
              </a:rPr>
              <a:t>As </a:t>
            </a:r>
            <a:r>
              <a:rPr lang="en-US" sz="2000" dirty="0">
                <a:latin typeface="+mn-lt"/>
              </a:rPr>
              <a:t>part of this tie-up, Infoscions are entitled to access 25 titles from the Harvard Manage Mentor (HMM) suite of learning assets. These programs are available for individual contributors, middle and senior managers and mapped to competencies on </a:t>
            </a:r>
            <a:r>
              <a:rPr lang="en-US" sz="2000" dirty="0" smtClean="0">
                <a:latin typeface="+mn-lt"/>
              </a:rPr>
              <a:t>behavioral/managerial </a:t>
            </a:r>
            <a:r>
              <a:rPr lang="en-US" sz="2000" dirty="0">
                <a:latin typeface="+mn-lt"/>
              </a:rPr>
              <a:t>competency framework. </a:t>
            </a:r>
          </a:p>
          <a:p>
            <a:pPr marL="0" lvl="2" indent="0" algn="just">
              <a:lnSpc>
                <a:spcPct val="100000"/>
              </a:lnSpc>
              <a:buNone/>
            </a:pPr>
            <a:endParaRPr lang="en-US" sz="2000" b="1" dirty="0">
              <a:latin typeface="+mn-lt"/>
            </a:endParaRPr>
          </a:p>
          <a:p>
            <a:pPr marL="0" indent="0">
              <a:lnSpc>
                <a:spcPct val="100000"/>
              </a:lnSpc>
              <a:buNone/>
            </a:pPr>
            <a:r>
              <a:rPr lang="en-US" sz="2000" b="1" dirty="0">
                <a:latin typeface="+mn-lt"/>
              </a:rPr>
              <a:t>To what kind of competencies will the available programs map to?</a:t>
            </a:r>
          </a:p>
          <a:p>
            <a:pPr marL="800100" lvl="2" indent="-342900">
              <a:lnSpc>
                <a:spcPct val="100000"/>
              </a:lnSpc>
              <a:buFont typeface="+mj-lt"/>
              <a:buAutoNum type="arabicPeriod"/>
            </a:pPr>
            <a:r>
              <a:rPr lang="en-US" sz="2000" dirty="0">
                <a:latin typeface="+mn-lt"/>
              </a:rPr>
              <a:t>Behavioral</a:t>
            </a:r>
          </a:p>
          <a:p>
            <a:pPr marL="800100" lvl="2" indent="-342900">
              <a:lnSpc>
                <a:spcPct val="100000"/>
              </a:lnSpc>
              <a:buFont typeface="+mj-lt"/>
              <a:buAutoNum type="arabicPeriod"/>
            </a:pPr>
            <a:r>
              <a:rPr lang="en-US" sz="2000" dirty="0">
                <a:latin typeface="+mn-lt"/>
              </a:rPr>
              <a:t>Managerial</a:t>
            </a:r>
          </a:p>
          <a:p>
            <a:pPr marL="800100" lvl="2" indent="-342900">
              <a:lnSpc>
                <a:spcPct val="100000"/>
              </a:lnSpc>
              <a:buFont typeface="+mj-lt"/>
              <a:buAutoNum type="arabicPeriod"/>
            </a:pPr>
            <a:r>
              <a:rPr lang="en-US" sz="2000" dirty="0">
                <a:latin typeface="+mn-lt"/>
              </a:rPr>
              <a:t>Technical</a:t>
            </a:r>
          </a:p>
          <a:p>
            <a:pPr marL="800100" lvl="2" indent="-342900">
              <a:lnSpc>
                <a:spcPct val="100000"/>
              </a:lnSpc>
              <a:buFont typeface="+mj-lt"/>
              <a:buAutoNum type="arabicPeriod"/>
            </a:pPr>
            <a:r>
              <a:rPr lang="en-US" sz="2000" dirty="0">
                <a:latin typeface="+mn-lt"/>
              </a:rPr>
              <a:t>Both </a:t>
            </a:r>
            <a:r>
              <a:rPr lang="en-US" sz="2000" dirty="0" smtClean="0">
                <a:latin typeface="+mn-lt"/>
              </a:rPr>
              <a:t>1 </a:t>
            </a:r>
            <a:r>
              <a:rPr lang="en-US" sz="2000" dirty="0">
                <a:latin typeface="+mn-lt"/>
              </a:rPr>
              <a:t>and </a:t>
            </a:r>
            <a:r>
              <a:rPr lang="en-US" sz="2000" dirty="0" smtClean="0">
                <a:latin typeface="+mn-lt"/>
              </a:rPr>
              <a:t>2</a:t>
            </a:r>
            <a:endParaRPr lang="en-US" sz="2000" dirty="0">
              <a:latin typeface="+mn-lt"/>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pPr/>
              <a:t>46</a:t>
            </a:fld>
            <a:endParaRPr lang="en-US" dirty="0"/>
          </a:p>
        </p:txBody>
      </p:sp>
    </p:spTree>
    <p:extLst>
      <p:ext uri="{BB962C8B-B14F-4D97-AF65-F5344CB8AC3E}">
        <p14:creationId xmlns:p14="http://schemas.microsoft.com/office/powerpoint/2010/main" val="2921342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mn-lt"/>
              </a:rPr>
              <a:t>Exercise</a:t>
            </a:r>
            <a:endParaRPr lang="en-US" sz="3200" dirty="0">
              <a:latin typeface="+mn-lt"/>
            </a:endParaRPr>
          </a:p>
        </p:txBody>
      </p:sp>
      <p:sp>
        <p:nvSpPr>
          <p:cNvPr id="3" name="Content Placeholder 2"/>
          <p:cNvSpPr>
            <a:spLocks noGrp="1"/>
          </p:cNvSpPr>
          <p:nvPr>
            <p:ph idx="1"/>
          </p:nvPr>
        </p:nvSpPr>
        <p:spPr>
          <a:xfrm>
            <a:off x="232350" y="903160"/>
            <a:ext cx="8684638" cy="4227222"/>
          </a:xfrm>
        </p:spPr>
        <p:txBody>
          <a:bodyPr>
            <a:noAutofit/>
          </a:bodyPr>
          <a:lstStyle/>
          <a:p>
            <a:pPr marL="0" lvl="2" indent="0" algn="just">
              <a:lnSpc>
                <a:spcPct val="100000"/>
              </a:lnSpc>
              <a:buNone/>
            </a:pPr>
            <a:r>
              <a:rPr lang="en-US" sz="2000" dirty="0">
                <a:latin typeface="+mn-lt"/>
              </a:rPr>
              <a:t>There are two types of companies – some struggle with being able to offer something that clients want to buy, and many times this is compounded with disappointing customer expectations via quality-related issues. The marketing teams in those companies then have a job referred to as “polishing the sneaker”. In other words, figuring out how to make something seem better than it is. Sad but true. Then there are companies that really hit the mark in solving customer problems in new and innovative ways – with high quality – but for whatever reason, not enough customers recognize all that they do. </a:t>
            </a:r>
          </a:p>
          <a:p>
            <a:pPr marL="231775" lvl="2">
              <a:lnSpc>
                <a:spcPct val="100000"/>
              </a:lnSpc>
            </a:pPr>
            <a:endParaRPr lang="en-US" sz="2000" dirty="0">
              <a:latin typeface="+mn-lt"/>
            </a:endParaRPr>
          </a:p>
          <a:p>
            <a:pPr marL="0" indent="0">
              <a:lnSpc>
                <a:spcPct val="100000"/>
              </a:lnSpc>
              <a:buNone/>
            </a:pPr>
            <a:r>
              <a:rPr lang="en-US" sz="2000" b="1" dirty="0">
                <a:latin typeface="+mn-lt"/>
              </a:rPr>
              <a:t>According to the passage what does the phrase “Polishing the sneaker” mean?</a:t>
            </a:r>
          </a:p>
          <a:p>
            <a:pPr marL="1084262" lvl="3" indent="-342900">
              <a:lnSpc>
                <a:spcPct val="100000"/>
              </a:lnSpc>
              <a:buFont typeface="+mj-lt"/>
              <a:buAutoNum type="arabicPeriod"/>
            </a:pPr>
            <a:r>
              <a:rPr lang="en-US" sz="2000" dirty="0">
                <a:latin typeface="+mn-lt"/>
              </a:rPr>
              <a:t>Creating ways to solve customer </a:t>
            </a:r>
            <a:r>
              <a:rPr lang="en-US" sz="2000" dirty="0" smtClean="0">
                <a:latin typeface="+mn-lt"/>
              </a:rPr>
              <a:t>problems</a:t>
            </a:r>
            <a:endParaRPr lang="en-US" sz="2000" dirty="0">
              <a:latin typeface="+mn-lt"/>
            </a:endParaRPr>
          </a:p>
          <a:p>
            <a:pPr marL="1084262" lvl="3" indent="-342900">
              <a:lnSpc>
                <a:spcPct val="100000"/>
              </a:lnSpc>
              <a:buFont typeface="+mj-lt"/>
              <a:buAutoNum type="arabicPeriod"/>
            </a:pPr>
            <a:r>
              <a:rPr lang="en-US" sz="2000" dirty="0">
                <a:latin typeface="+mn-lt"/>
              </a:rPr>
              <a:t>Relook at how to sell the products more </a:t>
            </a:r>
            <a:r>
              <a:rPr lang="en-US" sz="2000" dirty="0" smtClean="0">
                <a:latin typeface="+mn-lt"/>
              </a:rPr>
              <a:t>effectively</a:t>
            </a:r>
            <a:endParaRPr lang="en-US" sz="2000" dirty="0">
              <a:latin typeface="+mn-lt"/>
            </a:endParaRPr>
          </a:p>
          <a:p>
            <a:pPr marL="1084262" lvl="3" indent="-342900">
              <a:lnSpc>
                <a:spcPct val="100000"/>
              </a:lnSpc>
              <a:buFont typeface="+mj-lt"/>
              <a:buAutoNum type="arabicPeriod"/>
            </a:pPr>
            <a:r>
              <a:rPr lang="en-US" sz="2000" dirty="0">
                <a:latin typeface="+mn-lt"/>
              </a:rPr>
              <a:t>Creating high quality products for the </a:t>
            </a:r>
            <a:r>
              <a:rPr lang="en-US" sz="2000" dirty="0" smtClean="0">
                <a:latin typeface="+mn-lt"/>
              </a:rPr>
              <a:t>client</a:t>
            </a:r>
            <a:endParaRPr lang="en-US" sz="2000" dirty="0">
              <a:latin typeface="+mn-lt"/>
            </a:endParaRPr>
          </a:p>
          <a:p>
            <a:pPr marL="1084262" lvl="3" indent="-342900">
              <a:lnSpc>
                <a:spcPct val="100000"/>
              </a:lnSpc>
              <a:buFont typeface="+mj-lt"/>
              <a:buAutoNum type="arabicPeriod"/>
            </a:pPr>
            <a:r>
              <a:rPr lang="en-US" sz="2000" dirty="0">
                <a:latin typeface="+mn-lt"/>
              </a:rPr>
              <a:t>Recognition and reward from the client for a job well </a:t>
            </a:r>
            <a:r>
              <a:rPr lang="en-US" sz="2000" dirty="0" smtClean="0">
                <a:latin typeface="+mn-lt"/>
              </a:rPr>
              <a:t>done</a:t>
            </a:r>
            <a:endParaRPr lang="en-US" sz="2000" dirty="0">
              <a:latin typeface="+mn-lt"/>
            </a:endParaRPr>
          </a:p>
          <a:p>
            <a:pPr marL="231775" lvl="2">
              <a:lnSpc>
                <a:spcPct val="100000"/>
              </a:lnSpc>
            </a:pPr>
            <a:endParaRPr lang="en-US" sz="2000" dirty="0">
              <a:latin typeface="+mn-lt"/>
            </a:endParaRPr>
          </a:p>
          <a:p>
            <a:pPr>
              <a:lnSpc>
                <a:spcPct val="100000"/>
              </a:lnSpc>
            </a:pPr>
            <a:endParaRPr lang="en-US" sz="2000" dirty="0">
              <a:latin typeface="+mn-lt"/>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pPr/>
              <a:t>47</a:t>
            </a:fld>
            <a:endParaRPr lang="en-US" dirty="0"/>
          </a:p>
        </p:txBody>
      </p:sp>
    </p:spTree>
    <p:extLst>
      <p:ext uri="{BB962C8B-B14F-4D97-AF65-F5344CB8AC3E}">
        <p14:creationId xmlns:p14="http://schemas.microsoft.com/office/powerpoint/2010/main" val="1832862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mn-lt"/>
              </a:rPr>
              <a:t>Exercise</a:t>
            </a:r>
            <a:endParaRPr lang="en-US" sz="3200" dirty="0">
              <a:latin typeface="+mn-lt"/>
            </a:endParaRPr>
          </a:p>
        </p:txBody>
      </p:sp>
      <p:sp>
        <p:nvSpPr>
          <p:cNvPr id="3" name="Content Placeholder 2"/>
          <p:cNvSpPr>
            <a:spLocks noGrp="1"/>
          </p:cNvSpPr>
          <p:nvPr>
            <p:ph idx="1"/>
          </p:nvPr>
        </p:nvSpPr>
        <p:spPr>
          <a:xfrm>
            <a:off x="232350" y="903160"/>
            <a:ext cx="8684638" cy="4227222"/>
          </a:xfrm>
        </p:spPr>
        <p:txBody>
          <a:bodyPr>
            <a:noAutofit/>
          </a:bodyPr>
          <a:lstStyle/>
          <a:p>
            <a:pPr marL="0" indent="0" algn="just">
              <a:lnSpc>
                <a:spcPct val="100000"/>
              </a:lnSpc>
              <a:buNone/>
            </a:pPr>
            <a:r>
              <a:rPr lang="en-US" sz="2000" dirty="0" smtClean="0">
                <a:latin typeface="+mn-lt"/>
              </a:rPr>
              <a:t>The </a:t>
            </a:r>
            <a:r>
              <a:rPr lang="en-US" sz="2000" dirty="0">
                <a:latin typeface="+mn-lt"/>
              </a:rPr>
              <a:t>successful retailer will get both traditional and online channels to pull in the same direction towards common goals, unified messaging, seamless customer service and multi-channel transaction portability. </a:t>
            </a:r>
            <a:r>
              <a:rPr lang="en-US" sz="2000" dirty="0" smtClean="0">
                <a:latin typeface="+mn-lt"/>
              </a:rPr>
              <a:t>Tomorrow’s </a:t>
            </a:r>
            <a:r>
              <a:rPr lang="en-US" sz="2000" dirty="0">
                <a:latin typeface="+mn-lt"/>
              </a:rPr>
              <a:t>retailer will also be truly customer-centric – his products personalized, perhaps also co-created with the customer; with pricing being transparent and value-based. The store will open for business anywhere, anytime; listen intently to the voice of customers, engage with them in social relationships. </a:t>
            </a:r>
          </a:p>
          <a:p>
            <a:pPr marL="0" indent="0" algn="just">
              <a:lnSpc>
                <a:spcPct val="100000"/>
              </a:lnSpc>
              <a:buNone/>
            </a:pPr>
            <a:r>
              <a:rPr lang="en-US" sz="2000" b="1" dirty="0">
                <a:latin typeface="+mn-lt"/>
              </a:rPr>
              <a:t>According to the passage, how is tomorrow’s retailer going to make it truly customer centric?</a:t>
            </a:r>
          </a:p>
          <a:p>
            <a:pPr marL="568325" lvl="1" indent="-342900" algn="just">
              <a:lnSpc>
                <a:spcPct val="100000"/>
              </a:lnSpc>
              <a:buFont typeface="+mj-lt"/>
              <a:buAutoNum type="arabicPeriod"/>
            </a:pPr>
            <a:r>
              <a:rPr lang="en-US" sz="2000" dirty="0">
                <a:latin typeface="+mn-lt"/>
              </a:rPr>
              <a:t>By making the products customized for the customer, probably co-creating the products with the </a:t>
            </a:r>
            <a:r>
              <a:rPr lang="en-US" sz="2000" dirty="0" smtClean="0">
                <a:latin typeface="+mn-lt"/>
              </a:rPr>
              <a:t>customer</a:t>
            </a:r>
            <a:endParaRPr lang="en-US" sz="2000" dirty="0">
              <a:latin typeface="+mn-lt"/>
            </a:endParaRPr>
          </a:p>
          <a:p>
            <a:pPr marL="568325" lvl="1" indent="-342900" algn="just">
              <a:lnSpc>
                <a:spcPct val="100000"/>
              </a:lnSpc>
              <a:buFont typeface="+mj-lt"/>
              <a:buAutoNum type="arabicPeriod"/>
            </a:pPr>
            <a:r>
              <a:rPr lang="en-US" sz="2000" dirty="0">
                <a:latin typeface="+mn-lt"/>
              </a:rPr>
              <a:t>Use the online channels rather than the traditional ones towards providing seamless </a:t>
            </a:r>
            <a:r>
              <a:rPr lang="en-US" sz="2000" dirty="0" smtClean="0">
                <a:latin typeface="+mn-lt"/>
              </a:rPr>
              <a:t>service</a:t>
            </a:r>
            <a:endParaRPr lang="en-US" sz="2000" dirty="0">
              <a:latin typeface="+mn-lt"/>
            </a:endParaRPr>
          </a:p>
          <a:p>
            <a:pPr marL="568325" lvl="1" indent="-342900" algn="just">
              <a:lnSpc>
                <a:spcPct val="100000"/>
              </a:lnSpc>
              <a:buFont typeface="+mj-lt"/>
              <a:buAutoNum type="arabicPeriod"/>
            </a:pPr>
            <a:r>
              <a:rPr lang="en-US" sz="2000" dirty="0">
                <a:latin typeface="+mn-lt"/>
              </a:rPr>
              <a:t>Go in for restricted transaction time to create niche </a:t>
            </a:r>
            <a:r>
              <a:rPr lang="en-US" sz="2000" dirty="0" smtClean="0">
                <a:latin typeface="+mn-lt"/>
              </a:rPr>
              <a:t>marketing</a:t>
            </a:r>
            <a:endParaRPr lang="en-US" sz="2000" dirty="0">
              <a:latin typeface="+mn-lt"/>
            </a:endParaRPr>
          </a:p>
          <a:p>
            <a:pPr marL="568325" lvl="1" indent="-342900" algn="just">
              <a:lnSpc>
                <a:spcPct val="100000"/>
              </a:lnSpc>
              <a:buFont typeface="+mj-lt"/>
              <a:buAutoNum type="arabicPeriod"/>
            </a:pPr>
            <a:r>
              <a:rPr lang="en-US" sz="2000" dirty="0">
                <a:latin typeface="+mn-lt"/>
              </a:rPr>
              <a:t>Compromising on quality and price to keep the customer </a:t>
            </a:r>
            <a:r>
              <a:rPr lang="en-US" sz="2000" dirty="0" smtClean="0">
                <a:latin typeface="+mn-lt"/>
              </a:rPr>
              <a:t>happy</a:t>
            </a:r>
            <a:endParaRPr lang="en-US" sz="2000" dirty="0">
              <a:latin typeface="+mn-lt"/>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pPr/>
              <a:t>48</a:t>
            </a:fld>
            <a:endParaRPr lang="en-US" dirty="0"/>
          </a:p>
        </p:txBody>
      </p:sp>
    </p:spTree>
    <p:extLst>
      <p:ext uri="{BB962C8B-B14F-4D97-AF65-F5344CB8AC3E}">
        <p14:creationId xmlns:p14="http://schemas.microsoft.com/office/powerpoint/2010/main" val="4166151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350" y="93509"/>
            <a:ext cx="8684638" cy="708469"/>
          </a:xfrm>
        </p:spPr>
        <p:txBody>
          <a:bodyPr>
            <a:normAutofit/>
          </a:bodyPr>
          <a:lstStyle/>
          <a:p>
            <a:r>
              <a:rPr lang="en-US" sz="3200" dirty="0" smtClean="0">
                <a:latin typeface="+mn-lt"/>
              </a:rPr>
              <a:t>Reading Comprehension Practice: 1</a:t>
            </a:r>
            <a:endParaRPr lang="en-US" sz="3200" dirty="0">
              <a:latin typeface="+mn-lt"/>
            </a:endParaRPr>
          </a:p>
        </p:txBody>
      </p:sp>
      <p:sp>
        <p:nvSpPr>
          <p:cNvPr id="3" name="Content Placeholder 2"/>
          <p:cNvSpPr>
            <a:spLocks noGrp="1"/>
          </p:cNvSpPr>
          <p:nvPr>
            <p:ph idx="1"/>
          </p:nvPr>
        </p:nvSpPr>
        <p:spPr>
          <a:xfrm>
            <a:off x="0" y="801978"/>
            <a:ext cx="9144000" cy="4227222"/>
          </a:xfrm>
        </p:spPr>
        <p:txBody>
          <a:bodyPr>
            <a:noAutofit/>
          </a:bodyPr>
          <a:lstStyle/>
          <a:p>
            <a:pPr marL="0" indent="0" algn="just">
              <a:lnSpc>
                <a:spcPct val="100000"/>
              </a:lnSpc>
              <a:buNone/>
            </a:pPr>
            <a:r>
              <a:rPr lang="en-US" sz="1700" dirty="0">
                <a:latin typeface="+mn-lt"/>
              </a:rPr>
              <a:t>Many of us have either heard about or been involved in discussions about the use of Leadership vs. Managerial skills. It’s a topic that comes up in most L&amp;D trainings that we attend and starts debates during these discussions. In this blog, I will not be touching on the main debate of Leadership vs. Managerial skills, as that can be addressed on other forums. I am also sure that everyone will agree that both managerial and leadership skills are required to be a good manager/leader. So, what I wanted to highlight here is the critical factor that determines the degree of usage of leadership and managerial skills. This factor is the ‘Degree of certainty/uncertainty’. Even though this is mentioned in our training programs and materials, I would like to add emphasis on this topic through this post. </a:t>
            </a:r>
          </a:p>
          <a:p>
            <a:pPr marL="0" indent="0" algn="just">
              <a:lnSpc>
                <a:spcPct val="100000"/>
              </a:lnSpc>
              <a:buNone/>
            </a:pPr>
            <a:r>
              <a:rPr lang="en-US" sz="1700" dirty="0">
                <a:latin typeface="+mn-lt"/>
              </a:rPr>
              <a:t>The basic concept here is as follows: when faced with an uncertain situation, you need good leadership skills to guide your team through this phase. As and when the situation starts stabilizing, you can slowly start using your managerial skills to maintain and monitor the phase. If you try to use your managerial skills during uncertain situations, it might lead to chaos and dissatisfaction.  If you try to use your leadership skills during stable situations, you may not be very effective. This logic can be applied at the micro level as well, i.e. a situation within a sub-task or a particular event, and need not be applied only at the project/program </a:t>
            </a:r>
            <a:r>
              <a:rPr lang="en-US" sz="1700" dirty="0" smtClean="0">
                <a:latin typeface="+mn-lt"/>
              </a:rPr>
              <a:t>level. Another </a:t>
            </a:r>
            <a:r>
              <a:rPr lang="en-US" sz="1700" dirty="0">
                <a:latin typeface="+mn-lt"/>
              </a:rPr>
              <a:t>example of making use of the right skills is when you are asked to form a new department for a very new technology. Here, you will have to use your leadership skills to visualize the department and formulate various processes accordingly. Whereas, when you are a part of an existing department, you will have to use your managerial skills in ensuring that processes are followed and monitored</a:t>
            </a:r>
            <a:r>
              <a:rPr lang="en-US" sz="1700" dirty="0" smtClean="0">
                <a:latin typeface="+mn-lt"/>
              </a:rPr>
              <a:t>.</a:t>
            </a:r>
            <a:endParaRPr lang="en-US" sz="1700" dirty="0">
              <a:latin typeface="+mn-lt"/>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pPr/>
              <a:t>49</a:t>
            </a:fld>
            <a:endParaRPr lang="en-US" dirty="0"/>
          </a:p>
        </p:txBody>
      </p:sp>
      <p:sp>
        <p:nvSpPr>
          <p:cNvPr id="5" name="TextBox 4"/>
          <p:cNvSpPr txBox="1"/>
          <p:nvPr/>
        </p:nvSpPr>
        <p:spPr>
          <a:xfrm>
            <a:off x="2114015" y="5903976"/>
            <a:ext cx="4915970" cy="400110"/>
          </a:xfrm>
          <a:prstGeom prst="rect">
            <a:avLst/>
          </a:prstGeom>
          <a:noFill/>
        </p:spPr>
        <p:txBody>
          <a:bodyPr wrap="square" rtlCol="0">
            <a:spAutoFit/>
          </a:bodyPr>
          <a:lstStyle/>
          <a:p>
            <a:pPr algn="ctr"/>
            <a:r>
              <a:rPr lang="en-US" sz="2000" b="1" u="sng" dirty="0" smtClean="0">
                <a:cs typeface="Arial" pitchFamily="34" charset="0"/>
              </a:rPr>
              <a:t>Give your suggestions for the way forward.</a:t>
            </a:r>
          </a:p>
        </p:txBody>
      </p:sp>
    </p:spTree>
    <p:extLst>
      <p:ext uri="{BB962C8B-B14F-4D97-AF65-F5344CB8AC3E}">
        <p14:creationId xmlns:p14="http://schemas.microsoft.com/office/powerpoint/2010/main" val="3443453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mn-lt"/>
              </a:rPr>
              <a:t>Course Information</a:t>
            </a:r>
            <a:endParaRPr lang="en-US" sz="3200" dirty="0">
              <a:latin typeface="+mn-lt"/>
            </a:endParaRPr>
          </a:p>
        </p:txBody>
      </p:sp>
      <p:sp>
        <p:nvSpPr>
          <p:cNvPr id="3" name="Content Placeholder 2"/>
          <p:cNvSpPr>
            <a:spLocks noGrp="1"/>
          </p:cNvSpPr>
          <p:nvPr>
            <p:ph idx="1"/>
          </p:nvPr>
        </p:nvSpPr>
        <p:spPr>
          <a:xfrm>
            <a:off x="232350" y="1752600"/>
            <a:ext cx="8684638" cy="2362200"/>
          </a:xfrm>
        </p:spPr>
        <p:txBody>
          <a:bodyPr/>
          <a:lstStyle/>
          <a:p>
            <a:pPr marL="0" indent="0">
              <a:buNone/>
            </a:pPr>
            <a:r>
              <a:rPr lang="en-US" sz="2000" dirty="0" smtClean="0">
                <a:latin typeface="+mn-lt"/>
              </a:rPr>
              <a:t>Course Name: </a:t>
            </a:r>
            <a:r>
              <a:rPr lang="en-US" sz="2000" dirty="0" smtClean="0">
                <a:solidFill>
                  <a:srgbClr val="0070C0"/>
                </a:solidFill>
                <a:latin typeface="+mn-lt"/>
              </a:rPr>
              <a:t>Transaction skills</a:t>
            </a:r>
          </a:p>
          <a:p>
            <a:pPr marL="0" indent="0">
              <a:buNone/>
            </a:pPr>
            <a:r>
              <a:rPr lang="en-US" sz="2000" dirty="0" smtClean="0">
                <a:latin typeface="+mn-lt"/>
              </a:rPr>
              <a:t>Document Number: </a:t>
            </a:r>
            <a:r>
              <a:rPr lang="en-US" sz="2000" dirty="0">
                <a:solidFill>
                  <a:srgbClr val="0070C0"/>
                </a:solidFill>
                <a:latin typeface="+mn-lt"/>
              </a:rPr>
              <a:t>1.0</a:t>
            </a:r>
            <a:r>
              <a:rPr lang="en-US" sz="2000" dirty="0" smtClean="0">
                <a:latin typeface="+mn-lt"/>
              </a:rPr>
              <a:t> </a:t>
            </a:r>
            <a:endParaRPr lang="en-US" sz="2000" dirty="0" smtClean="0">
              <a:solidFill>
                <a:srgbClr val="0070C0"/>
              </a:solidFill>
              <a:latin typeface="+mn-lt"/>
            </a:endParaRPr>
          </a:p>
          <a:p>
            <a:pPr marL="0" indent="0">
              <a:buNone/>
            </a:pPr>
            <a:r>
              <a:rPr lang="en-US" sz="2000" dirty="0" smtClean="0">
                <a:latin typeface="+mn-lt"/>
              </a:rPr>
              <a:t>Version Number: </a:t>
            </a:r>
            <a:r>
              <a:rPr lang="en-US" sz="2000" dirty="0">
                <a:solidFill>
                  <a:srgbClr val="0070C0"/>
                </a:solidFill>
                <a:latin typeface="+mn-lt"/>
              </a:rPr>
              <a:t>1.0</a:t>
            </a:r>
          </a:p>
        </p:txBody>
      </p:sp>
      <p:sp>
        <p:nvSpPr>
          <p:cNvPr id="5" name="Slide Number Placeholder 4"/>
          <p:cNvSpPr>
            <a:spLocks noGrp="1"/>
          </p:cNvSpPr>
          <p:nvPr>
            <p:ph type="sldNum" sz="quarter" idx="12"/>
          </p:nvPr>
        </p:nvSpPr>
        <p:spPr/>
        <p:txBody>
          <a:bodyPr/>
          <a:lstStyle/>
          <a:p>
            <a:fld id="{14D65173-87C9-47C0-A890-7AD8E2754265}" type="slidenum">
              <a:rPr lang="en-US" smtClean="0"/>
              <a:pPr/>
              <a:t>5</a:t>
            </a:fld>
            <a:endParaRPr lang="en-US" dirty="0"/>
          </a:p>
        </p:txBody>
      </p:sp>
    </p:spTree>
    <p:extLst>
      <p:ext uri="{BB962C8B-B14F-4D97-AF65-F5344CB8AC3E}">
        <p14:creationId xmlns:p14="http://schemas.microsoft.com/office/powerpoint/2010/main" val="2912968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350" y="93509"/>
            <a:ext cx="8684638" cy="708469"/>
          </a:xfrm>
        </p:spPr>
        <p:txBody>
          <a:bodyPr>
            <a:normAutofit/>
          </a:bodyPr>
          <a:lstStyle/>
          <a:p>
            <a:r>
              <a:rPr lang="en-US" sz="3200" dirty="0" smtClean="0">
                <a:latin typeface="+mn-lt"/>
              </a:rPr>
              <a:t>Reading Comprehension Practice: 2</a:t>
            </a:r>
            <a:endParaRPr lang="en-US" sz="3200" dirty="0">
              <a:latin typeface="+mn-lt"/>
            </a:endParaRPr>
          </a:p>
        </p:txBody>
      </p:sp>
      <p:sp>
        <p:nvSpPr>
          <p:cNvPr id="3" name="Content Placeholder 2"/>
          <p:cNvSpPr>
            <a:spLocks noGrp="1"/>
          </p:cNvSpPr>
          <p:nvPr>
            <p:ph idx="1"/>
          </p:nvPr>
        </p:nvSpPr>
        <p:spPr>
          <a:xfrm>
            <a:off x="0" y="801978"/>
            <a:ext cx="9144000" cy="4227222"/>
          </a:xfrm>
        </p:spPr>
        <p:txBody>
          <a:bodyPr>
            <a:noAutofit/>
          </a:bodyPr>
          <a:lstStyle/>
          <a:p>
            <a:pPr marL="0" indent="0" algn="just">
              <a:lnSpc>
                <a:spcPct val="100000"/>
              </a:lnSpc>
              <a:buNone/>
            </a:pPr>
            <a:r>
              <a:rPr lang="en-US" sz="1700" dirty="0">
                <a:latin typeface="+mn-lt"/>
              </a:rPr>
              <a:t>It has been almost one year since we chartered Infosys Toastmasters, Chennai. It has been a fun, learning driven journey, gleaned from likeminded people of diversified experience. We started our club with just 20 members. Today, we are one with the strongest corporate clubs in Tamil Nadu, with 100% increase in our membership base. We have also achieved the status of Select Distinguished Club. It is evident that our amicable club environment has not only helped our club members hone their communication and leadership skills, it has also captivated some non-toastmasters to reap the benefits of “Survival Skills”. I call leadership &amp; communication skills as survival skills because someone who wants to master these must know the do’s and don’ts associated with it. There are numerous books written about this. But we can relate to it, only if we have come across such situations. To fill this gap, Toastmasters provides us a “learn by doing” platform to gain hands-on-experience in a no stress environment; where members are encouraged to improve themselves at their own pace. Having said this, we have now embarked on the next phase of our exciting and enriching journey of learning, with a vision to become one of the best corporate clubs in the world. And our mission is to provide a positive and productive club environment, facilitate others to realize the value of Toastmasters, and strive to achieve our best in all aspects of Toastmasters. </a:t>
            </a:r>
          </a:p>
        </p:txBody>
      </p:sp>
      <p:sp>
        <p:nvSpPr>
          <p:cNvPr id="4" name="Slide Number Placeholder 3"/>
          <p:cNvSpPr>
            <a:spLocks noGrp="1"/>
          </p:cNvSpPr>
          <p:nvPr>
            <p:ph type="sldNum" sz="quarter" idx="12"/>
          </p:nvPr>
        </p:nvSpPr>
        <p:spPr/>
        <p:txBody>
          <a:bodyPr/>
          <a:lstStyle/>
          <a:p>
            <a:fld id="{14D65173-87C9-47C0-A890-7AD8E2754265}" type="slidenum">
              <a:rPr lang="en-US" smtClean="0"/>
              <a:pPr/>
              <a:t>50</a:t>
            </a:fld>
            <a:endParaRPr lang="en-US" dirty="0"/>
          </a:p>
        </p:txBody>
      </p:sp>
      <p:sp>
        <p:nvSpPr>
          <p:cNvPr id="5" name="TextBox 4"/>
          <p:cNvSpPr txBox="1"/>
          <p:nvPr/>
        </p:nvSpPr>
        <p:spPr>
          <a:xfrm>
            <a:off x="232350" y="4992697"/>
            <a:ext cx="8853169" cy="1138773"/>
          </a:xfrm>
          <a:prstGeom prst="rect">
            <a:avLst/>
          </a:prstGeom>
          <a:noFill/>
        </p:spPr>
        <p:txBody>
          <a:bodyPr wrap="square" rtlCol="0">
            <a:spAutoFit/>
          </a:bodyPr>
          <a:lstStyle/>
          <a:p>
            <a:pPr marL="342900" indent="-342900">
              <a:buFont typeface="+mj-lt"/>
              <a:buAutoNum type="arabicPeriod"/>
            </a:pPr>
            <a:r>
              <a:rPr lang="en-US" sz="1700" dirty="0">
                <a:cs typeface="Arial" pitchFamily="34" charset="0"/>
              </a:rPr>
              <a:t>How has Infosys Toastmaster’s club Chennai attained the position of a Select Distinguished club?</a:t>
            </a:r>
          </a:p>
          <a:p>
            <a:pPr marL="342900" indent="-342900">
              <a:buFont typeface="+mj-lt"/>
              <a:buAutoNum type="arabicPeriod"/>
            </a:pPr>
            <a:r>
              <a:rPr lang="en-US" sz="1700" dirty="0">
                <a:cs typeface="Arial" pitchFamily="34" charset="0"/>
              </a:rPr>
              <a:t>What is the meaning of the word amicable as given in the passage? Use the words amicable and </a:t>
            </a:r>
            <a:r>
              <a:rPr lang="en-US" sz="1700" dirty="0" smtClean="0">
                <a:cs typeface="Arial" pitchFamily="34" charset="0"/>
              </a:rPr>
              <a:t>amiable </a:t>
            </a:r>
            <a:r>
              <a:rPr lang="en-US" sz="1700" dirty="0">
                <a:cs typeface="Arial" pitchFamily="34" charset="0"/>
              </a:rPr>
              <a:t>in two different sentences to bring out the difference in meaning.</a:t>
            </a:r>
          </a:p>
        </p:txBody>
      </p:sp>
    </p:spTree>
    <p:extLst>
      <p:ext uri="{BB962C8B-B14F-4D97-AF65-F5344CB8AC3E}">
        <p14:creationId xmlns:p14="http://schemas.microsoft.com/office/powerpoint/2010/main" val="3904034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350" y="93509"/>
            <a:ext cx="8684638" cy="708469"/>
          </a:xfrm>
        </p:spPr>
        <p:txBody>
          <a:bodyPr>
            <a:normAutofit/>
          </a:bodyPr>
          <a:lstStyle/>
          <a:p>
            <a:r>
              <a:rPr lang="en-US" sz="3200" dirty="0" smtClean="0">
                <a:latin typeface="+mn-lt"/>
              </a:rPr>
              <a:t>Reading Comprehension Practice: 3</a:t>
            </a:r>
            <a:endParaRPr lang="en-US" sz="3200" dirty="0">
              <a:latin typeface="+mn-lt"/>
            </a:endParaRPr>
          </a:p>
        </p:txBody>
      </p:sp>
      <p:sp>
        <p:nvSpPr>
          <p:cNvPr id="3" name="Content Placeholder 2"/>
          <p:cNvSpPr>
            <a:spLocks noGrp="1"/>
          </p:cNvSpPr>
          <p:nvPr>
            <p:ph idx="1"/>
          </p:nvPr>
        </p:nvSpPr>
        <p:spPr>
          <a:xfrm>
            <a:off x="0" y="801978"/>
            <a:ext cx="9144000" cy="4227222"/>
          </a:xfrm>
        </p:spPr>
        <p:txBody>
          <a:bodyPr>
            <a:noAutofit/>
          </a:bodyPr>
          <a:lstStyle/>
          <a:p>
            <a:pPr marL="0" indent="0" algn="just">
              <a:lnSpc>
                <a:spcPct val="100000"/>
              </a:lnSpc>
              <a:buNone/>
            </a:pPr>
            <a:r>
              <a:rPr lang="en-US" sz="1700" dirty="0">
                <a:latin typeface="+mn-lt"/>
              </a:rPr>
              <a:t>Over the last few months, the Transport division of Infosys Hyderabad has become a happier lot, thanks to a vehicle tracking system developed by Infosys Labs using its own location-based service platform. Sitting in the control room, the Transport department can now track each Infosys bus in real-time and send updates to </a:t>
            </a:r>
            <a:r>
              <a:rPr lang="en-US" sz="1700" dirty="0" err="1">
                <a:latin typeface="+mn-lt"/>
              </a:rPr>
              <a:t>Infoscions</a:t>
            </a:r>
            <a:r>
              <a:rPr lang="en-US" sz="1700" dirty="0">
                <a:latin typeface="+mn-lt"/>
              </a:rPr>
              <a:t> who use the official bus service. Currently, the pilot has been in operation for eight buses. </a:t>
            </a:r>
          </a:p>
          <a:p>
            <a:pPr marL="0" indent="0" algn="just">
              <a:lnSpc>
                <a:spcPct val="100000"/>
              </a:lnSpc>
              <a:buNone/>
            </a:pPr>
            <a:r>
              <a:rPr lang="en-US" sz="1700" dirty="0">
                <a:latin typeface="+mn-lt"/>
              </a:rPr>
              <a:t>The vehicle tracking system tracks divergence from the existing route and triggers alerts to the administrators and users of that bus. Approximately 3,000 </a:t>
            </a:r>
            <a:r>
              <a:rPr lang="en-US" sz="1700" dirty="0" err="1">
                <a:latin typeface="+mn-lt"/>
              </a:rPr>
              <a:t>Infoscions</a:t>
            </a:r>
            <a:r>
              <a:rPr lang="en-US" sz="1700" dirty="0">
                <a:latin typeface="+mn-lt"/>
              </a:rPr>
              <a:t> of Hyderabad DC have been registered in the system and are using the beta rollout for eight buses since May 2012. </a:t>
            </a:r>
          </a:p>
          <a:p>
            <a:pPr marL="0" indent="0" algn="just">
              <a:lnSpc>
                <a:spcPct val="100000"/>
              </a:lnSpc>
              <a:buNone/>
            </a:pPr>
            <a:r>
              <a:rPr lang="en-US" sz="1700" dirty="0">
                <a:latin typeface="+mn-lt"/>
              </a:rPr>
              <a:t>The system provides an option for </a:t>
            </a:r>
            <a:r>
              <a:rPr lang="en-US" sz="1700" dirty="0" err="1">
                <a:latin typeface="+mn-lt"/>
              </a:rPr>
              <a:t>Infoscions</a:t>
            </a:r>
            <a:r>
              <a:rPr lang="en-US" sz="1700" dirty="0">
                <a:latin typeface="+mn-lt"/>
              </a:rPr>
              <a:t> to opt for an automated alert if the bus is one or two stops away from the place where they typically board the bus. </a:t>
            </a:r>
            <a:r>
              <a:rPr lang="en-US" sz="1700" dirty="0" err="1">
                <a:latin typeface="+mn-lt"/>
              </a:rPr>
              <a:t>Infoscions</a:t>
            </a:r>
            <a:r>
              <a:rPr lang="en-US" sz="1700" dirty="0">
                <a:latin typeface="+mn-lt"/>
              </a:rPr>
              <a:t> can also see the real-time status of the bus on their Android phones. </a:t>
            </a:r>
            <a:r>
              <a:rPr lang="en-US" sz="1700" dirty="0" err="1">
                <a:latin typeface="+mn-lt"/>
              </a:rPr>
              <a:t>Infoscions</a:t>
            </a:r>
            <a:r>
              <a:rPr lang="en-US" sz="1700" dirty="0">
                <a:latin typeface="+mn-lt"/>
              </a:rPr>
              <a:t> using the feature on their phones can send a text message to a 10-digit phone number and receive the current status of the bus as an automated system response. </a:t>
            </a:r>
          </a:p>
        </p:txBody>
      </p:sp>
      <p:sp>
        <p:nvSpPr>
          <p:cNvPr id="4" name="Slide Number Placeholder 3"/>
          <p:cNvSpPr>
            <a:spLocks noGrp="1"/>
          </p:cNvSpPr>
          <p:nvPr>
            <p:ph type="sldNum" sz="quarter" idx="12"/>
          </p:nvPr>
        </p:nvSpPr>
        <p:spPr/>
        <p:txBody>
          <a:bodyPr/>
          <a:lstStyle/>
          <a:p>
            <a:fld id="{14D65173-87C9-47C0-A890-7AD8E2754265}" type="slidenum">
              <a:rPr lang="en-US" smtClean="0"/>
              <a:pPr/>
              <a:t>51</a:t>
            </a:fld>
            <a:endParaRPr lang="en-US" dirty="0"/>
          </a:p>
        </p:txBody>
      </p:sp>
      <p:sp>
        <p:nvSpPr>
          <p:cNvPr id="5" name="TextBox 4"/>
          <p:cNvSpPr txBox="1"/>
          <p:nvPr/>
        </p:nvSpPr>
        <p:spPr>
          <a:xfrm>
            <a:off x="232350" y="4861892"/>
            <a:ext cx="8853169" cy="1138773"/>
          </a:xfrm>
          <a:prstGeom prst="rect">
            <a:avLst/>
          </a:prstGeom>
          <a:noFill/>
        </p:spPr>
        <p:txBody>
          <a:bodyPr wrap="square" rtlCol="0">
            <a:spAutoFit/>
          </a:bodyPr>
          <a:lstStyle/>
          <a:p>
            <a:pPr marL="342900" indent="-342900">
              <a:buFont typeface="+mj-lt"/>
              <a:buAutoNum type="arabicPeriod"/>
            </a:pPr>
            <a:r>
              <a:rPr lang="en-US" sz="1700" dirty="0">
                <a:cs typeface="Arial" pitchFamily="34" charset="0"/>
              </a:rPr>
              <a:t>How will an </a:t>
            </a:r>
            <a:r>
              <a:rPr lang="en-US" sz="1700" dirty="0" err="1">
                <a:cs typeface="Arial" pitchFamily="34" charset="0"/>
              </a:rPr>
              <a:t>Infoscion</a:t>
            </a:r>
            <a:r>
              <a:rPr lang="en-US" sz="1700" dirty="0">
                <a:cs typeface="Arial" pitchFamily="34" charset="0"/>
              </a:rPr>
              <a:t> benefit if he registers in the innovative system of tracking buses? Enumerate 2 points.</a:t>
            </a:r>
          </a:p>
          <a:p>
            <a:pPr marL="342900" indent="-342900">
              <a:buFont typeface="+mj-lt"/>
              <a:buAutoNum type="arabicPeriod"/>
            </a:pPr>
            <a:r>
              <a:rPr lang="en-US" sz="1700" dirty="0">
                <a:cs typeface="Arial" pitchFamily="34" charset="0"/>
              </a:rPr>
              <a:t>What is the meaning of the word “ trigger” as used in this passage? Explain another meaning with a suitable example.</a:t>
            </a:r>
          </a:p>
        </p:txBody>
      </p:sp>
    </p:spTree>
    <p:extLst>
      <p:ext uri="{BB962C8B-B14F-4D97-AF65-F5344CB8AC3E}">
        <p14:creationId xmlns:p14="http://schemas.microsoft.com/office/powerpoint/2010/main" val="3932548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mn-lt"/>
              </a:rPr>
              <a:t>Reading </a:t>
            </a:r>
            <a:r>
              <a:rPr lang="en-US" sz="3200" dirty="0" smtClean="0">
                <a:latin typeface="+mn-lt"/>
              </a:rPr>
              <a:t>Practice: 1</a:t>
            </a:r>
            <a:endParaRPr lang="en-US" sz="3200" dirty="0">
              <a:latin typeface="+mn-lt"/>
            </a:endParaRPr>
          </a:p>
        </p:txBody>
      </p:sp>
      <p:sp>
        <p:nvSpPr>
          <p:cNvPr id="3" name="Content Placeholder 2"/>
          <p:cNvSpPr>
            <a:spLocks noGrp="1"/>
          </p:cNvSpPr>
          <p:nvPr>
            <p:ph idx="1"/>
          </p:nvPr>
        </p:nvSpPr>
        <p:spPr>
          <a:xfrm>
            <a:off x="232350" y="954378"/>
            <a:ext cx="8684638" cy="4227222"/>
          </a:xfrm>
        </p:spPr>
        <p:txBody>
          <a:bodyPr>
            <a:noAutofit/>
          </a:bodyPr>
          <a:lstStyle/>
          <a:p>
            <a:pPr marL="0" indent="0">
              <a:lnSpc>
                <a:spcPct val="100000"/>
              </a:lnSpc>
              <a:buNone/>
            </a:pPr>
            <a:r>
              <a:rPr lang="en-US" sz="2000" dirty="0" smtClean="0">
                <a:latin typeface="+mn-lt"/>
              </a:rPr>
              <a:t>Consider the </a:t>
            </a:r>
            <a:r>
              <a:rPr lang="en-US" sz="2000" b="1" dirty="0" smtClean="0">
                <a:latin typeface="+mn-lt"/>
              </a:rPr>
              <a:t>bold</a:t>
            </a:r>
            <a:r>
              <a:rPr lang="en-US" sz="2000" dirty="0" smtClean="0">
                <a:latin typeface="+mn-lt"/>
              </a:rPr>
              <a:t> statements below and choose the correct option:</a:t>
            </a:r>
          </a:p>
          <a:p>
            <a:pPr>
              <a:lnSpc>
                <a:spcPct val="100000"/>
              </a:lnSpc>
              <a:buFont typeface="Wingdings" panose="05000000000000000000" pitchFamily="2" charset="2"/>
              <a:buChar char="Ø"/>
            </a:pPr>
            <a:r>
              <a:rPr lang="en-US" sz="2000" b="1" dirty="0" smtClean="0">
                <a:latin typeface="+mn-lt"/>
              </a:rPr>
              <a:t>You </a:t>
            </a:r>
            <a:r>
              <a:rPr lang="en-US" sz="2000" b="1" dirty="0">
                <a:latin typeface="+mn-lt"/>
              </a:rPr>
              <a:t>can order any product from this website in April and avail an offer of 10% discount for your next </a:t>
            </a:r>
            <a:r>
              <a:rPr lang="en-US" sz="2000" b="1" dirty="0" smtClean="0">
                <a:latin typeface="+mn-lt"/>
              </a:rPr>
              <a:t>buy.</a:t>
            </a:r>
          </a:p>
          <a:p>
            <a:pPr marL="574675" lvl="1" indent="-342900">
              <a:lnSpc>
                <a:spcPct val="100000"/>
              </a:lnSpc>
              <a:buFont typeface="+mj-lt"/>
              <a:buAutoNum type="alphaLcPeriod"/>
            </a:pPr>
            <a:r>
              <a:rPr lang="en-US" sz="2000" dirty="0">
                <a:latin typeface="+mn-lt"/>
              </a:rPr>
              <a:t>You get a 10% discount on any product you buy from this website.</a:t>
            </a:r>
          </a:p>
          <a:p>
            <a:pPr marL="574675" lvl="1" indent="-342900">
              <a:lnSpc>
                <a:spcPct val="100000"/>
              </a:lnSpc>
              <a:buFont typeface="+mj-lt"/>
              <a:buAutoNum type="alphaLcPeriod"/>
            </a:pPr>
            <a:r>
              <a:rPr lang="en-US" sz="2000" dirty="0">
                <a:latin typeface="+mn-lt"/>
              </a:rPr>
              <a:t>Any product ordered from this website will get you a 10% discount for the next time.</a:t>
            </a:r>
          </a:p>
          <a:p>
            <a:pPr marL="574675" lvl="1" indent="-342900">
              <a:lnSpc>
                <a:spcPct val="100000"/>
              </a:lnSpc>
              <a:buFont typeface="+mj-lt"/>
              <a:buAutoNum type="alphaLcPeriod"/>
            </a:pPr>
            <a:r>
              <a:rPr lang="en-US" sz="2000" dirty="0">
                <a:latin typeface="+mn-lt"/>
              </a:rPr>
              <a:t>Order for any item from this website before April to avail the special offer</a:t>
            </a:r>
            <a:r>
              <a:rPr lang="en-US" sz="2000" dirty="0" smtClean="0">
                <a:latin typeface="+mn-lt"/>
              </a:rPr>
              <a:t>.</a:t>
            </a:r>
            <a:br>
              <a:rPr lang="en-US" sz="2000" dirty="0" smtClean="0">
                <a:latin typeface="+mn-lt"/>
              </a:rPr>
            </a:br>
            <a:endParaRPr lang="en-US" sz="2000" dirty="0" smtClean="0">
              <a:solidFill>
                <a:srgbClr val="6D6E71"/>
              </a:solidFill>
              <a:latin typeface="Calibri"/>
            </a:endParaRPr>
          </a:p>
          <a:p>
            <a:pPr lvl="0">
              <a:lnSpc>
                <a:spcPct val="100000"/>
              </a:lnSpc>
              <a:buClr>
                <a:srgbClr val="007CC3"/>
              </a:buClr>
              <a:buFont typeface="Wingdings" panose="05000000000000000000" pitchFamily="2" charset="2"/>
              <a:buChar char="Ø"/>
            </a:pPr>
            <a:r>
              <a:rPr lang="en-US" sz="2000" b="1" dirty="0">
                <a:solidFill>
                  <a:srgbClr val="6D6E71"/>
                </a:solidFill>
                <a:latin typeface="Calibri"/>
              </a:rPr>
              <a:t>All bills should be paid within fifteen days of purchase of product. We do not accept credit cards.</a:t>
            </a:r>
          </a:p>
          <a:p>
            <a:pPr marL="574675" lvl="1" indent="-342900">
              <a:lnSpc>
                <a:spcPct val="100000"/>
              </a:lnSpc>
              <a:buClr>
                <a:srgbClr val="007CC3"/>
              </a:buClr>
              <a:buFont typeface="+mj-lt"/>
              <a:buAutoNum type="alphaLcPeriod"/>
            </a:pPr>
            <a:r>
              <a:rPr lang="en-US" sz="2000" dirty="0">
                <a:solidFill>
                  <a:srgbClr val="6D6E71"/>
                </a:solidFill>
                <a:latin typeface="Calibri"/>
              </a:rPr>
              <a:t>Payments should </a:t>
            </a:r>
            <a:r>
              <a:rPr lang="en-US" sz="2000" dirty="0" smtClean="0">
                <a:solidFill>
                  <a:srgbClr val="6D6E71"/>
                </a:solidFill>
                <a:latin typeface="Calibri"/>
              </a:rPr>
              <a:t>be by credit card within fifteen days.</a:t>
            </a:r>
          </a:p>
          <a:p>
            <a:pPr marL="574675" lvl="1" indent="-342900">
              <a:lnSpc>
                <a:spcPct val="100000"/>
              </a:lnSpc>
              <a:buClr>
                <a:srgbClr val="007CC3"/>
              </a:buClr>
              <a:buFont typeface="+mj-lt"/>
              <a:buAutoNum type="alphaLcPeriod"/>
            </a:pPr>
            <a:r>
              <a:rPr lang="en-US" sz="2000" dirty="0">
                <a:solidFill>
                  <a:srgbClr val="6D6E71"/>
                </a:solidFill>
                <a:latin typeface="Calibri"/>
              </a:rPr>
              <a:t>Payments should </a:t>
            </a:r>
            <a:r>
              <a:rPr lang="en-US" sz="2000" dirty="0" smtClean="0">
                <a:solidFill>
                  <a:srgbClr val="6D6E71"/>
                </a:solidFill>
                <a:latin typeface="Calibri"/>
              </a:rPr>
              <a:t>be in installments up to fifteen days.</a:t>
            </a:r>
          </a:p>
          <a:p>
            <a:pPr marL="574675" lvl="1" indent="-342900">
              <a:lnSpc>
                <a:spcPct val="100000"/>
              </a:lnSpc>
              <a:buClr>
                <a:srgbClr val="007CC3"/>
              </a:buClr>
              <a:buFont typeface="+mj-lt"/>
              <a:buAutoNum type="alphaLcPeriod"/>
            </a:pPr>
            <a:r>
              <a:rPr lang="en-US" sz="2000" dirty="0">
                <a:solidFill>
                  <a:srgbClr val="6D6E71"/>
                </a:solidFill>
                <a:latin typeface="Calibri"/>
              </a:rPr>
              <a:t>Payments should </a:t>
            </a:r>
            <a:r>
              <a:rPr lang="en-US" sz="2000" dirty="0" smtClean="0">
                <a:solidFill>
                  <a:srgbClr val="6D6E71"/>
                </a:solidFill>
                <a:latin typeface="Calibri"/>
              </a:rPr>
              <a:t>be by </a:t>
            </a:r>
            <a:r>
              <a:rPr lang="en-US" sz="2000" dirty="0" err="1" smtClean="0">
                <a:solidFill>
                  <a:srgbClr val="6D6E71"/>
                </a:solidFill>
                <a:latin typeface="Calibri"/>
              </a:rPr>
              <a:t>cheque</a:t>
            </a:r>
            <a:r>
              <a:rPr lang="en-US" sz="2000" dirty="0" smtClean="0">
                <a:solidFill>
                  <a:srgbClr val="6D6E71"/>
                </a:solidFill>
                <a:latin typeface="Calibri"/>
              </a:rPr>
              <a:t> or cash within a fortnight.</a:t>
            </a:r>
          </a:p>
          <a:p>
            <a:pPr marL="231775" lvl="1" indent="0">
              <a:lnSpc>
                <a:spcPct val="100000"/>
              </a:lnSpc>
              <a:buNone/>
            </a:pPr>
            <a:endParaRPr lang="en-US" sz="2000" dirty="0">
              <a:latin typeface="+mn-lt"/>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pPr/>
              <a:t>52</a:t>
            </a:fld>
            <a:endParaRPr lang="en-US" dirty="0"/>
          </a:p>
        </p:txBody>
      </p:sp>
    </p:spTree>
    <p:extLst>
      <p:ext uri="{BB962C8B-B14F-4D97-AF65-F5344CB8AC3E}">
        <p14:creationId xmlns:p14="http://schemas.microsoft.com/office/powerpoint/2010/main" val="1452131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mn-lt"/>
              </a:rPr>
              <a:t>Reading </a:t>
            </a:r>
            <a:r>
              <a:rPr lang="en-US" sz="3200" dirty="0" smtClean="0">
                <a:latin typeface="+mn-lt"/>
              </a:rPr>
              <a:t>Practice: 2</a:t>
            </a:r>
            <a:endParaRPr lang="en-US" sz="3200" dirty="0">
              <a:latin typeface="+mn-lt"/>
            </a:endParaRPr>
          </a:p>
        </p:txBody>
      </p:sp>
      <p:sp>
        <p:nvSpPr>
          <p:cNvPr id="3" name="Content Placeholder 2"/>
          <p:cNvSpPr>
            <a:spLocks noGrp="1"/>
          </p:cNvSpPr>
          <p:nvPr>
            <p:ph idx="1"/>
          </p:nvPr>
        </p:nvSpPr>
        <p:spPr>
          <a:xfrm>
            <a:off x="232350" y="954378"/>
            <a:ext cx="8684638" cy="4227222"/>
          </a:xfrm>
        </p:spPr>
        <p:txBody>
          <a:bodyPr>
            <a:noAutofit/>
          </a:bodyPr>
          <a:lstStyle/>
          <a:p>
            <a:pPr marL="0" indent="0">
              <a:lnSpc>
                <a:spcPct val="100000"/>
              </a:lnSpc>
              <a:buNone/>
            </a:pPr>
            <a:r>
              <a:rPr lang="en-US" sz="2000" dirty="0" smtClean="0">
                <a:latin typeface="+mn-lt"/>
              </a:rPr>
              <a:t>Consider the </a:t>
            </a:r>
            <a:r>
              <a:rPr lang="en-US" sz="2000" b="1" dirty="0" smtClean="0">
                <a:latin typeface="+mn-lt"/>
              </a:rPr>
              <a:t>bold</a:t>
            </a:r>
            <a:r>
              <a:rPr lang="en-US" sz="2000" dirty="0" smtClean="0">
                <a:latin typeface="+mn-lt"/>
              </a:rPr>
              <a:t> statements below and choose the correct option:</a:t>
            </a:r>
          </a:p>
          <a:p>
            <a:pPr>
              <a:lnSpc>
                <a:spcPct val="100000"/>
              </a:lnSpc>
              <a:buFont typeface="Wingdings" panose="05000000000000000000" pitchFamily="2" charset="2"/>
              <a:buChar char="Ø"/>
            </a:pPr>
            <a:r>
              <a:rPr lang="en-US" sz="2000" b="1" dirty="0">
                <a:latin typeface="+mn-lt"/>
              </a:rPr>
              <a:t>Breakfast is available during the morning break for all participants attending the Foundation Program Training at Infosys GEC.</a:t>
            </a:r>
            <a:endParaRPr lang="en-US" sz="2000" b="1" dirty="0" smtClean="0">
              <a:latin typeface="+mn-lt"/>
            </a:endParaRPr>
          </a:p>
          <a:p>
            <a:pPr marL="574675" lvl="1" indent="-342900">
              <a:lnSpc>
                <a:spcPct val="100000"/>
              </a:lnSpc>
              <a:buFont typeface="+mj-lt"/>
              <a:buAutoNum type="alphaLcPeriod"/>
            </a:pPr>
            <a:r>
              <a:rPr lang="en-US" sz="2000" dirty="0">
                <a:latin typeface="+mn-lt"/>
              </a:rPr>
              <a:t>Breakfast will be available during the FP training.</a:t>
            </a:r>
          </a:p>
          <a:p>
            <a:pPr marL="574675" lvl="1" indent="-342900">
              <a:lnSpc>
                <a:spcPct val="100000"/>
              </a:lnSpc>
              <a:buFont typeface="+mj-lt"/>
              <a:buAutoNum type="alphaLcPeriod"/>
            </a:pPr>
            <a:r>
              <a:rPr lang="en-US" sz="2000" dirty="0">
                <a:latin typeface="+mn-lt"/>
              </a:rPr>
              <a:t>There will be a breakfast break for the participants in the morning.</a:t>
            </a:r>
          </a:p>
          <a:p>
            <a:pPr marL="574675" lvl="1" indent="-342900">
              <a:lnSpc>
                <a:spcPct val="100000"/>
              </a:lnSpc>
              <a:buFont typeface="+mj-lt"/>
              <a:buAutoNum type="alphaLcPeriod"/>
            </a:pPr>
            <a:r>
              <a:rPr lang="en-US" sz="2000" dirty="0">
                <a:latin typeface="+mn-lt"/>
              </a:rPr>
              <a:t>Participants can have their breakfast during the FP </a:t>
            </a:r>
            <a:r>
              <a:rPr lang="en-US" sz="2000" dirty="0" smtClean="0">
                <a:latin typeface="+mn-lt"/>
              </a:rPr>
              <a:t>training.</a:t>
            </a:r>
            <a:r>
              <a:rPr lang="en-US" sz="2000" dirty="0">
                <a:latin typeface="+mn-lt"/>
              </a:rPr>
              <a:t/>
            </a:r>
            <a:br>
              <a:rPr lang="en-US" sz="2000" dirty="0">
                <a:latin typeface="+mn-lt"/>
              </a:rPr>
            </a:br>
            <a:endParaRPr lang="en-US" sz="2000" dirty="0" smtClean="0">
              <a:solidFill>
                <a:srgbClr val="6D6E71"/>
              </a:solidFill>
              <a:latin typeface="Calibri"/>
            </a:endParaRPr>
          </a:p>
          <a:p>
            <a:pPr lvl="0">
              <a:lnSpc>
                <a:spcPct val="100000"/>
              </a:lnSpc>
              <a:buClr>
                <a:srgbClr val="007CC3"/>
              </a:buClr>
              <a:buFont typeface="Wingdings" panose="05000000000000000000" pitchFamily="2" charset="2"/>
              <a:buChar char="Ø"/>
            </a:pPr>
            <a:r>
              <a:rPr lang="en-US" sz="2000" b="1" dirty="0" smtClean="0">
                <a:solidFill>
                  <a:srgbClr val="6D6E71"/>
                </a:solidFill>
                <a:latin typeface="Calibri"/>
              </a:rPr>
              <a:t>Raj: “Ram</a:t>
            </a:r>
            <a:r>
              <a:rPr lang="en-US" sz="2000" b="1" dirty="0">
                <a:solidFill>
                  <a:srgbClr val="6D6E71"/>
                </a:solidFill>
                <a:latin typeface="Calibri"/>
              </a:rPr>
              <a:t>, I haven't taken a look at the </a:t>
            </a:r>
            <a:r>
              <a:rPr lang="en-US" sz="2000" b="1" dirty="0" smtClean="0">
                <a:solidFill>
                  <a:srgbClr val="6D6E71"/>
                </a:solidFill>
                <a:latin typeface="Calibri"/>
              </a:rPr>
              <a:t>email </a:t>
            </a:r>
            <a:r>
              <a:rPr lang="en-US" sz="2000" b="1" dirty="0">
                <a:solidFill>
                  <a:srgbClr val="6D6E71"/>
                </a:solidFill>
                <a:latin typeface="Calibri"/>
              </a:rPr>
              <a:t>that came by yesterday. Will </a:t>
            </a:r>
            <a:r>
              <a:rPr lang="en-US" sz="2000" b="1" dirty="0" smtClean="0">
                <a:solidFill>
                  <a:srgbClr val="6D6E71"/>
                </a:solidFill>
                <a:latin typeface="Calibri"/>
              </a:rPr>
              <a:t>you?”</a:t>
            </a:r>
            <a:endParaRPr lang="en-US" sz="2000" b="1" dirty="0">
              <a:solidFill>
                <a:srgbClr val="6D6E71"/>
              </a:solidFill>
              <a:latin typeface="Calibri"/>
            </a:endParaRPr>
          </a:p>
          <a:p>
            <a:pPr marL="574675" lvl="1" indent="-342900">
              <a:lnSpc>
                <a:spcPct val="100000"/>
              </a:lnSpc>
              <a:buClr>
                <a:srgbClr val="007CC3"/>
              </a:buClr>
              <a:buFont typeface="+mj-lt"/>
              <a:buAutoNum type="alphaLcPeriod"/>
            </a:pPr>
            <a:r>
              <a:rPr lang="en-US" sz="2000" dirty="0">
                <a:solidFill>
                  <a:srgbClr val="6D6E71"/>
                </a:solidFill>
                <a:latin typeface="Calibri"/>
              </a:rPr>
              <a:t>Raj was unable to go through the </a:t>
            </a:r>
            <a:r>
              <a:rPr lang="en-US" sz="2000" dirty="0" smtClean="0">
                <a:solidFill>
                  <a:srgbClr val="6D6E71"/>
                </a:solidFill>
                <a:latin typeface="Calibri"/>
              </a:rPr>
              <a:t>email</a:t>
            </a:r>
            <a:r>
              <a:rPr lang="en-US" sz="2000" dirty="0">
                <a:solidFill>
                  <a:srgbClr val="6D6E71"/>
                </a:solidFill>
                <a:latin typeface="Calibri"/>
              </a:rPr>
              <a:t>.</a:t>
            </a:r>
          </a:p>
          <a:p>
            <a:pPr marL="574675" lvl="1" indent="-342900">
              <a:lnSpc>
                <a:spcPct val="100000"/>
              </a:lnSpc>
              <a:buClr>
                <a:srgbClr val="007CC3"/>
              </a:buClr>
              <a:buFont typeface="+mj-lt"/>
              <a:buAutoNum type="alphaLcPeriod"/>
            </a:pPr>
            <a:r>
              <a:rPr lang="en-US" sz="2000" dirty="0">
                <a:solidFill>
                  <a:srgbClr val="6D6E71"/>
                </a:solidFill>
                <a:latin typeface="Calibri"/>
              </a:rPr>
              <a:t>Raj wants Ram to respond to the </a:t>
            </a:r>
            <a:r>
              <a:rPr lang="en-US" sz="2000" dirty="0" smtClean="0">
                <a:solidFill>
                  <a:srgbClr val="6D6E71"/>
                </a:solidFill>
                <a:latin typeface="Calibri"/>
              </a:rPr>
              <a:t>email</a:t>
            </a:r>
            <a:r>
              <a:rPr lang="en-US" sz="2000" dirty="0">
                <a:solidFill>
                  <a:srgbClr val="6D6E71"/>
                </a:solidFill>
                <a:latin typeface="Calibri"/>
              </a:rPr>
              <a:t>.</a:t>
            </a:r>
          </a:p>
          <a:p>
            <a:pPr marL="574675" lvl="1" indent="-342900">
              <a:lnSpc>
                <a:spcPct val="100000"/>
              </a:lnSpc>
              <a:buClr>
                <a:srgbClr val="007CC3"/>
              </a:buClr>
              <a:buFont typeface="+mj-lt"/>
              <a:buAutoNum type="alphaLcPeriod"/>
            </a:pPr>
            <a:r>
              <a:rPr lang="en-US" sz="2000" dirty="0">
                <a:solidFill>
                  <a:srgbClr val="6D6E71"/>
                </a:solidFill>
                <a:latin typeface="Calibri"/>
              </a:rPr>
              <a:t>Raj is waiting for Ram’s answer to his </a:t>
            </a:r>
            <a:r>
              <a:rPr lang="en-US" sz="2000" dirty="0" smtClean="0">
                <a:solidFill>
                  <a:srgbClr val="6D6E71"/>
                </a:solidFill>
                <a:latin typeface="Calibri"/>
              </a:rPr>
              <a:t>email</a:t>
            </a:r>
            <a:r>
              <a:rPr lang="en-US" sz="2000" dirty="0">
                <a:solidFill>
                  <a:srgbClr val="6D6E71"/>
                </a:solidFill>
                <a:latin typeface="Calibri"/>
              </a:rPr>
              <a:t>.</a:t>
            </a:r>
          </a:p>
          <a:p>
            <a:pPr marL="231775" lvl="1" indent="0">
              <a:lnSpc>
                <a:spcPct val="100000"/>
              </a:lnSpc>
              <a:buNone/>
            </a:pPr>
            <a:endParaRPr lang="en-US" sz="2000" dirty="0">
              <a:latin typeface="+mn-lt"/>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pPr/>
              <a:t>53</a:t>
            </a:fld>
            <a:endParaRPr lang="en-US" dirty="0"/>
          </a:p>
        </p:txBody>
      </p:sp>
    </p:spTree>
    <p:extLst>
      <p:ext uri="{BB962C8B-B14F-4D97-AF65-F5344CB8AC3E}">
        <p14:creationId xmlns:p14="http://schemas.microsoft.com/office/powerpoint/2010/main" val="3518508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mn-lt"/>
              </a:rPr>
              <a:t>Reading </a:t>
            </a:r>
            <a:r>
              <a:rPr lang="en-US" sz="3200" dirty="0" smtClean="0">
                <a:latin typeface="+mn-lt"/>
              </a:rPr>
              <a:t>Practice: 3</a:t>
            </a:r>
            <a:endParaRPr lang="en-US" sz="3200" dirty="0">
              <a:latin typeface="+mn-lt"/>
            </a:endParaRPr>
          </a:p>
        </p:txBody>
      </p:sp>
      <p:sp>
        <p:nvSpPr>
          <p:cNvPr id="3" name="Content Placeholder 2"/>
          <p:cNvSpPr>
            <a:spLocks noGrp="1"/>
          </p:cNvSpPr>
          <p:nvPr>
            <p:ph idx="1"/>
          </p:nvPr>
        </p:nvSpPr>
        <p:spPr>
          <a:xfrm>
            <a:off x="232350" y="954378"/>
            <a:ext cx="8684638" cy="4227222"/>
          </a:xfrm>
        </p:spPr>
        <p:txBody>
          <a:bodyPr>
            <a:noAutofit/>
          </a:bodyPr>
          <a:lstStyle/>
          <a:p>
            <a:pPr marL="0" indent="0">
              <a:lnSpc>
                <a:spcPct val="100000"/>
              </a:lnSpc>
              <a:buNone/>
            </a:pPr>
            <a:r>
              <a:rPr lang="en-US" sz="2000" dirty="0" smtClean="0">
                <a:latin typeface="+mn-lt"/>
              </a:rPr>
              <a:t>Consider the </a:t>
            </a:r>
            <a:r>
              <a:rPr lang="en-US" sz="2000" b="1" dirty="0" smtClean="0">
                <a:latin typeface="+mn-lt"/>
              </a:rPr>
              <a:t>bold</a:t>
            </a:r>
            <a:r>
              <a:rPr lang="en-US" sz="2000" dirty="0" smtClean="0">
                <a:latin typeface="+mn-lt"/>
              </a:rPr>
              <a:t> statements below and choose the correct option:</a:t>
            </a:r>
          </a:p>
          <a:p>
            <a:pPr>
              <a:lnSpc>
                <a:spcPct val="100000"/>
              </a:lnSpc>
              <a:buFont typeface="Wingdings" panose="05000000000000000000" pitchFamily="2" charset="2"/>
              <a:buChar char="Ø"/>
            </a:pPr>
            <a:r>
              <a:rPr lang="en-US" sz="2000" b="1" dirty="0">
                <a:latin typeface="+mn-lt"/>
              </a:rPr>
              <a:t>When writing the code for this APP, you will need to enter the password under the domain category for the link to the server.</a:t>
            </a:r>
            <a:endParaRPr lang="en-US" sz="2000" b="1" dirty="0" smtClean="0">
              <a:latin typeface="+mn-lt"/>
            </a:endParaRPr>
          </a:p>
          <a:p>
            <a:pPr marL="574675" lvl="1" indent="-342900">
              <a:lnSpc>
                <a:spcPct val="100000"/>
              </a:lnSpc>
              <a:buFont typeface="+mj-lt"/>
              <a:buAutoNum type="alphaLcPeriod"/>
            </a:pPr>
            <a:r>
              <a:rPr lang="en-US" sz="2000" dirty="0">
                <a:latin typeface="+mn-lt"/>
              </a:rPr>
              <a:t>The APP is connected to the server through a secure password.</a:t>
            </a:r>
          </a:p>
          <a:p>
            <a:pPr marL="574675" lvl="1" indent="-342900">
              <a:lnSpc>
                <a:spcPct val="100000"/>
              </a:lnSpc>
              <a:buFont typeface="+mj-lt"/>
              <a:buAutoNum type="alphaLcPeriod"/>
            </a:pPr>
            <a:r>
              <a:rPr lang="en-US" sz="2000" dirty="0">
                <a:latin typeface="+mn-lt"/>
              </a:rPr>
              <a:t>The </a:t>
            </a:r>
            <a:r>
              <a:rPr lang="en-US" sz="2000" dirty="0" smtClean="0">
                <a:latin typeface="+mn-lt"/>
              </a:rPr>
              <a:t>APP is </a:t>
            </a:r>
            <a:r>
              <a:rPr lang="en-US" sz="2000" dirty="0">
                <a:latin typeface="+mn-lt"/>
              </a:rPr>
              <a:t>password protected.</a:t>
            </a:r>
          </a:p>
          <a:p>
            <a:pPr marL="574675" lvl="1" indent="-342900">
              <a:lnSpc>
                <a:spcPct val="100000"/>
              </a:lnSpc>
              <a:buFont typeface="+mj-lt"/>
              <a:buAutoNum type="alphaLcPeriod"/>
            </a:pPr>
            <a:r>
              <a:rPr lang="en-US" sz="2000" dirty="0">
                <a:latin typeface="+mn-lt"/>
              </a:rPr>
              <a:t>The </a:t>
            </a:r>
            <a:r>
              <a:rPr lang="en-US" sz="2000" dirty="0" smtClean="0">
                <a:latin typeface="+mn-lt"/>
              </a:rPr>
              <a:t>APP </a:t>
            </a:r>
            <a:r>
              <a:rPr lang="en-US" sz="2000" dirty="0">
                <a:latin typeface="+mn-lt"/>
              </a:rPr>
              <a:t>is placed in the server.</a:t>
            </a:r>
            <a:br>
              <a:rPr lang="en-US" sz="2000" dirty="0">
                <a:latin typeface="+mn-lt"/>
              </a:rPr>
            </a:br>
            <a:endParaRPr lang="en-US" sz="2000" dirty="0" smtClean="0">
              <a:solidFill>
                <a:srgbClr val="6D6E71"/>
              </a:solidFill>
              <a:latin typeface="Calibri"/>
            </a:endParaRPr>
          </a:p>
          <a:p>
            <a:pPr lvl="0">
              <a:lnSpc>
                <a:spcPct val="100000"/>
              </a:lnSpc>
              <a:buClr>
                <a:srgbClr val="007CC3"/>
              </a:buClr>
              <a:buFont typeface="Wingdings" panose="05000000000000000000" pitchFamily="2" charset="2"/>
              <a:buChar char="Ø"/>
            </a:pPr>
            <a:r>
              <a:rPr lang="en-US" sz="2000" b="1" dirty="0">
                <a:solidFill>
                  <a:srgbClr val="6D6E71"/>
                </a:solidFill>
                <a:latin typeface="Calibri"/>
              </a:rPr>
              <a:t>If you do  not want us to send you the monthly newsletter, please check this </a:t>
            </a:r>
            <a:r>
              <a:rPr lang="en-US" sz="2000" b="1" dirty="0" smtClean="0">
                <a:solidFill>
                  <a:srgbClr val="6D6E71"/>
                </a:solidFill>
                <a:latin typeface="Calibri"/>
              </a:rPr>
              <a:t>box.</a:t>
            </a:r>
          </a:p>
          <a:p>
            <a:pPr marL="574675" lvl="1" indent="-342900">
              <a:lnSpc>
                <a:spcPct val="100000"/>
              </a:lnSpc>
              <a:buClr>
                <a:srgbClr val="007CC3"/>
              </a:buClr>
              <a:buFont typeface="+mj-lt"/>
              <a:buAutoNum type="alphaLcPeriod"/>
            </a:pPr>
            <a:r>
              <a:rPr lang="en-US" sz="2000" dirty="0">
                <a:solidFill>
                  <a:srgbClr val="6D6E71"/>
                </a:solidFill>
                <a:latin typeface="Calibri"/>
              </a:rPr>
              <a:t>Leave the box empty if you don’t mind receiving the mailer.</a:t>
            </a:r>
          </a:p>
          <a:p>
            <a:pPr marL="574675" lvl="1" indent="-342900">
              <a:lnSpc>
                <a:spcPct val="100000"/>
              </a:lnSpc>
              <a:buClr>
                <a:srgbClr val="007CC3"/>
              </a:buClr>
              <a:buFont typeface="+mj-lt"/>
              <a:buAutoNum type="alphaLcPeriod"/>
            </a:pPr>
            <a:r>
              <a:rPr lang="en-US" sz="2000" dirty="0">
                <a:solidFill>
                  <a:srgbClr val="6D6E71"/>
                </a:solidFill>
                <a:latin typeface="Calibri"/>
              </a:rPr>
              <a:t>Fill in the box if you want to know more about the newsletter.</a:t>
            </a:r>
          </a:p>
          <a:p>
            <a:pPr marL="574675" lvl="1" indent="-342900">
              <a:lnSpc>
                <a:spcPct val="100000"/>
              </a:lnSpc>
              <a:buClr>
                <a:srgbClr val="007CC3"/>
              </a:buClr>
              <a:buFont typeface="+mj-lt"/>
              <a:buAutoNum type="alphaLcPeriod"/>
            </a:pPr>
            <a:r>
              <a:rPr lang="en-US" sz="2000" dirty="0">
                <a:solidFill>
                  <a:srgbClr val="6D6E71"/>
                </a:solidFill>
                <a:latin typeface="Calibri"/>
              </a:rPr>
              <a:t>Tick the box if you are happy with our newsletter.</a:t>
            </a:r>
          </a:p>
          <a:p>
            <a:pPr marL="231775" lvl="1" indent="0">
              <a:lnSpc>
                <a:spcPct val="100000"/>
              </a:lnSpc>
              <a:buNone/>
            </a:pPr>
            <a:endParaRPr lang="en-US" sz="2000" dirty="0">
              <a:latin typeface="+mn-lt"/>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pPr/>
              <a:t>54</a:t>
            </a:fld>
            <a:endParaRPr lang="en-US" dirty="0"/>
          </a:p>
        </p:txBody>
      </p:sp>
    </p:spTree>
    <p:extLst>
      <p:ext uri="{BB962C8B-B14F-4D97-AF65-F5344CB8AC3E}">
        <p14:creationId xmlns:p14="http://schemas.microsoft.com/office/powerpoint/2010/main" val="862240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mn-lt"/>
              </a:rPr>
              <a:t>Reading </a:t>
            </a:r>
            <a:r>
              <a:rPr lang="en-US" sz="3200" dirty="0" smtClean="0">
                <a:latin typeface="+mn-lt"/>
              </a:rPr>
              <a:t>Practice: 4</a:t>
            </a:r>
            <a:endParaRPr lang="en-US" sz="3200" dirty="0">
              <a:latin typeface="+mn-lt"/>
            </a:endParaRPr>
          </a:p>
        </p:txBody>
      </p:sp>
      <p:sp>
        <p:nvSpPr>
          <p:cNvPr id="3" name="Content Placeholder 2"/>
          <p:cNvSpPr>
            <a:spLocks noGrp="1"/>
          </p:cNvSpPr>
          <p:nvPr>
            <p:ph idx="1"/>
          </p:nvPr>
        </p:nvSpPr>
        <p:spPr>
          <a:xfrm>
            <a:off x="131064" y="954378"/>
            <a:ext cx="8911650" cy="4227222"/>
          </a:xfrm>
        </p:spPr>
        <p:txBody>
          <a:bodyPr>
            <a:noAutofit/>
          </a:bodyPr>
          <a:lstStyle/>
          <a:p>
            <a:pPr marL="0" indent="0">
              <a:lnSpc>
                <a:spcPct val="100000"/>
              </a:lnSpc>
              <a:buNone/>
            </a:pPr>
            <a:r>
              <a:rPr lang="en-US" sz="2000" dirty="0" smtClean="0">
                <a:latin typeface="+mn-lt"/>
              </a:rPr>
              <a:t>Consider the </a:t>
            </a:r>
            <a:r>
              <a:rPr lang="en-US" sz="2000" b="1" dirty="0" smtClean="0">
                <a:latin typeface="+mn-lt"/>
              </a:rPr>
              <a:t>bold</a:t>
            </a:r>
            <a:r>
              <a:rPr lang="en-US" sz="2000" dirty="0" smtClean="0">
                <a:latin typeface="+mn-lt"/>
              </a:rPr>
              <a:t> statements below and choose the correct option:</a:t>
            </a:r>
          </a:p>
          <a:p>
            <a:pPr>
              <a:lnSpc>
                <a:spcPct val="100000"/>
              </a:lnSpc>
              <a:buFont typeface="Wingdings" panose="05000000000000000000" pitchFamily="2" charset="2"/>
              <a:buChar char="Ø"/>
            </a:pPr>
            <a:r>
              <a:rPr lang="en-US" sz="2000" b="1" dirty="0">
                <a:latin typeface="+mn-lt"/>
              </a:rPr>
              <a:t>Please send back any product that comes to you damaged during the transportation within a week of its delivery so that we can replace it immediately.</a:t>
            </a:r>
            <a:endParaRPr lang="en-US" sz="2000" b="1" dirty="0" smtClean="0">
              <a:latin typeface="+mn-lt"/>
            </a:endParaRPr>
          </a:p>
          <a:p>
            <a:pPr marL="574675" lvl="1" indent="-342900">
              <a:lnSpc>
                <a:spcPct val="100000"/>
              </a:lnSpc>
              <a:buFont typeface="+mj-lt"/>
              <a:buAutoNum type="alphaLcPeriod"/>
            </a:pPr>
            <a:r>
              <a:rPr lang="en-US" sz="2000" dirty="0">
                <a:latin typeface="+mn-lt"/>
              </a:rPr>
              <a:t>Items damaged during its transit will be replaced within a week.</a:t>
            </a:r>
          </a:p>
          <a:p>
            <a:pPr marL="574675" lvl="1" indent="-342900">
              <a:lnSpc>
                <a:spcPct val="100000"/>
              </a:lnSpc>
              <a:buFont typeface="+mj-lt"/>
              <a:buAutoNum type="alphaLcPeriod"/>
            </a:pPr>
            <a:r>
              <a:rPr lang="en-US" sz="2000" dirty="0">
                <a:latin typeface="+mn-lt"/>
              </a:rPr>
              <a:t>It you receive our product in a damaged form, return it within seven days.</a:t>
            </a:r>
          </a:p>
          <a:p>
            <a:pPr marL="574675" lvl="1" indent="-342900">
              <a:lnSpc>
                <a:spcPct val="100000"/>
              </a:lnSpc>
              <a:buFont typeface="+mj-lt"/>
              <a:buAutoNum type="alphaLcPeriod"/>
            </a:pPr>
            <a:r>
              <a:rPr lang="en-US" sz="2000" dirty="0">
                <a:latin typeface="+mn-lt"/>
              </a:rPr>
              <a:t>If you are unhappy with our product, send it back immediately</a:t>
            </a:r>
            <a:r>
              <a:rPr lang="en-US" sz="2000" dirty="0" smtClean="0">
                <a:latin typeface="+mn-lt"/>
              </a:rPr>
              <a:t>.</a:t>
            </a:r>
            <a:br>
              <a:rPr lang="en-US" sz="2000" dirty="0" smtClean="0">
                <a:latin typeface="+mn-lt"/>
              </a:rPr>
            </a:br>
            <a:endParaRPr lang="en-US" sz="2000" dirty="0" smtClean="0">
              <a:solidFill>
                <a:srgbClr val="6D6E71"/>
              </a:solidFill>
              <a:latin typeface="Calibri"/>
            </a:endParaRPr>
          </a:p>
          <a:p>
            <a:pPr lvl="0">
              <a:lnSpc>
                <a:spcPct val="100000"/>
              </a:lnSpc>
              <a:buClr>
                <a:srgbClr val="007CC3"/>
              </a:buClr>
              <a:buFont typeface="Wingdings" panose="05000000000000000000" pitchFamily="2" charset="2"/>
              <a:buChar char="Ø"/>
            </a:pPr>
            <a:r>
              <a:rPr lang="en-US" sz="2000" b="1" dirty="0">
                <a:solidFill>
                  <a:srgbClr val="6D6E71"/>
                </a:solidFill>
                <a:latin typeface="Calibri"/>
              </a:rPr>
              <a:t>Infosys Limited has appointed Ben Martin, erstwhile MD of Lodestone Inc. as CEO.</a:t>
            </a:r>
            <a:endParaRPr lang="en-US" sz="2000" b="1" dirty="0" smtClean="0">
              <a:solidFill>
                <a:srgbClr val="6D6E71"/>
              </a:solidFill>
              <a:latin typeface="Calibri"/>
            </a:endParaRPr>
          </a:p>
          <a:p>
            <a:pPr marL="574675" lvl="1" indent="-342900">
              <a:lnSpc>
                <a:spcPct val="100000"/>
              </a:lnSpc>
              <a:buClr>
                <a:srgbClr val="007CC3"/>
              </a:buClr>
              <a:buFont typeface="+mj-lt"/>
              <a:buAutoNum type="alphaLcPeriod"/>
            </a:pPr>
            <a:r>
              <a:rPr lang="en-US" sz="2000" dirty="0">
                <a:solidFill>
                  <a:srgbClr val="6D6E71"/>
                </a:solidFill>
                <a:latin typeface="Calibri"/>
              </a:rPr>
              <a:t>Ben </a:t>
            </a:r>
            <a:r>
              <a:rPr lang="en-US" sz="2000" dirty="0" smtClean="0">
                <a:solidFill>
                  <a:srgbClr val="6D6E71"/>
                </a:solidFill>
                <a:latin typeface="Calibri"/>
              </a:rPr>
              <a:t>Martin was </a:t>
            </a:r>
            <a:r>
              <a:rPr lang="en-US" sz="2000" dirty="0">
                <a:solidFill>
                  <a:srgbClr val="6D6E71"/>
                </a:solidFill>
                <a:latin typeface="Calibri"/>
              </a:rPr>
              <a:t>formerly working with Lodestone.</a:t>
            </a:r>
          </a:p>
          <a:p>
            <a:pPr marL="574675" lvl="1" indent="-342900">
              <a:lnSpc>
                <a:spcPct val="100000"/>
              </a:lnSpc>
              <a:buClr>
                <a:srgbClr val="007CC3"/>
              </a:buClr>
              <a:buFont typeface="+mj-lt"/>
              <a:buAutoNum type="alphaLcPeriod"/>
            </a:pPr>
            <a:r>
              <a:rPr lang="en-US" sz="2000" dirty="0">
                <a:solidFill>
                  <a:srgbClr val="6D6E71"/>
                </a:solidFill>
                <a:latin typeface="Calibri"/>
              </a:rPr>
              <a:t>Ben Martin </a:t>
            </a:r>
            <a:r>
              <a:rPr lang="en-US" sz="2000" dirty="0" smtClean="0">
                <a:solidFill>
                  <a:srgbClr val="6D6E71"/>
                </a:solidFill>
                <a:latin typeface="Calibri"/>
              </a:rPr>
              <a:t>is </a:t>
            </a:r>
            <a:r>
              <a:rPr lang="en-US" sz="2000" dirty="0">
                <a:solidFill>
                  <a:srgbClr val="6D6E71"/>
                </a:solidFill>
                <a:latin typeface="Calibri"/>
              </a:rPr>
              <a:t>considered for the position of CEO at Infosys.</a:t>
            </a:r>
          </a:p>
          <a:p>
            <a:pPr marL="574675" lvl="1" indent="-342900">
              <a:lnSpc>
                <a:spcPct val="100000"/>
              </a:lnSpc>
              <a:buClr>
                <a:srgbClr val="007CC3"/>
              </a:buClr>
              <a:buFont typeface="+mj-lt"/>
              <a:buAutoNum type="alphaLcPeriod"/>
            </a:pPr>
            <a:r>
              <a:rPr lang="en-US" sz="2000" dirty="0">
                <a:solidFill>
                  <a:srgbClr val="6D6E71"/>
                </a:solidFill>
                <a:latin typeface="Calibri"/>
              </a:rPr>
              <a:t>Ben Martin </a:t>
            </a:r>
            <a:r>
              <a:rPr lang="en-US" sz="2000" dirty="0" smtClean="0">
                <a:solidFill>
                  <a:srgbClr val="6D6E71"/>
                </a:solidFill>
                <a:latin typeface="Calibri"/>
              </a:rPr>
              <a:t>was </a:t>
            </a:r>
            <a:r>
              <a:rPr lang="en-US" sz="2000" dirty="0">
                <a:solidFill>
                  <a:srgbClr val="6D6E71"/>
                </a:solidFill>
                <a:latin typeface="Calibri"/>
              </a:rPr>
              <a:t>the MD of Infosys before he was chosen as the CEO of Infosys.</a:t>
            </a:r>
          </a:p>
          <a:p>
            <a:pPr marL="231775" lvl="1" indent="0">
              <a:lnSpc>
                <a:spcPct val="100000"/>
              </a:lnSpc>
              <a:buNone/>
            </a:pPr>
            <a:endParaRPr lang="en-US" sz="2000" dirty="0">
              <a:latin typeface="+mn-lt"/>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pPr/>
              <a:t>55</a:t>
            </a:fld>
            <a:endParaRPr lang="en-US" dirty="0"/>
          </a:p>
        </p:txBody>
      </p:sp>
    </p:spTree>
    <p:extLst>
      <p:ext uri="{BB962C8B-B14F-4D97-AF65-F5344CB8AC3E}">
        <p14:creationId xmlns:p14="http://schemas.microsoft.com/office/powerpoint/2010/main" val="3520164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mn-lt"/>
              </a:rPr>
              <a:t>Reading </a:t>
            </a:r>
            <a:r>
              <a:rPr lang="en-US" sz="3200" dirty="0" smtClean="0">
                <a:latin typeface="+mn-lt"/>
              </a:rPr>
              <a:t>Practice: 5</a:t>
            </a:r>
            <a:endParaRPr lang="en-US" sz="3200" dirty="0">
              <a:latin typeface="+mn-lt"/>
            </a:endParaRPr>
          </a:p>
        </p:txBody>
      </p:sp>
      <p:sp>
        <p:nvSpPr>
          <p:cNvPr id="3" name="Content Placeholder 2"/>
          <p:cNvSpPr>
            <a:spLocks noGrp="1"/>
          </p:cNvSpPr>
          <p:nvPr>
            <p:ph idx="1"/>
          </p:nvPr>
        </p:nvSpPr>
        <p:spPr>
          <a:xfrm>
            <a:off x="232350" y="954378"/>
            <a:ext cx="8684638" cy="4227222"/>
          </a:xfrm>
        </p:spPr>
        <p:txBody>
          <a:bodyPr>
            <a:noAutofit/>
          </a:bodyPr>
          <a:lstStyle/>
          <a:p>
            <a:pPr marL="0" indent="0">
              <a:lnSpc>
                <a:spcPct val="100000"/>
              </a:lnSpc>
              <a:buNone/>
            </a:pPr>
            <a:r>
              <a:rPr lang="en-US" sz="2000" dirty="0" smtClean="0">
                <a:latin typeface="+mn-lt"/>
              </a:rPr>
              <a:t>Consider the </a:t>
            </a:r>
            <a:r>
              <a:rPr lang="en-US" sz="2000" b="1" dirty="0" smtClean="0">
                <a:latin typeface="+mn-lt"/>
              </a:rPr>
              <a:t>bold</a:t>
            </a:r>
            <a:r>
              <a:rPr lang="en-US" sz="2000" dirty="0" smtClean="0">
                <a:latin typeface="+mn-lt"/>
              </a:rPr>
              <a:t> statements below and choose the correct option:</a:t>
            </a:r>
          </a:p>
          <a:p>
            <a:pPr>
              <a:lnSpc>
                <a:spcPct val="100000"/>
              </a:lnSpc>
              <a:buFont typeface="Wingdings" panose="05000000000000000000" pitchFamily="2" charset="2"/>
              <a:buChar char="Ø"/>
            </a:pPr>
            <a:r>
              <a:rPr lang="en-US" sz="2000" b="1" dirty="0">
                <a:latin typeface="+mn-lt"/>
              </a:rPr>
              <a:t>Revenue margins of Zee Zac Inc. is 2.4% this year as against the market projections of 3.6 in the last quarter</a:t>
            </a:r>
            <a:r>
              <a:rPr lang="en-US" sz="2000" b="1" dirty="0" smtClean="0">
                <a:latin typeface="+mn-lt"/>
              </a:rPr>
              <a:t>.</a:t>
            </a:r>
          </a:p>
          <a:p>
            <a:pPr marL="0" indent="0">
              <a:lnSpc>
                <a:spcPct val="100000"/>
              </a:lnSpc>
              <a:buNone/>
            </a:pPr>
            <a:endParaRPr lang="en-US" sz="2000" dirty="0">
              <a:latin typeface="+mn-lt"/>
            </a:endParaRPr>
          </a:p>
          <a:p>
            <a:pPr marL="0" indent="0">
              <a:lnSpc>
                <a:spcPct val="100000"/>
              </a:lnSpc>
              <a:buNone/>
            </a:pPr>
            <a:r>
              <a:rPr lang="en-US" sz="2000" dirty="0" smtClean="0">
                <a:latin typeface="+mn-lt"/>
              </a:rPr>
              <a:t>Profit margin </a:t>
            </a:r>
            <a:r>
              <a:rPr lang="en-US" sz="2000" dirty="0">
                <a:latin typeface="+mn-lt"/>
              </a:rPr>
              <a:t>as per expectations </a:t>
            </a:r>
            <a:r>
              <a:rPr lang="en-US" sz="2000" dirty="0" smtClean="0">
                <a:latin typeface="+mn-lt"/>
              </a:rPr>
              <a:t>has: </a:t>
            </a:r>
          </a:p>
          <a:p>
            <a:pPr marL="574675" lvl="1" indent="-342900">
              <a:lnSpc>
                <a:spcPct val="100000"/>
              </a:lnSpc>
              <a:buFont typeface="+mj-lt"/>
              <a:buAutoNum type="alphaLcPeriod"/>
            </a:pPr>
            <a:r>
              <a:rPr lang="en-US" sz="2000" dirty="0" smtClean="0">
                <a:latin typeface="+mn-lt"/>
              </a:rPr>
              <a:t>Increased</a:t>
            </a:r>
          </a:p>
          <a:p>
            <a:pPr marL="574675" lvl="1" indent="-342900">
              <a:lnSpc>
                <a:spcPct val="100000"/>
              </a:lnSpc>
              <a:buFont typeface="+mj-lt"/>
              <a:buAutoNum type="alphaLcPeriod"/>
            </a:pPr>
            <a:r>
              <a:rPr lang="en-US" sz="2000" dirty="0" smtClean="0">
                <a:latin typeface="+mn-lt"/>
              </a:rPr>
              <a:t>Decreased</a:t>
            </a:r>
            <a:endParaRPr lang="en-US" sz="2000" dirty="0">
              <a:latin typeface="+mn-lt"/>
            </a:endParaRPr>
          </a:p>
          <a:p>
            <a:pPr marL="574675" lvl="1" indent="-342900">
              <a:lnSpc>
                <a:spcPct val="100000"/>
              </a:lnSpc>
              <a:buFont typeface="+mj-lt"/>
              <a:buAutoNum type="alphaLcPeriod"/>
            </a:pPr>
            <a:r>
              <a:rPr lang="en-US" sz="2000" dirty="0" smtClean="0">
                <a:latin typeface="+mn-lt"/>
              </a:rPr>
              <a:t>Been </a:t>
            </a:r>
            <a:r>
              <a:rPr lang="en-US" sz="2000" dirty="0">
                <a:latin typeface="+mn-lt"/>
              </a:rPr>
              <a:t>the </a:t>
            </a:r>
            <a:r>
              <a:rPr lang="en-US" sz="2000" dirty="0" smtClean="0">
                <a:latin typeface="+mn-lt"/>
              </a:rPr>
              <a:t>same</a:t>
            </a:r>
          </a:p>
        </p:txBody>
      </p:sp>
      <p:sp>
        <p:nvSpPr>
          <p:cNvPr id="4" name="Slide Number Placeholder 3"/>
          <p:cNvSpPr>
            <a:spLocks noGrp="1"/>
          </p:cNvSpPr>
          <p:nvPr>
            <p:ph type="sldNum" sz="quarter" idx="12"/>
          </p:nvPr>
        </p:nvSpPr>
        <p:spPr/>
        <p:txBody>
          <a:bodyPr/>
          <a:lstStyle/>
          <a:p>
            <a:fld id="{14D65173-87C9-47C0-A890-7AD8E2754265}" type="slidenum">
              <a:rPr lang="en-US" smtClean="0"/>
              <a:pPr/>
              <a:t>56</a:t>
            </a:fld>
            <a:endParaRPr lang="en-US" dirty="0"/>
          </a:p>
        </p:txBody>
      </p:sp>
    </p:spTree>
    <p:extLst>
      <p:ext uri="{BB962C8B-B14F-4D97-AF65-F5344CB8AC3E}">
        <p14:creationId xmlns:p14="http://schemas.microsoft.com/office/powerpoint/2010/main" val="4052293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mn-lt"/>
              </a:rPr>
              <a:t>Reading </a:t>
            </a:r>
            <a:r>
              <a:rPr lang="en-US" sz="3200" dirty="0" smtClean="0">
                <a:latin typeface="+mn-lt"/>
              </a:rPr>
              <a:t>Practice: 6</a:t>
            </a:r>
            <a:endParaRPr lang="en-US" sz="3200" dirty="0">
              <a:latin typeface="+mn-lt"/>
            </a:endParaRPr>
          </a:p>
        </p:txBody>
      </p:sp>
      <p:sp>
        <p:nvSpPr>
          <p:cNvPr id="3" name="Content Placeholder 2"/>
          <p:cNvSpPr>
            <a:spLocks noGrp="1"/>
          </p:cNvSpPr>
          <p:nvPr>
            <p:ph idx="1"/>
          </p:nvPr>
        </p:nvSpPr>
        <p:spPr>
          <a:xfrm>
            <a:off x="232350" y="954378"/>
            <a:ext cx="8684638" cy="4227222"/>
          </a:xfrm>
        </p:spPr>
        <p:txBody>
          <a:bodyPr>
            <a:noAutofit/>
          </a:bodyPr>
          <a:lstStyle/>
          <a:p>
            <a:pPr marL="0" indent="0">
              <a:lnSpc>
                <a:spcPct val="100000"/>
              </a:lnSpc>
              <a:buNone/>
            </a:pPr>
            <a:r>
              <a:rPr lang="en-US" sz="2000" b="1" dirty="0">
                <a:latin typeface="+mn-lt"/>
              </a:rPr>
              <a:t>To: Rahul </a:t>
            </a:r>
            <a:r>
              <a:rPr lang="en-US" sz="2000" b="1" dirty="0" smtClean="0">
                <a:latin typeface="+mn-lt"/>
              </a:rPr>
              <a:t>Gandhi</a:t>
            </a:r>
            <a:br>
              <a:rPr lang="en-US" sz="2000" b="1" dirty="0" smtClean="0">
                <a:latin typeface="+mn-lt"/>
              </a:rPr>
            </a:br>
            <a:r>
              <a:rPr lang="en-US" sz="2000" b="1" dirty="0" smtClean="0">
                <a:latin typeface="+mn-lt"/>
              </a:rPr>
              <a:t>From</a:t>
            </a:r>
            <a:r>
              <a:rPr lang="en-US" sz="2000" b="1" dirty="0">
                <a:latin typeface="+mn-lt"/>
              </a:rPr>
              <a:t>: Mac </a:t>
            </a:r>
            <a:r>
              <a:rPr lang="en-US" sz="2000" b="1" dirty="0" smtClean="0">
                <a:latin typeface="+mn-lt"/>
              </a:rPr>
              <a:t>Higgins</a:t>
            </a:r>
            <a:br>
              <a:rPr lang="en-US" sz="2000" b="1" dirty="0" smtClean="0">
                <a:latin typeface="+mn-lt"/>
              </a:rPr>
            </a:br>
            <a:r>
              <a:rPr lang="en-US" sz="2000" b="1" dirty="0" smtClean="0">
                <a:latin typeface="+mn-lt"/>
              </a:rPr>
              <a:t>Subject</a:t>
            </a:r>
            <a:r>
              <a:rPr lang="en-US" sz="2000" b="1" dirty="0">
                <a:latin typeface="+mn-lt"/>
              </a:rPr>
              <a:t>: Client </a:t>
            </a:r>
            <a:r>
              <a:rPr lang="en-US" sz="2000" b="1" dirty="0" smtClean="0">
                <a:latin typeface="+mn-lt"/>
              </a:rPr>
              <a:t>visit</a:t>
            </a:r>
            <a:endParaRPr lang="en-US" sz="2000" b="1" dirty="0">
              <a:latin typeface="+mn-lt"/>
            </a:endParaRPr>
          </a:p>
          <a:p>
            <a:pPr marL="0" indent="0">
              <a:lnSpc>
                <a:spcPct val="100000"/>
              </a:lnSpc>
              <a:buNone/>
            </a:pPr>
            <a:r>
              <a:rPr lang="en-US" sz="2000" b="1" dirty="0">
                <a:latin typeface="+mn-lt"/>
              </a:rPr>
              <a:t>R, we have to be prepared with our market research deck for  </a:t>
            </a:r>
            <a:r>
              <a:rPr lang="en-US" sz="2000" b="1" dirty="0" err="1">
                <a:latin typeface="+mn-lt"/>
              </a:rPr>
              <a:t>Mr</a:t>
            </a:r>
            <a:r>
              <a:rPr lang="en-US" sz="2000" b="1" dirty="0">
                <a:latin typeface="+mn-lt"/>
              </a:rPr>
              <a:t> J’s visit next month. Let us include the data on consumer spending patterns for last year as I believe </a:t>
            </a:r>
            <a:r>
              <a:rPr lang="en-US" sz="2000" b="1" dirty="0" err="1">
                <a:latin typeface="+mn-lt"/>
              </a:rPr>
              <a:t>Mr</a:t>
            </a:r>
            <a:r>
              <a:rPr lang="en-US" sz="2000" b="1" dirty="0">
                <a:latin typeface="+mn-lt"/>
              </a:rPr>
              <a:t> J is keen on this piece of data…</a:t>
            </a:r>
          </a:p>
          <a:p>
            <a:pPr marL="0" indent="0">
              <a:lnSpc>
                <a:spcPct val="100000"/>
              </a:lnSpc>
              <a:buNone/>
            </a:pPr>
            <a:endParaRPr lang="en-US" sz="2000" dirty="0">
              <a:latin typeface="+mn-lt"/>
            </a:endParaRPr>
          </a:p>
          <a:p>
            <a:pPr marL="457200" indent="-457200">
              <a:lnSpc>
                <a:spcPct val="100000"/>
              </a:lnSpc>
              <a:buFont typeface="+mj-lt"/>
              <a:buAutoNum type="alphaLcPeriod"/>
            </a:pPr>
            <a:r>
              <a:rPr lang="en-US" sz="2000" dirty="0" err="1">
                <a:latin typeface="+mn-lt"/>
              </a:rPr>
              <a:t>Mr</a:t>
            </a:r>
            <a:r>
              <a:rPr lang="en-US" sz="2000" dirty="0">
                <a:latin typeface="+mn-lt"/>
              </a:rPr>
              <a:t> J is keen on meeting the team for a presentation on consumer spending patterns</a:t>
            </a:r>
          </a:p>
          <a:p>
            <a:pPr marL="457200" indent="-457200">
              <a:lnSpc>
                <a:spcPct val="100000"/>
              </a:lnSpc>
              <a:buFont typeface="+mj-lt"/>
              <a:buAutoNum type="alphaLcPeriod"/>
            </a:pPr>
            <a:r>
              <a:rPr lang="en-US" sz="2000" dirty="0">
                <a:latin typeface="+mn-lt"/>
              </a:rPr>
              <a:t>Consumer spending patterns for the next year is an integral part of market research</a:t>
            </a:r>
          </a:p>
          <a:p>
            <a:pPr marL="457200" indent="-457200">
              <a:lnSpc>
                <a:spcPct val="100000"/>
              </a:lnSpc>
              <a:buFont typeface="+mj-lt"/>
              <a:buAutoNum type="alphaLcPeriod"/>
            </a:pPr>
            <a:r>
              <a:rPr lang="en-US" sz="2000" dirty="0">
                <a:latin typeface="+mn-lt"/>
              </a:rPr>
              <a:t>The team should include data on consumer spending patterns in the market research presentation.</a:t>
            </a:r>
          </a:p>
          <a:p>
            <a:pPr marL="0" indent="0">
              <a:lnSpc>
                <a:spcPct val="100000"/>
              </a:lnSpc>
              <a:buNone/>
            </a:pPr>
            <a:endParaRPr lang="en-US" sz="2000" dirty="0">
              <a:latin typeface="+mn-lt"/>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pPr/>
              <a:t>57</a:t>
            </a:fld>
            <a:endParaRPr lang="en-US" dirty="0"/>
          </a:p>
        </p:txBody>
      </p:sp>
    </p:spTree>
    <p:extLst>
      <p:ext uri="{BB962C8B-B14F-4D97-AF65-F5344CB8AC3E}">
        <p14:creationId xmlns:p14="http://schemas.microsoft.com/office/powerpoint/2010/main" val="182312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ctrTitle"/>
          </p:nvPr>
        </p:nvSpPr>
        <p:spPr>
          <a:xfrm>
            <a:off x="283344" y="609600"/>
            <a:ext cx="8915400" cy="1066800"/>
          </a:xfrm>
        </p:spPr>
        <p:txBody>
          <a:bodyPr lIns="90488" tIns="44450" rIns="90488" bIns="44450">
            <a:noAutofit/>
          </a:bodyPr>
          <a:lstStyle/>
          <a:p>
            <a:pPr>
              <a:defRPr/>
            </a:pPr>
            <a:r>
              <a:rPr lang="en-US" dirty="0" smtClean="0">
                <a:latin typeface="+mn-lt"/>
              </a:rPr>
              <a:t>Speaking Skills</a:t>
            </a:r>
          </a:p>
        </p:txBody>
      </p:sp>
      <p:sp>
        <p:nvSpPr>
          <p:cNvPr id="3" name="Subtitle 2"/>
          <p:cNvSpPr>
            <a:spLocks noGrp="1"/>
          </p:cNvSpPr>
          <p:nvPr>
            <p:ph type="subTitle" idx="1"/>
          </p:nvPr>
        </p:nvSpPr>
        <p:spPr/>
        <p:txBody>
          <a:bodyPr/>
          <a:lstStyle/>
          <a:p>
            <a:r>
              <a:rPr lang="en-US" dirty="0" smtClean="0"/>
              <a:t>ETA – Learning &amp; </a:t>
            </a:r>
            <a:r>
              <a:rPr lang="en-US" dirty="0" err="1" smtClean="0"/>
              <a:t>DEvelopment</a:t>
            </a:r>
            <a:endParaRPr lang="en-US" dirty="0"/>
          </a:p>
        </p:txBody>
      </p:sp>
    </p:spTree>
    <p:extLst>
      <p:ext uri="{BB962C8B-B14F-4D97-AF65-F5344CB8AC3E}">
        <p14:creationId xmlns:p14="http://schemas.microsoft.com/office/powerpoint/2010/main" val="56415904"/>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C08189B-C2E7-433E-82DE-E920A00954A4}" type="slidenum">
              <a:rPr lang="en-US" smtClean="0"/>
              <a:t>59</a:t>
            </a:fld>
            <a:endParaRPr lang="en-US"/>
          </a:p>
        </p:txBody>
      </p:sp>
      <p:sp>
        <p:nvSpPr>
          <p:cNvPr id="5" name="Rounded Rectangular Callout 4"/>
          <p:cNvSpPr/>
          <p:nvPr/>
        </p:nvSpPr>
        <p:spPr>
          <a:xfrm>
            <a:off x="1055148" y="990600"/>
            <a:ext cx="7162800" cy="3962400"/>
          </a:xfrm>
          <a:prstGeom prst="wedgeRoundRectCallout">
            <a:avLst>
              <a:gd name="adj1" fmla="val -41700"/>
              <a:gd name="adj2" fmla="val 69601"/>
              <a:gd name="adj3" fmla="val 16667"/>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2800" dirty="0" smtClean="0">
                <a:latin typeface="Arial" panose="020B0604020202020204" pitchFamily="34" charset="0"/>
                <a:cs typeface="Arial" panose="020B0604020202020204" pitchFamily="34" charset="0"/>
              </a:rPr>
              <a:t>“Make </a:t>
            </a:r>
            <a:r>
              <a:rPr lang="en-US" sz="2800" dirty="0">
                <a:latin typeface="Arial" panose="020B0604020202020204" pitchFamily="34" charset="0"/>
                <a:cs typeface="Arial" panose="020B0604020202020204" pitchFamily="34" charset="0"/>
              </a:rPr>
              <a:t>thyself a craftsman in speech, for thereby thou shalt gain the upper </a:t>
            </a:r>
            <a:r>
              <a:rPr lang="en-US" sz="2800" dirty="0" smtClean="0">
                <a:latin typeface="Arial" panose="020B0604020202020204" pitchFamily="34" charset="0"/>
                <a:cs typeface="Arial" panose="020B0604020202020204" pitchFamily="34" charset="0"/>
              </a:rPr>
              <a:t>hand.”</a:t>
            </a:r>
          </a:p>
          <a:p>
            <a:pPr algn="ctr"/>
            <a:endParaRPr lang="en-US" sz="2800" dirty="0">
              <a:latin typeface="Arial" panose="020B0604020202020204" pitchFamily="34" charset="0"/>
              <a:cs typeface="Arial" panose="020B0604020202020204" pitchFamily="34" charset="0"/>
            </a:endParaRPr>
          </a:p>
          <a:p>
            <a:pPr algn="r"/>
            <a:r>
              <a:rPr lang="en-US" sz="2000" i="1" dirty="0" smtClean="0">
                <a:latin typeface="Arial" panose="020B0604020202020204" pitchFamily="34" charset="0"/>
                <a:cs typeface="Arial" panose="020B0604020202020204" pitchFamily="34" charset="0"/>
              </a:rPr>
              <a:t>-</a:t>
            </a:r>
            <a:r>
              <a:rPr lang="en-US" i="1" dirty="0" smtClean="0">
                <a:latin typeface="Arial" panose="020B0604020202020204" pitchFamily="34" charset="0"/>
                <a:cs typeface="Arial" panose="020B0604020202020204" pitchFamily="34" charset="0"/>
              </a:rPr>
              <a:t>Inscription found in a 3000 year old Egyptian tomb</a:t>
            </a:r>
            <a:endParaRPr lang="en-US" sz="20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97048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a:xfrm>
            <a:off x="8578733" y="78273"/>
            <a:ext cx="194027" cy="190821"/>
          </a:xfrm>
        </p:spPr>
        <p:txBody>
          <a:bodyPr/>
          <a:lstStyle/>
          <a:p>
            <a:fld id="{14D65173-87C9-47C0-A890-7AD8E2754265}" type="slidenum">
              <a:rPr lang="en-US" smtClean="0"/>
              <a:pPr/>
              <a:t>6</a:t>
            </a:fld>
            <a:endParaRPr lang="en-US" dirty="0"/>
          </a:p>
        </p:txBody>
      </p:sp>
      <p:sp>
        <p:nvSpPr>
          <p:cNvPr id="8" name="Content Placeholder 2"/>
          <p:cNvSpPr>
            <a:spLocks noGrp="1"/>
          </p:cNvSpPr>
          <p:nvPr>
            <p:ph idx="1"/>
          </p:nvPr>
        </p:nvSpPr>
        <p:spPr>
          <a:xfrm>
            <a:off x="232350" y="914400"/>
            <a:ext cx="6858000" cy="5402627"/>
          </a:xfrm>
        </p:spPr>
        <p:txBody>
          <a:bodyPr>
            <a:noAutofit/>
          </a:bodyPr>
          <a:lstStyle/>
          <a:p>
            <a:pPr>
              <a:lnSpc>
                <a:spcPct val="150000"/>
              </a:lnSpc>
              <a:buFont typeface="Wingdings" panose="05000000000000000000" pitchFamily="2" charset="2"/>
              <a:buChar char="q"/>
            </a:pPr>
            <a:r>
              <a:rPr lang="en-US" sz="2000" dirty="0">
                <a:latin typeface="+mn-lt"/>
              </a:rPr>
              <a:t>Listening skills </a:t>
            </a:r>
            <a:endParaRPr lang="en-US" sz="2000" dirty="0" smtClean="0">
              <a:latin typeface="+mn-lt"/>
            </a:endParaRPr>
          </a:p>
          <a:p>
            <a:pPr lvl="2">
              <a:lnSpc>
                <a:spcPct val="150000"/>
              </a:lnSpc>
              <a:buFont typeface="Wingdings" panose="05000000000000000000" pitchFamily="2" charset="2"/>
              <a:buChar char="§"/>
            </a:pPr>
            <a:r>
              <a:rPr lang="en-US" sz="2000" dirty="0">
                <a:latin typeface="+mn-lt"/>
              </a:rPr>
              <a:t>Listening v/s </a:t>
            </a:r>
            <a:r>
              <a:rPr lang="en-US" sz="2000" dirty="0" smtClean="0">
                <a:latin typeface="+mn-lt"/>
              </a:rPr>
              <a:t>hearing</a:t>
            </a:r>
            <a:endParaRPr lang="en-US" sz="2000" dirty="0">
              <a:latin typeface="+mn-lt"/>
            </a:endParaRPr>
          </a:p>
          <a:p>
            <a:pPr lvl="2">
              <a:lnSpc>
                <a:spcPct val="150000"/>
              </a:lnSpc>
              <a:buFont typeface="Wingdings" panose="05000000000000000000" pitchFamily="2" charset="2"/>
              <a:buChar char="§"/>
            </a:pPr>
            <a:r>
              <a:rPr lang="en-US" sz="2000" dirty="0" smtClean="0">
                <a:latin typeface="+mn-lt"/>
              </a:rPr>
              <a:t>Stages </a:t>
            </a:r>
            <a:r>
              <a:rPr lang="en-US" sz="2000" dirty="0">
                <a:latin typeface="+mn-lt"/>
              </a:rPr>
              <a:t>of listening </a:t>
            </a:r>
          </a:p>
          <a:p>
            <a:pPr lvl="2">
              <a:lnSpc>
                <a:spcPct val="150000"/>
              </a:lnSpc>
              <a:buFont typeface="Wingdings" panose="05000000000000000000" pitchFamily="2" charset="2"/>
              <a:buChar char="§"/>
            </a:pPr>
            <a:r>
              <a:rPr lang="en-US" sz="2000" dirty="0">
                <a:latin typeface="+mn-lt"/>
              </a:rPr>
              <a:t>Active listening </a:t>
            </a:r>
            <a:r>
              <a:rPr lang="en-US" sz="2000" dirty="0" smtClean="0">
                <a:latin typeface="+mn-lt"/>
              </a:rPr>
              <a:t>skills</a:t>
            </a:r>
            <a:endParaRPr lang="en-US" sz="2000" dirty="0">
              <a:latin typeface="+mn-lt"/>
            </a:endParaRPr>
          </a:p>
          <a:p>
            <a:pPr>
              <a:lnSpc>
                <a:spcPct val="150000"/>
              </a:lnSpc>
              <a:buFont typeface="Wingdings" panose="05000000000000000000" pitchFamily="2" charset="2"/>
              <a:buChar char="q"/>
            </a:pPr>
            <a:r>
              <a:rPr lang="en-US" sz="2000" dirty="0">
                <a:latin typeface="+mn-lt"/>
              </a:rPr>
              <a:t>Reading </a:t>
            </a:r>
            <a:r>
              <a:rPr lang="en-US" sz="2000" dirty="0" smtClean="0">
                <a:latin typeface="+mn-lt"/>
              </a:rPr>
              <a:t>skills</a:t>
            </a:r>
            <a:endParaRPr lang="en-US" sz="2000" dirty="0">
              <a:latin typeface="+mn-lt"/>
            </a:endParaRPr>
          </a:p>
          <a:p>
            <a:pPr lvl="2">
              <a:lnSpc>
                <a:spcPct val="150000"/>
              </a:lnSpc>
              <a:buFont typeface="Wingdings" panose="05000000000000000000" pitchFamily="2" charset="2"/>
              <a:buChar char="§"/>
            </a:pPr>
            <a:r>
              <a:rPr lang="en-US" sz="2000" dirty="0">
                <a:latin typeface="+mn-lt"/>
              </a:rPr>
              <a:t>Reading </a:t>
            </a:r>
            <a:r>
              <a:rPr lang="en-US" sz="2000" dirty="0" smtClean="0">
                <a:latin typeface="+mn-lt"/>
              </a:rPr>
              <a:t>techniques</a:t>
            </a:r>
            <a:endParaRPr lang="en-US" sz="2000" dirty="0">
              <a:latin typeface="+mn-lt"/>
            </a:endParaRPr>
          </a:p>
          <a:p>
            <a:pPr lvl="2">
              <a:lnSpc>
                <a:spcPct val="150000"/>
              </a:lnSpc>
              <a:buFont typeface="Wingdings" panose="05000000000000000000" pitchFamily="2" charset="2"/>
              <a:buChar char="§"/>
            </a:pPr>
            <a:r>
              <a:rPr lang="en-US" sz="2000" dirty="0">
                <a:latin typeface="+mn-lt"/>
              </a:rPr>
              <a:t>Levels of </a:t>
            </a:r>
            <a:r>
              <a:rPr lang="en-US" sz="2000" dirty="0" smtClean="0">
                <a:latin typeface="+mn-lt"/>
              </a:rPr>
              <a:t>comprehension</a:t>
            </a:r>
          </a:p>
        </p:txBody>
      </p:sp>
      <p:sp>
        <p:nvSpPr>
          <p:cNvPr id="2" name="Title 1"/>
          <p:cNvSpPr>
            <a:spLocks noGrp="1"/>
          </p:cNvSpPr>
          <p:nvPr>
            <p:ph type="title"/>
          </p:nvPr>
        </p:nvSpPr>
        <p:spPr/>
        <p:txBody>
          <a:bodyPr/>
          <a:lstStyle/>
          <a:p>
            <a:r>
              <a:rPr lang="en-US" dirty="0"/>
              <a:t>Session Plan </a:t>
            </a:r>
          </a:p>
        </p:txBody>
      </p:sp>
    </p:spTree>
    <p:extLst>
      <p:ext uri="{BB962C8B-B14F-4D97-AF65-F5344CB8AC3E}">
        <p14:creationId xmlns:p14="http://schemas.microsoft.com/office/powerpoint/2010/main" val="644815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1000"/>
                                        <p:tgtEl>
                                          <p:spTgt spid="8">
                                            <p:txEl>
                                              <p:pRg st="2" end="2"/>
                                            </p:txEl>
                                          </p:spTgt>
                                        </p:tgtEl>
                                      </p:cBhvr>
                                    </p:animEffect>
                                    <p:anim calcmode="lin" valueType="num">
                                      <p:cBhvr>
                                        <p:cTn id="2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fade">
                                      <p:cBhvr>
                                        <p:cTn id="28" dur="1000"/>
                                        <p:tgtEl>
                                          <p:spTgt spid="8">
                                            <p:txEl>
                                              <p:pRg st="3" end="3"/>
                                            </p:txEl>
                                          </p:spTgt>
                                        </p:tgtEl>
                                      </p:cBhvr>
                                    </p:animEffect>
                                    <p:anim calcmode="lin" valueType="num">
                                      <p:cBhvr>
                                        <p:cTn id="29"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animEffect transition="in" filter="fade">
                                      <p:cBhvr>
                                        <p:cTn id="35" dur="1000"/>
                                        <p:tgtEl>
                                          <p:spTgt spid="8">
                                            <p:txEl>
                                              <p:pRg st="4" end="4"/>
                                            </p:txEl>
                                          </p:spTgt>
                                        </p:tgtEl>
                                      </p:cBhvr>
                                    </p:animEffect>
                                    <p:anim calcmode="lin" valueType="num">
                                      <p:cBhvr>
                                        <p:cTn id="36"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
                                            <p:txEl>
                                              <p:pRg st="5" end="5"/>
                                            </p:txEl>
                                          </p:spTgt>
                                        </p:tgtEl>
                                        <p:attrNameLst>
                                          <p:attrName>style.visibility</p:attrName>
                                        </p:attrNameLst>
                                      </p:cBhvr>
                                      <p:to>
                                        <p:strVal val="visible"/>
                                      </p:to>
                                    </p:set>
                                    <p:animEffect transition="in" filter="fade">
                                      <p:cBhvr>
                                        <p:cTn id="42" dur="1000"/>
                                        <p:tgtEl>
                                          <p:spTgt spid="8">
                                            <p:txEl>
                                              <p:pRg st="5" end="5"/>
                                            </p:txEl>
                                          </p:spTgt>
                                        </p:tgtEl>
                                      </p:cBhvr>
                                    </p:animEffect>
                                    <p:anim calcmode="lin" valueType="num">
                                      <p:cBhvr>
                                        <p:cTn id="43"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8">
                                            <p:txEl>
                                              <p:pRg st="6" end="6"/>
                                            </p:txEl>
                                          </p:spTgt>
                                        </p:tgtEl>
                                        <p:attrNameLst>
                                          <p:attrName>style.visibility</p:attrName>
                                        </p:attrNameLst>
                                      </p:cBhvr>
                                      <p:to>
                                        <p:strVal val="visible"/>
                                      </p:to>
                                    </p:set>
                                    <p:animEffect transition="in" filter="fade">
                                      <p:cBhvr>
                                        <p:cTn id="49" dur="1000"/>
                                        <p:tgtEl>
                                          <p:spTgt spid="8">
                                            <p:txEl>
                                              <p:pRg st="6" end="6"/>
                                            </p:txEl>
                                          </p:spTgt>
                                        </p:tgtEl>
                                      </p:cBhvr>
                                    </p:animEffect>
                                    <p:anim calcmode="lin" valueType="num">
                                      <p:cBhvr>
                                        <p:cTn id="50"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mn-lt"/>
              </a:rPr>
              <a:t>Aristotle – 5 elements of speech</a:t>
            </a:r>
            <a:endParaRPr lang="en-US" dirty="0"/>
          </a:p>
        </p:txBody>
      </p:sp>
      <p:sp>
        <p:nvSpPr>
          <p:cNvPr id="3" name="Content Placeholder 2"/>
          <p:cNvSpPr>
            <a:spLocks noGrp="1"/>
          </p:cNvSpPr>
          <p:nvPr>
            <p:ph idx="1"/>
          </p:nvPr>
        </p:nvSpPr>
        <p:spPr>
          <a:xfrm>
            <a:off x="232350" y="1019580"/>
            <a:ext cx="8684638" cy="5181600"/>
          </a:xfrm>
        </p:spPr>
        <p:txBody>
          <a:bodyPr>
            <a:noAutofit/>
          </a:bodyPr>
          <a:lstStyle/>
          <a:p>
            <a:pPr>
              <a:buFont typeface="Wingdings" panose="05000000000000000000" pitchFamily="2" charset="2"/>
              <a:buChar char="§"/>
            </a:pPr>
            <a:r>
              <a:rPr lang="en-US" sz="2000" dirty="0">
                <a:latin typeface="+mn-lt"/>
              </a:rPr>
              <a:t>Aristotle* acknowledged five elements in his Rhetoric (fourth century B.C</a:t>
            </a:r>
            <a:r>
              <a:rPr lang="en-US" sz="2000" dirty="0" smtClean="0">
                <a:latin typeface="+mn-lt"/>
              </a:rPr>
              <a:t>.):</a:t>
            </a:r>
            <a:endParaRPr lang="en-US" sz="2000" dirty="0">
              <a:latin typeface="+mn-lt"/>
            </a:endParaRPr>
          </a:p>
          <a:p>
            <a:pPr lvl="1">
              <a:buFont typeface="Arial" panose="020B0604020202020204" pitchFamily="34" charset="0"/>
              <a:buChar char="•"/>
            </a:pPr>
            <a:r>
              <a:rPr lang="en-US" sz="2000" dirty="0">
                <a:latin typeface="+mn-lt"/>
              </a:rPr>
              <a:t> </a:t>
            </a:r>
            <a:r>
              <a:rPr lang="en-US" sz="2000" dirty="0" smtClean="0">
                <a:latin typeface="+mn-lt"/>
              </a:rPr>
              <a:t>the speaker</a:t>
            </a:r>
            <a:endParaRPr lang="en-US" sz="2000" dirty="0">
              <a:latin typeface="+mn-lt"/>
            </a:endParaRPr>
          </a:p>
          <a:p>
            <a:pPr lvl="1">
              <a:buFont typeface="Arial" panose="020B0604020202020204" pitchFamily="34" charset="0"/>
              <a:buChar char="•"/>
            </a:pPr>
            <a:r>
              <a:rPr lang="en-US" sz="2000" dirty="0">
                <a:latin typeface="+mn-lt"/>
              </a:rPr>
              <a:t>the speech (message</a:t>
            </a:r>
            <a:r>
              <a:rPr lang="en-US" sz="2000" dirty="0" smtClean="0">
                <a:latin typeface="+mn-lt"/>
              </a:rPr>
              <a:t>)</a:t>
            </a:r>
            <a:endParaRPr lang="en-US" sz="2000" dirty="0">
              <a:latin typeface="+mn-lt"/>
            </a:endParaRPr>
          </a:p>
          <a:p>
            <a:pPr lvl="1">
              <a:buFont typeface="Arial" panose="020B0604020202020204" pitchFamily="34" charset="0"/>
              <a:buChar char="•"/>
            </a:pPr>
            <a:r>
              <a:rPr lang="en-US" sz="2000" dirty="0">
                <a:latin typeface="+mn-lt"/>
              </a:rPr>
              <a:t>the </a:t>
            </a:r>
            <a:r>
              <a:rPr lang="en-US" sz="2000" dirty="0" smtClean="0">
                <a:latin typeface="+mn-lt"/>
              </a:rPr>
              <a:t>audience</a:t>
            </a:r>
            <a:endParaRPr lang="en-US" sz="2000" dirty="0">
              <a:latin typeface="+mn-lt"/>
            </a:endParaRPr>
          </a:p>
          <a:p>
            <a:pPr lvl="1">
              <a:buFont typeface="Arial" panose="020B0604020202020204" pitchFamily="34" charset="0"/>
              <a:buChar char="•"/>
            </a:pPr>
            <a:r>
              <a:rPr lang="en-US" sz="2000" dirty="0">
                <a:latin typeface="+mn-lt"/>
              </a:rPr>
              <a:t>the </a:t>
            </a:r>
            <a:r>
              <a:rPr lang="en-US" sz="2000" dirty="0" smtClean="0">
                <a:latin typeface="+mn-lt"/>
              </a:rPr>
              <a:t>occasion</a:t>
            </a:r>
            <a:endParaRPr lang="en-US" sz="2000" dirty="0">
              <a:latin typeface="+mn-lt"/>
            </a:endParaRPr>
          </a:p>
          <a:p>
            <a:pPr lvl="1">
              <a:buFont typeface="Arial" panose="020B0604020202020204" pitchFamily="34" charset="0"/>
              <a:buChar char="•"/>
            </a:pPr>
            <a:r>
              <a:rPr lang="en-US" sz="2000" dirty="0">
                <a:latin typeface="+mn-lt"/>
              </a:rPr>
              <a:t>the </a:t>
            </a:r>
            <a:r>
              <a:rPr lang="en-US" sz="2000" dirty="0" smtClean="0">
                <a:latin typeface="+mn-lt"/>
              </a:rPr>
              <a:t>effect</a:t>
            </a:r>
            <a:endParaRPr lang="en-US" sz="2000" dirty="0">
              <a:latin typeface="+mn-lt"/>
            </a:endParaRPr>
          </a:p>
          <a:p>
            <a:pPr>
              <a:buFont typeface="Wingdings" panose="05000000000000000000" pitchFamily="2" charset="2"/>
              <a:buChar char="§"/>
            </a:pPr>
            <a:endParaRPr lang="en-US" sz="2000" dirty="0">
              <a:latin typeface="+mn-lt"/>
            </a:endParaRPr>
          </a:p>
          <a:p>
            <a:pPr>
              <a:buFont typeface="Wingdings" panose="05000000000000000000" pitchFamily="2" charset="2"/>
              <a:buChar char="§"/>
            </a:pPr>
            <a:r>
              <a:rPr lang="en-US" sz="2000" dirty="0">
                <a:latin typeface="+mn-lt"/>
              </a:rPr>
              <a:t>With this Aristotle was </a:t>
            </a:r>
            <a:r>
              <a:rPr lang="en-US" sz="2000" dirty="0" smtClean="0">
                <a:latin typeface="+mn-lt"/>
              </a:rPr>
              <a:t>guiding </a:t>
            </a:r>
            <a:r>
              <a:rPr lang="en-US" sz="2000" dirty="0">
                <a:latin typeface="+mn-lt"/>
              </a:rPr>
              <a:t>speakers to create speeches according to the audiences and for different occasions or for different effects</a:t>
            </a:r>
            <a:r>
              <a:rPr lang="en-US" sz="2000" dirty="0" smtClean="0">
                <a:latin typeface="+mn-lt"/>
              </a:rPr>
              <a:t>.</a:t>
            </a:r>
            <a:endParaRPr lang="en-US" sz="2000" dirty="0">
              <a:latin typeface="+mn-lt"/>
            </a:endParaRPr>
          </a:p>
          <a:p>
            <a:pPr marL="0" indent="0">
              <a:buNone/>
            </a:pPr>
            <a:r>
              <a:rPr lang="en-US" sz="1600" i="1" dirty="0" smtClean="0">
                <a:latin typeface="+mn-lt"/>
              </a:rPr>
              <a:t>*</a:t>
            </a:r>
            <a:r>
              <a:rPr lang="en-US" sz="1600" i="1" dirty="0">
                <a:latin typeface="+mn-lt"/>
              </a:rPr>
              <a:t>The Greek philosopher</a:t>
            </a:r>
          </a:p>
        </p:txBody>
      </p:sp>
      <p:sp>
        <p:nvSpPr>
          <p:cNvPr id="4" name="Slide Number Placeholder 3"/>
          <p:cNvSpPr>
            <a:spLocks noGrp="1"/>
          </p:cNvSpPr>
          <p:nvPr>
            <p:ph type="sldNum" sz="quarter" idx="12"/>
          </p:nvPr>
        </p:nvSpPr>
        <p:spPr/>
        <p:txBody>
          <a:bodyPr/>
          <a:lstStyle/>
          <a:p>
            <a:fld id="{2C08189B-C2E7-433E-82DE-E920A00954A4}" type="slidenum">
              <a:rPr lang="en-US" smtClean="0">
                <a:solidFill>
                  <a:srgbClr val="6D6E71"/>
                </a:solidFill>
              </a:rPr>
              <a:pPr/>
              <a:t>60</a:t>
            </a:fld>
            <a:endParaRPr lang="en-US">
              <a:solidFill>
                <a:srgbClr val="6D6E71"/>
              </a:solidFill>
            </a:endParaRPr>
          </a:p>
        </p:txBody>
      </p:sp>
    </p:spTree>
    <p:extLst>
      <p:ext uri="{BB962C8B-B14F-4D97-AF65-F5344CB8AC3E}">
        <p14:creationId xmlns:p14="http://schemas.microsoft.com/office/powerpoint/2010/main" val="411758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mn-lt"/>
              </a:rPr>
              <a:t>Elements of Speech</a:t>
            </a:r>
          </a:p>
        </p:txBody>
      </p:sp>
      <p:sp>
        <p:nvSpPr>
          <p:cNvPr id="5" name="Slide Number Placeholder 4"/>
          <p:cNvSpPr>
            <a:spLocks noGrp="1"/>
          </p:cNvSpPr>
          <p:nvPr>
            <p:ph type="sldNum" sz="quarter" idx="12"/>
          </p:nvPr>
        </p:nvSpPr>
        <p:spPr/>
        <p:txBody>
          <a:bodyPr/>
          <a:lstStyle/>
          <a:p>
            <a:fld id="{14D65173-87C9-47C0-A890-7AD8E2754265}" type="slidenum">
              <a:rPr lang="en-US" smtClean="0"/>
              <a:pPr/>
              <a:t>61</a:t>
            </a:fld>
            <a:endParaRPr lang="en-US" dirty="0"/>
          </a:p>
        </p:txBody>
      </p:sp>
      <p:sp>
        <p:nvSpPr>
          <p:cNvPr id="6" name="Content Placeholder 2"/>
          <p:cNvSpPr>
            <a:spLocks noGrp="1"/>
          </p:cNvSpPr>
          <p:nvPr>
            <p:ph idx="1"/>
          </p:nvPr>
        </p:nvSpPr>
        <p:spPr>
          <a:xfrm>
            <a:off x="304467" y="1143000"/>
            <a:ext cx="8540404" cy="4244294"/>
          </a:xfrm>
        </p:spPr>
        <p:txBody>
          <a:bodyPr>
            <a:noAutofit/>
          </a:bodyPr>
          <a:lstStyle/>
          <a:p>
            <a:pPr marL="0" indent="0">
              <a:lnSpc>
                <a:spcPct val="150000"/>
              </a:lnSpc>
              <a:buNone/>
            </a:pPr>
            <a:r>
              <a:rPr lang="en-US" sz="2000" dirty="0">
                <a:solidFill>
                  <a:srgbClr val="6D6E71"/>
                </a:solidFill>
                <a:latin typeface="+mn-lt"/>
              </a:rPr>
              <a:t>Points to ponder</a:t>
            </a:r>
            <a:r>
              <a:rPr lang="en-US" sz="2000" dirty="0" smtClean="0">
                <a:solidFill>
                  <a:srgbClr val="6D6E71"/>
                </a:solidFill>
                <a:latin typeface="+mn-lt"/>
              </a:rPr>
              <a:t>:</a:t>
            </a:r>
            <a:endParaRPr lang="en-US" sz="2000" dirty="0">
              <a:solidFill>
                <a:srgbClr val="6D6E71"/>
              </a:solidFill>
              <a:latin typeface="+mn-lt"/>
            </a:endParaRPr>
          </a:p>
          <a:p>
            <a:pPr>
              <a:lnSpc>
                <a:spcPct val="150000"/>
              </a:lnSpc>
              <a:buFont typeface="Wingdings" panose="05000000000000000000" pitchFamily="2" charset="2"/>
              <a:buChar char="§"/>
            </a:pPr>
            <a:r>
              <a:rPr lang="en-US" sz="2000" dirty="0">
                <a:solidFill>
                  <a:srgbClr val="6D6E71"/>
                </a:solidFill>
                <a:latin typeface="+mn-lt"/>
              </a:rPr>
              <a:t>What is the purpose to be achieved?</a:t>
            </a:r>
          </a:p>
          <a:p>
            <a:pPr>
              <a:lnSpc>
                <a:spcPct val="150000"/>
              </a:lnSpc>
              <a:buFont typeface="Wingdings" panose="05000000000000000000" pitchFamily="2" charset="2"/>
              <a:buChar char="§"/>
            </a:pPr>
            <a:r>
              <a:rPr lang="en-US" sz="2000" dirty="0">
                <a:solidFill>
                  <a:srgbClr val="6D6E71"/>
                </a:solidFill>
                <a:latin typeface="+mn-lt"/>
              </a:rPr>
              <a:t>Who will be the audience?</a:t>
            </a:r>
          </a:p>
          <a:p>
            <a:pPr>
              <a:lnSpc>
                <a:spcPct val="150000"/>
              </a:lnSpc>
              <a:buFont typeface="Wingdings" panose="05000000000000000000" pitchFamily="2" charset="2"/>
              <a:buChar char="§"/>
            </a:pPr>
            <a:r>
              <a:rPr lang="en-US" sz="2000" dirty="0">
                <a:solidFill>
                  <a:srgbClr val="6D6E71"/>
                </a:solidFill>
                <a:latin typeface="+mn-lt"/>
              </a:rPr>
              <a:t>What is the information to be given?</a:t>
            </a:r>
          </a:p>
          <a:p>
            <a:pPr>
              <a:lnSpc>
                <a:spcPct val="150000"/>
              </a:lnSpc>
              <a:buFont typeface="Wingdings" panose="05000000000000000000" pitchFamily="2" charset="2"/>
              <a:buChar char="§"/>
            </a:pPr>
            <a:r>
              <a:rPr lang="en-US" sz="2000" dirty="0">
                <a:solidFill>
                  <a:srgbClr val="6D6E71"/>
                </a:solidFill>
                <a:latin typeface="+mn-lt"/>
              </a:rPr>
              <a:t>How does the information-giving begin, develop and end?</a:t>
            </a:r>
          </a:p>
          <a:p>
            <a:pPr>
              <a:lnSpc>
                <a:spcPct val="150000"/>
              </a:lnSpc>
              <a:buFont typeface="Wingdings" panose="05000000000000000000" pitchFamily="2" charset="2"/>
              <a:buChar char="§"/>
            </a:pPr>
            <a:r>
              <a:rPr lang="en-US" sz="2000" dirty="0">
                <a:solidFill>
                  <a:srgbClr val="6D6E71"/>
                </a:solidFill>
                <a:latin typeface="+mn-lt"/>
              </a:rPr>
              <a:t>What are the major turn points?</a:t>
            </a:r>
          </a:p>
          <a:p>
            <a:pPr>
              <a:lnSpc>
                <a:spcPct val="150000"/>
              </a:lnSpc>
              <a:buFont typeface="Wingdings" panose="05000000000000000000" pitchFamily="2" charset="2"/>
              <a:buChar char="§"/>
            </a:pPr>
            <a:r>
              <a:rPr lang="en-US" sz="2000" dirty="0">
                <a:solidFill>
                  <a:srgbClr val="6D6E71"/>
                </a:solidFill>
                <a:latin typeface="+mn-lt"/>
              </a:rPr>
              <a:t>What are the language supports required?</a:t>
            </a:r>
          </a:p>
          <a:p>
            <a:pPr marL="0" indent="0">
              <a:buNone/>
            </a:pPr>
            <a:endParaRPr lang="en-US" sz="2000" dirty="0">
              <a:solidFill>
                <a:srgbClr val="6D6E71"/>
              </a:solidFill>
              <a:latin typeface="+mn-lt"/>
            </a:endParaRPr>
          </a:p>
        </p:txBody>
      </p:sp>
    </p:spTree>
    <p:extLst>
      <p:ext uri="{BB962C8B-B14F-4D97-AF65-F5344CB8AC3E}">
        <p14:creationId xmlns:p14="http://schemas.microsoft.com/office/powerpoint/2010/main" val="4255781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1000"/>
                                        <p:tgtEl>
                                          <p:spTgt spid="6">
                                            <p:txEl>
                                              <p:pRg st="5" end="5"/>
                                            </p:txEl>
                                          </p:spTgt>
                                        </p:tgtEl>
                                      </p:cBhvr>
                                    </p:animEffect>
                                    <p:anim calcmode="lin" valueType="num">
                                      <p:cBhvr>
                                        <p:cTn id="4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Effect transition="in" filter="fade">
                                      <p:cBhvr>
                                        <p:cTn id="49" dur="1000"/>
                                        <p:tgtEl>
                                          <p:spTgt spid="6">
                                            <p:txEl>
                                              <p:pRg st="6" end="6"/>
                                            </p:txEl>
                                          </p:spTgt>
                                        </p:tgtEl>
                                      </p:cBhvr>
                                    </p:animEffect>
                                    <p:anim calcmode="lin" valueType="num">
                                      <p:cBhvr>
                                        <p:cTn id="5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mn-lt"/>
              </a:rPr>
              <a:t>Types of Speech</a:t>
            </a:r>
          </a:p>
        </p:txBody>
      </p:sp>
      <p:sp>
        <p:nvSpPr>
          <p:cNvPr id="5" name="Slide Number Placeholder 4"/>
          <p:cNvSpPr>
            <a:spLocks noGrp="1"/>
          </p:cNvSpPr>
          <p:nvPr>
            <p:ph type="sldNum" sz="quarter" idx="12"/>
          </p:nvPr>
        </p:nvSpPr>
        <p:spPr/>
        <p:txBody>
          <a:bodyPr/>
          <a:lstStyle/>
          <a:p>
            <a:fld id="{14D65173-87C9-47C0-A890-7AD8E2754265}" type="slidenum">
              <a:rPr lang="en-US" smtClean="0"/>
              <a:pPr/>
              <a:t>62</a:t>
            </a:fld>
            <a:endParaRPr lang="en-US" dirty="0"/>
          </a:p>
        </p:txBody>
      </p:sp>
      <p:graphicFrame>
        <p:nvGraphicFramePr>
          <p:cNvPr id="7" name="Diagram 6"/>
          <p:cNvGraphicFramePr/>
          <p:nvPr>
            <p:extLst/>
          </p:nvPr>
        </p:nvGraphicFramePr>
        <p:xfrm>
          <a:off x="533400" y="1106779"/>
          <a:ext cx="8203286" cy="49892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9089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mn-lt"/>
              </a:rPr>
              <a:t>Secrets to Speaking – 5 P’s</a:t>
            </a:r>
          </a:p>
        </p:txBody>
      </p:sp>
      <p:sp>
        <p:nvSpPr>
          <p:cNvPr id="4" name="Slide Number Placeholder 3"/>
          <p:cNvSpPr>
            <a:spLocks noGrp="1"/>
          </p:cNvSpPr>
          <p:nvPr>
            <p:ph type="sldNum" sz="quarter" idx="12"/>
          </p:nvPr>
        </p:nvSpPr>
        <p:spPr/>
        <p:txBody>
          <a:bodyPr/>
          <a:lstStyle/>
          <a:p>
            <a:fld id="{14D65173-87C9-47C0-A890-7AD8E2754265}" type="slidenum">
              <a:rPr lang="en-US" smtClean="0"/>
              <a:pPr/>
              <a:t>63</a:t>
            </a:fld>
            <a:endParaRPr lang="en-US" dirty="0"/>
          </a:p>
        </p:txBody>
      </p:sp>
      <p:graphicFrame>
        <p:nvGraphicFramePr>
          <p:cNvPr id="6" name="Diagram 5"/>
          <p:cNvGraphicFramePr/>
          <p:nvPr>
            <p:extLst/>
          </p:nvPr>
        </p:nvGraphicFramePr>
        <p:xfrm>
          <a:off x="457200" y="1143000"/>
          <a:ext cx="831556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1251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 y="206375"/>
            <a:ext cx="8420100" cy="1470025"/>
          </a:xfrm>
        </p:spPr>
        <p:txBody>
          <a:bodyPr>
            <a:normAutofit/>
          </a:bodyPr>
          <a:lstStyle/>
          <a:p>
            <a:r>
              <a:rPr lang="en-US" dirty="0" smtClean="0">
                <a:latin typeface="+mn-lt"/>
                <a:cs typeface="Calibri" pitchFamily="34" charset="0"/>
              </a:rPr>
              <a:t>Indianism</a:t>
            </a:r>
            <a:endParaRPr lang="en-US" dirty="0">
              <a:latin typeface="+mn-lt"/>
            </a:endParaRPr>
          </a:p>
        </p:txBody>
      </p:sp>
      <p:sp>
        <p:nvSpPr>
          <p:cNvPr id="4" name="Subtitle 3"/>
          <p:cNvSpPr>
            <a:spLocks noGrp="1"/>
          </p:cNvSpPr>
          <p:nvPr>
            <p:ph type="subTitle" idx="1"/>
          </p:nvPr>
        </p:nvSpPr>
        <p:spPr/>
        <p:txBody>
          <a:bodyPr/>
          <a:lstStyle/>
          <a:p>
            <a:r>
              <a:rPr lang="en-US" dirty="0" smtClean="0"/>
              <a:t>ETA – Learning &amp; Development</a:t>
            </a:r>
            <a:endParaRPr lang="en-US" dirty="0"/>
          </a:p>
        </p:txBody>
      </p:sp>
    </p:spTree>
    <p:extLst>
      <p:ext uri="{BB962C8B-B14F-4D97-AF65-F5344CB8AC3E}">
        <p14:creationId xmlns:p14="http://schemas.microsoft.com/office/powerpoint/2010/main" val="143991886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350" y="194691"/>
            <a:ext cx="5177850" cy="708469"/>
          </a:xfrm>
        </p:spPr>
        <p:txBody>
          <a:bodyPr>
            <a:normAutofit/>
          </a:bodyPr>
          <a:lstStyle/>
          <a:p>
            <a:r>
              <a:rPr lang="en-US" sz="3200" dirty="0">
                <a:latin typeface="+mn-lt"/>
              </a:rPr>
              <a:t>What is Indianism?</a:t>
            </a:r>
          </a:p>
        </p:txBody>
      </p:sp>
      <p:sp>
        <p:nvSpPr>
          <p:cNvPr id="5" name="Slide Number Placeholder 4"/>
          <p:cNvSpPr>
            <a:spLocks noGrp="1"/>
          </p:cNvSpPr>
          <p:nvPr>
            <p:ph type="sldNum" sz="quarter" idx="12"/>
          </p:nvPr>
        </p:nvSpPr>
        <p:spPr/>
        <p:txBody>
          <a:bodyPr/>
          <a:lstStyle/>
          <a:p>
            <a:fld id="{14D65173-87C9-47C0-A890-7AD8E2754265}" type="slidenum">
              <a:rPr lang="en-US" smtClean="0"/>
              <a:pPr/>
              <a:t>65</a:t>
            </a:fld>
            <a:endParaRPr lang="en-US" dirty="0"/>
          </a:p>
        </p:txBody>
      </p:sp>
      <p:sp>
        <p:nvSpPr>
          <p:cNvPr id="22" name="Content Placeholder 1"/>
          <p:cNvSpPr>
            <a:spLocks noGrp="1"/>
          </p:cNvSpPr>
          <p:nvPr>
            <p:ph idx="1"/>
          </p:nvPr>
        </p:nvSpPr>
        <p:spPr>
          <a:xfrm>
            <a:off x="232350" y="1066800"/>
            <a:ext cx="8153400" cy="5181600"/>
          </a:xfrm>
        </p:spPr>
        <p:txBody>
          <a:bodyPr>
            <a:noAutofit/>
          </a:bodyPr>
          <a:lstStyle/>
          <a:p>
            <a:pPr>
              <a:buFontTx/>
              <a:buNone/>
              <a:defRPr/>
            </a:pPr>
            <a:r>
              <a:rPr lang="en-US" sz="2000" b="1" dirty="0" smtClean="0">
                <a:latin typeface="+mn-lt"/>
              </a:rPr>
              <a:t>Examples:</a:t>
            </a:r>
          </a:p>
          <a:p>
            <a:pPr>
              <a:buFont typeface="Wingdings" panose="05000000000000000000" pitchFamily="2" charset="2"/>
              <a:buChar char="§"/>
              <a:defRPr/>
            </a:pPr>
            <a:r>
              <a:rPr lang="en-US" sz="2000" dirty="0" smtClean="0">
                <a:latin typeface="+mn-lt"/>
              </a:rPr>
              <a:t>I </a:t>
            </a:r>
            <a:r>
              <a:rPr lang="en-US" sz="2000" dirty="0">
                <a:latin typeface="+mn-lt"/>
              </a:rPr>
              <a:t>am like that </a:t>
            </a:r>
            <a:r>
              <a:rPr lang="en-US" sz="2000" dirty="0" smtClean="0">
                <a:latin typeface="+mn-lt"/>
              </a:rPr>
              <a:t>only</a:t>
            </a:r>
          </a:p>
          <a:p>
            <a:pPr>
              <a:buFont typeface="Wingdings" panose="05000000000000000000" pitchFamily="2" charset="2"/>
              <a:buChar char="§"/>
              <a:defRPr/>
            </a:pPr>
            <a:r>
              <a:rPr lang="en-US" sz="2000" dirty="0" smtClean="0">
                <a:latin typeface="+mn-lt"/>
              </a:rPr>
              <a:t>My good name is …</a:t>
            </a:r>
          </a:p>
          <a:p>
            <a:pPr>
              <a:buFont typeface="Wingdings" panose="05000000000000000000" pitchFamily="2" charset="2"/>
              <a:buChar char="§"/>
              <a:defRPr/>
            </a:pPr>
            <a:r>
              <a:rPr lang="en-US" sz="2000" dirty="0" smtClean="0">
                <a:latin typeface="+mn-lt"/>
              </a:rPr>
              <a:t>It’s beautiful no, this thing?</a:t>
            </a:r>
          </a:p>
          <a:p>
            <a:pPr>
              <a:buFont typeface="Wingdings" panose="05000000000000000000" pitchFamily="2" charset="2"/>
              <a:buChar char="§"/>
              <a:defRPr/>
            </a:pPr>
            <a:r>
              <a:rPr lang="en-US" sz="2000" dirty="0" smtClean="0">
                <a:latin typeface="+mn-lt"/>
              </a:rPr>
              <a:t>So fast they speak!</a:t>
            </a:r>
          </a:p>
          <a:p>
            <a:pPr>
              <a:buFont typeface="Wingdings" panose="05000000000000000000" pitchFamily="2" charset="2"/>
              <a:buChar char="§"/>
              <a:defRPr/>
            </a:pPr>
            <a:r>
              <a:rPr lang="en-US" sz="2000" dirty="0" smtClean="0">
                <a:latin typeface="+mn-lt"/>
              </a:rPr>
              <a:t>People are there in the room?</a:t>
            </a:r>
          </a:p>
          <a:p>
            <a:pPr marL="0" indent="0">
              <a:buNone/>
              <a:defRPr/>
            </a:pPr>
            <a:endParaRPr lang="en-US" sz="2000" dirty="0">
              <a:latin typeface="+mn-lt"/>
            </a:endParaRPr>
          </a:p>
          <a:p>
            <a:pPr>
              <a:buFont typeface="Wingdings" panose="05000000000000000000" pitchFamily="2" charset="2"/>
              <a:buChar char="Ø"/>
              <a:defRPr/>
            </a:pPr>
            <a:r>
              <a:rPr lang="en-US" sz="2000" b="1" dirty="0" smtClean="0">
                <a:latin typeface="+mn-lt"/>
              </a:rPr>
              <a:t>Is there anything wrong with these statements?</a:t>
            </a:r>
          </a:p>
          <a:p>
            <a:pPr>
              <a:buFont typeface="Wingdings" panose="05000000000000000000" pitchFamily="2" charset="2"/>
              <a:buChar char="Ø"/>
              <a:defRPr/>
            </a:pPr>
            <a:r>
              <a:rPr lang="en-US" sz="2000" b="1" dirty="0" smtClean="0">
                <a:latin typeface="+mn-lt"/>
              </a:rPr>
              <a:t>Who speaks like this?</a:t>
            </a:r>
          </a:p>
          <a:p>
            <a:pPr>
              <a:buFont typeface="Wingdings" panose="05000000000000000000" pitchFamily="2" charset="2"/>
              <a:buChar char="Ø"/>
              <a:defRPr/>
            </a:pPr>
            <a:r>
              <a:rPr lang="en-US" sz="2000" b="1" dirty="0" smtClean="0">
                <a:latin typeface="+mn-lt"/>
              </a:rPr>
              <a:t>Why is there a tendency to speak like this?</a:t>
            </a: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3518" y="2895600"/>
            <a:ext cx="2018556" cy="2691407"/>
          </a:xfrm>
          <a:prstGeom prst="rect">
            <a:avLst/>
          </a:prstGeom>
        </p:spPr>
      </p:pic>
      <p:sp>
        <p:nvSpPr>
          <p:cNvPr id="24" name="Oval Callout 23"/>
          <p:cNvSpPr/>
          <p:nvPr/>
        </p:nvSpPr>
        <p:spPr>
          <a:xfrm>
            <a:off x="6667500" y="1475257"/>
            <a:ext cx="2067160" cy="1420343"/>
          </a:xfrm>
          <a:prstGeom prst="wedgeEllipseCallou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smtClean="0">
                <a:solidFill>
                  <a:schemeClr val="accent1">
                    <a:lumMod val="50000"/>
                  </a:schemeClr>
                </a:solidFill>
                <a:latin typeface="Calibri" panose="020F0502020204030204" pitchFamily="34" charset="0"/>
                <a:cs typeface="Calibri" panose="020F0502020204030204" pitchFamily="34" charset="0"/>
              </a:rPr>
              <a:t>Basically I am from India!</a:t>
            </a:r>
            <a:endParaRPr lang="en-US" b="1" dirty="0">
              <a:solidFill>
                <a:schemeClr val="accent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7377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
                                            <p:txEl>
                                              <p:pRg st="0" end="0"/>
                                            </p:txEl>
                                          </p:spTgt>
                                        </p:tgtEl>
                                        <p:attrNameLst>
                                          <p:attrName>style.visibility</p:attrName>
                                        </p:attrNameLst>
                                      </p:cBhvr>
                                      <p:to>
                                        <p:strVal val="visible"/>
                                      </p:to>
                                    </p:set>
                                    <p:animEffect transition="in" filter="fade">
                                      <p:cBhvr>
                                        <p:cTn id="15" dur="500"/>
                                        <p:tgtEl>
                                          <p:spTgt spid="2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2">
                                            <p:txEl>
                                              <p:pRg st="1" end="1"/>
                                            </p:txEl>
                                          </p:spTgt>
                                        </p:tgtEl>
                                        <p:attrNameLst>
                                          <p:attrName>style.visibility</p:attrName>
                                        </p:attrNameLst>
                                      </p:cBhvr>
                                      <p:to>
                                        <p:strVal val="visible"/>
                                      </p:to>
                                    </p:set>
                                    <p:animEffect transition="in" filter="fade">
                                      <p:cBhvr>
                                        <p:cTn id="20" dur="500"/>
                                        <p:tgtEl>
                                          <p:spTgt spid="22">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
                                            <p:txEl>
                                              <p:pRg st="2" end="2"/>
                                            </p:txEl>
                                          </p:spTgt>
                                        </p:tgtEl>
                                        <p:attrNameLst>
                                          <p:attrName>style.visibility</p:attrName>
                                        </p:attrNameLst>
                                      </p:cBhvr>
                                      <p:to>
                                        <p:strVal val="visible"/>
                                      </p:to>
                                    </p:set>
                                    <p:animEffect transition="in" filter="fade">
                                      <p:cBhvr>
                                        <p:cTn id="25" dur="500"/>
                                        <p:tgtEl>
                                          <p:spTgt spid="22">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2">
                                            <p:txEl>
                                              <p:pRg st="3" end="3"/>
                                            </p:txEl>
                                          </p:spTgt>
                                        </p:tgtEl>
                                        <p:attrNameLst>
                                          <p:attrName>style.visibility</p:attrName>
                                        </p:attrNameLst>
                                      </p:cBhvr>
                                      <p:to>
                                        <p:strVal val="visible"/>
                                      </p:to>
                                    </p:set>
                                    <p:animEffect transition="in" filter="fade">
                                      <p:cBhvr>
                                        <p:cTn id="30" dur="500"/>
                                        <p:tgtEl>
                                          <p:spTgt spid="22">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2">
                                            <p:txEl>
                                              <p:pRg st="4" end="4"/>
                                            </p:txEl>
                                          </p:spTgt>
                                        </p:tgtEl>
                                        <p:attrNameLst>
                                          <p:attrName>style.visibility</p:attrName>
                                        </p:attrNameLst>
                                      </p:cBhvr>
                                      <p:to>
                                        <p:strVal val="visible"/>
                                      </p:to>
                                    </p:set>
                                    <p:animEffect transition="in" filter="fade">
                                      <p:cBhvr>
                                        <p:cTn id="35" dur="500"/>
                                        <p:tgtEl>
                                          <p:spTgt spid="22">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2">
                                            <p:txEl>
                                              <p:pRg st="5" end="5"/>
                                            </p:txEl>
                                          </p:spTgt>
                                        </p:tgtEl>
                                        <p:attrNameLst>
                                          <p:attrName>style.visibility</p:attrName>
                                        </p:attrNameLst>
                                      </p:cBhvr>
                                      <p:to>
                                        <p:strVal val="visible"/>
                                      </p:to>
                                    </p:set>
                                    <p:animEffect transition="in" filter="fade">
                                      <p:cBhvr>
                                        <p:cTn id="40" dur="500"/>
                                        <p:tgtEl>
                                          <p:spTgt spid="22">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2">
                                            <p:txEl>
                                              <p:pRg st="7" end="7"/>
                                            </p:txEl>
                                          </p:spTgt>
                                        </p:tgtEl>
                                        <p:attrNameLst>
                                          <p:attrName>style.visibility</p:attrName>
                                        </p:attrNameLst>
                                      </p:cBhvr>
                                      <p:to>
                                        <p:strVal val="visible"/>
                                      </p:to>
                                    </p:set>
                                    <p:animEffect transition="in" filter="fade">
                                      <p:cBhvr>
                                        <p:cTn id="45" dur="500"/>
                                        <p:tgtEl>
                                          <p:spTgt spid="22">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2">
                                            <p:txEl>
                                              <p:pRg st="8" end="8"/>
                                            </p:txEl>
                                          </p:spTgt>
                                        </p:tgtEl>
                                        <p:attrNameLst>
                                          <p:attrName>style.visibility</p:attrName>
                                        </p:attrNameLst>
                                      </p:cBhvr>
                                      <p:to>
                                        <p:strVal val="visible"/>
                                      </p:to>
                                    </p:set>
                                    <p:animEffect transition="in" filter="fade">
                                      <p:cBhvr>
                                        <p:cTn id="50" dur="500"/>
                                        <p:tgtEl>
                                          <p:spTgt spid="22">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2">
                                            <p:txEl>
                                              <p:pRg st="9" end="9"/>
                                            </p:txEl>
                                          </p:spTgt>
                                        </p:tgtEl>
                                        <p:attrNameLst>
                                          <p:attrName>style.visibility</p:attrName>
                                        </p:attrNameLst>
                                      </p:cBhvr>
                                      <p:to>
                                        <p:strVal val="visible"/>
                                      </p:to>
                                    </p:set>
                                    <p:animEffect transition="in" filter="fade">
                                      <p:cBhvr>
                                        <p:cTn id="55" dur="500"/>
                                        <p:tgtEl>
                                          <p:spTgt spid="2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P spid="2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mn-lt"/>
              </a:rPr>
              <a:t>Phrases to be avoided</a:t>
            </a:r>
          </a:p>
        </p:txBody>
      </p:sp>
      <p:sp>
        <p:nvSpPr>
          <p:cNvPr id="3" name="Content Placeholder 2"/>
          <p:cNvSpPr>
            <a:spLocks noGrp="1"/>
          </p:cNvSpPr>
          <p:nvPr>
            <p:ph idx="1"/>
          </p:nvPr>
        </p:nvSpPr>
        <p:spPr>
          <a:xfrm>
            <a:off x="232350" y="1219200"/>
            <a:ext cx="8684638" cy="4989225"/>
          </a:xfrm>
        </p:spPr>
        <p:txBody>
          <a:bodyPr>
            <a:normAutofit/>
          </a:bodyPr>
          <a:lstStyle/>
          <a:p>
            <a:pPr marL="457200" indent="-457200">
              <a:buFont typeface="+mj-lt"/>
              <a:buAutoNum type="arabicPeriod"/>
            </a:pPr>
            <a:r>
              <a:rPr lang="en-US" sz="2000" dirty="0">
                <a:latin typeface="+mn-lt"/>
              </a:rPr>
              <a:t>Do the needful</a:t>
            </a:r>
          </a:p>
          <a:p>
            <a:pPr marL="457200" indent="-457200">
              <a:buFont typeface="+mj-lt"/>
              <a:buAutoNum type="arabicPeriod"/>
            </a:pPr>
            <a:r>
              <a:rPr lang="en-US" sz="2000" dirty="0">
                <a:latin typeface="+mn-lt"/>
              </a:rPr>
              <a:t>Discuss about</a:t>
            </a:r>
          </a:p>
          <a:p>
            <a:pPr marL="457200" indent="-457200">
              <a:buFont typeface="+mj-lt"/>
              <a:buAutoNum type="arabicPeriod"/>
            </a:pPr>
            <a:r>
              <a:rPr lang="en-US" sz="2000" dirty="0">
                <a:latin typeface="+mn-lt"/>
              </a:rPr>
              <a:t>Order for</a:t>
            </a:r>
          </a:p>
          <a:p>
            <a:pPr marL="457200" indent="-457200">
              <a:buFont typeface="+mj-lt"/>
              <a:buAutoNum type="arabicPeriod"/>
            </a:pPr>
            <a:r>
              <a:rPr lang="en-US" sz="2000" dirty="0">
                <a:latin typeface="+mn-lt"/>
              </a:rPr>
              <a:t>Do one thing</a:t>
            </a:r>
          </a:p>
          <a:p>
            <a:pPr marL="457200" indent="-457200">
              <a:buFont typeface="+mj-lt"/>
              <a:buAutoNum type="arabicPeriod"/>
            </a:pPr>
            <a:r>
              <a:rPr lang="en-US" sz="2000" dirty="0">
                <a:latin typeface="+mn-lt"/>
              </a:rPr>
              <a:t>Out of station</a:t>
            </a:r>
          </a:p>
          <a:p>
            <a:pPr marL="457200" indent="-457200">
              <a:buFont typeface="+mj-lt"/>
              <a:buAutoNum type="arabicPeriod"/>
            </a:pPr>
            <a:endParaRPr lang="en-US" sz="2000" dirty="0">
              <a:latin typeface="+mn-lt"/>
            </a:endParaRPr>
          </a:p>
          <a:p>
            <a:pPr>
              <a:buFont typeface="Wingdings" panose="05000000000000000000" pitchFamily="2" charset="2"/>
              <a:buChar char="§"/>
            </a:pPr>
            <a:r>
              <a:rPr lang="en-US" sz="2000" dirty="0">
                <a:latin typeface="+mn-lt"/>
              </a:rPr>
              <a:t>Aren’t these phrases </a:t>
            </a:r>
            <a:r>
              <a:rPr lang="en-US" sz="2000" dirty="0" smtClean="0">
                <a:latin typeface="+mn-lt"/>
              </a:rPr>
              <a:t>commonly </a:t>
            </a:r>
            <a:r>
              <a:rPr lang="en-US" sz="2000" dirty="0">
                <a:latin typeface="+mn-lt"/>
              </a:rPr>
              <a:t>used by all of us?</a:t>
            </a:r>
          </a:p>
          <a:p>
            <a:pPr>
              <a:buFont typeface="Wingdings" panose="05000000000000000000" pitchFamily="2" charset="2"/>
              <a:buChar char="§"/>
            </a:pPr>
            <a:r>
              <a:rPr lang="en-US" sz="2000" dirty="0">
                <a:latin typeface="+mn-lt"/>
              </a:rPr>
              <a:t>Some of these are wrong while some are </a:t>
            </a:r>
            <a:r>
              <a:rPr lang="en-US" sz="2000" dirty="0" smtClean="0">
                <a:latin typeface="+mn-lt"/>
              </a:rPr>
              <a:t>obsolete.</a:t>
            </a:r>
            <a:endParaRPr lang="en-US" sz="2000" dirty="0">
              <a:latin typeface="+mn-lt"/>
            </a:endParaRPr>
          </a:p>
          <a:p>
            <a:pPr>
              <a:buFont typeface="Wingdings" panose="05000000000000000000" pitchFamily="2" charset="2"/>
              <a:buChar char="§"/>
            </a:pPr>
            <a:r>
              <a:rPr lang="en-US" sz="2000" dirty="0">
                <a:latin typeface="+mn-lt"/>
              </a:rPr>
              <a:t>In any case, these are phrases to be </a:t>
            </a:r>
            <a:r>
              <a:rPr lang="en-US" sz="2000" dirty="0" smtClean="0">
                <a:latin typeface="+mn-lt"/>
              </a:rPr>
              <a:t>avoided.</a:t>
            </a:r>
            <a:endParaRPr lang="en-US" sz="2000" dirty="0">
              <a:latin typeface="+mn-lt"/>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pPr/>
              <a:t>66</a:t>
            </a:fld>
            <a:endParaRPr lang="en-US" dirty="0"/>
          </a:p>
        </p:txBody>
      </p:sp>
    </p:spTree>
    <p:extLst>
      <p:ext uri="{BB962C8B-B14F-4D97-AF65-F5344CB8AC3E}">
        <p14:creationId xmlns:p14="http://schemas.microsoft.com/office/powerpoint/2010/main" val="398086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03160"/>
            <a:ext cx="4038600" cy="4648200"/>
          </a:xfrm>
        </p:spPr>
        <p:txBody>
          <a:bodyPr>
            <a:noAutofit/>
          </a:bodyPr>
          <a:lstStyle/>
          <a:p>
            <a:pPr marL="0" indent="0">
              <a:lnSpc>
                <a:spcPct val="100000"/>
              </a:lnSpc>
              <a:spcBef>
                <a:spcPct val="20000"/>
              </a:spcBef>
              <a:spcAft>
                <a:spcPts val="0"/>
              </a:spcAft>
              <a:buSzPct val="100000"/>
              <a:buNone/>
            </a:pPr>
            <a:r>
              <a:rPr lang="en-US" sz="2000" b="1" dirty="0">
                <a:latin typeface="Calibri" pitchFamily="34" charset="0"/>
                <a:cs typeface="Calibri" pitchFamily="34" charset="0"/>
              </a:rPr>
              <a:t>Incorrect:</a:t>
            </a:r>
          </a:p>
          <a:p>
            <a:pPr marL="457200" indent="-457200" fontAlgn="t">
              <a:lnSpc>
                <a:spcPct val="100000"/>
              </a:lnSpc>
              <a:spcBef>
                <a:spcPct val="20000"/>
              </a:spcBef>
              <a:spcAft>
                <a:spcPts val="0"/>
              </a:spcAft>
              <a:buSzPct val="100000"/>
              <a:buFont typeface="+mj-lt"/>
              <a:buAutoNum type="arabicPeriod"/>
            </a:pPr>
            <a:r>
              <a:rPr lang="en-US" sz="2000" dirty="0">
                <a:latin typeface="Calibri" pitchFamily="34" charset="0"/>
                <a:cs typeface="Calibri" pitchFamily="34" charset="0"/>
              </a:rPr>
              <a:t>I am liking it.</a:t>
            </a:r>
          </a:p>
          <a:p>
            <a:pPr marL="457200" indent="-457200" fontAlgn="t">
              <a:lnSpc>
                <a:spcPct val="100000"/>
              </a:lnSpc>
              <a:spcBef>
                <a:spcPct val="20000"/>
              </a:spcBef>
              <a:spcAft>
                <a:spcPts val="0"/>
              </a:spcAft>
              <a:buSzPct val="100000"/>
              <a:buFont typeface="+mj-lt"/>
              <a:buAutoNum type="arabicPeriod"/>
            </a:pPr>
            <a:r>
              <a:rPr lang="en-US" sz="2000" dirty="0">
                <a:latin typeface="Calibri" pitchFamily="34" charset="0"/>
                <a:cs typeface="Calibri" pitchFamily="34" charset="0"/>
              </a:rPr>
              <a:t>John performs many </a:t>
            </a:r>
            <a:r>
              <a:rPr lang="en-US" sz="2000" dirty="0" smtClean="0">
                <a:latin typeface="Calibri" pitchFamily="34" charset="0"/>
                <a:cs typeface="Calibri" pitchFamily="34" charset="0"/>
              </a:rPr>
              <a:t>charities.</a:t>
            </a:r>
            <a:endParaRPr lang="en-US" sz="2000" dirty="0">
              <a:latin typeface="Calibri" pitchFamily="34" charset="0"/>
              <a:cs typeface="Calibri" pitchFamily="34" charset="0"/>
            </a:endParaRPr>
          </a:p>
          <a:p>
            <a:pPr marL="457200" indent="-457200" fontAlgn="t">
              <a:lnSpc>
                <a:spcPct val="100000"/>
              </a:lnSpc>
              <a:spcBef>
                <a:spcPct val="20000"/>
              </a:spcBef>
              <a:spcAft>
                <a:spcPts val="0"/>
              </a:spcAft>
              <a:buSzPct val="100000"/>
              <a:buFont typeface="+mj-lt"/>
              <a:buAutoNum type="arabicPeriod"/>
            </a:pPr>
            <a:r>
              <a:rPr lang="en-US" sz="2000" dirty="0">
                <a:latin typeface="Calibri" pitchFamily="34" charset="0"/>
                <a:cs typeface="Calibri" pitchFamily="34" charset="0"/>
              </a:rPr>
              <a:t>Could we discuss about this?</a:t>
            </a:r>
          </a:p>
          <a:p>
            <a:pPr marL="457200" indent="-457200" fontAlgn="t">
              <a:lnSpc>
                <a:spcPct val="100000"/>
              </a:lnSpc>
              <a:spcBef>
                <a:spcPct val="20000"/>
              </a:spcBef>
              <a:spcAft>
                <a:spcPts val="0"/>
              </a:spcAft>
              <a:buSzPct val="100000"/>
              <a:buFont typeface="+mj-lt"/>
              <a:buAutoNum type="arabicPeriod"/>
            </a:pPr>
            <a:r>
              <a:rPr lang="en-US" sz="2000" dirty="0">
                <a:latin typeface="Calibri" pitchFamily="34" charset="0"/>
                <a:cs typeface="Calibri" pitchFamily="34" charset="0"/>
              </a:rPr>
              <a:t>Kiran beat him, no? / </a:t>
            </a:r>
            <a:r>
              <a:rPr lang="en-US" sz="2000" dirty="0" err="1">
                <a:latin typeface="Calibri" pitchFamily="34" charset="0"/>
                <a:cs typeface="Calibri" pitchFamily="34" charset="0"/>
              </a:rPr>
              <a:t>Sita</a:t>
            </a:r>
            <a:r>
              <a:rPr lang="en-US" sz="2000" dirty="0">
                <a:latin typeface="Calibri" pitchFamily="34" charset="0"/>
                <a:cs typeface="Calibri" pitchFamily="34" charset="0"/>
              </a:rPr>
              <a:t> is here, isn’t it?</a:t>
            </a:r>
          </a:p>
          <a:p>
            <a:pPr marL="457200" indent="-457200" fontAlgn="t">
              <a:lnSpc>
                <a:spcPct val="100000"/>
              </a:lnSpc>
              <a:spcBef>
                <a:spcPct val="20000"/>
              </a:spcBef>
              <a:spcAft>
                <a:spcPts val="0"/>
              </a:spcAft>
              <a:buSzPct val="100000"/>
              <a:buFont typeface="+mj-lt"/>
              <a:buAutoNum type="arabicPeriod"/>
            </a:pPr>
            <a:r>
              <a:rPr lang="en-US" sz="2000" dirty="0">
                <a:latin typeface="Calibri" pitchFamily="34" charset="0"/>
                <a:cs typeface="Calibri" pitchFamily="34" charset="0"/>
              </a:rPr>
              <a:t>My all drawers are </a:t>
            </a:r>
            <a:r>
              <a:rPr lang="en-US" sz="2000" dirty="0" smtClean="0">
                <a:latin typeface="Calibri" pitchFamily="34" charset="0"/>
                <a:cs typeface="Calibri" pitchFamily="34" charset="0"/>
              </a:rPr>
              <a:t>empty.</a:t>
            </a:r>
            <a:endParaRPr lang="en-US" sz="2000" dirty="0">
              <a:latin typeface="Calibri" pitchFamily="34" charset="0"/>
              <a:cs typeface="Calibri" pitchFamily="34" charset="0"/>
            </a:endParaRPr>
          </a:p>
          <a:p>
            <a:pPr marL="457200" indent="-457200" fontAlgn="t">
              <a:lnSpc>
                <a:spcPct val="100000"/>
              </a:lnSpc>
              <a:spcBef>
                <a:spcPct val="20000"/>
              </a:spcBef>
              <a:spcAft>
                <a:spcPts val="0"/>
              </a:spcAft>
              <a:buSzPct val="100000"/>
              <a:buFont typeface="+mj-lt"/>
              <a:buAutoNum type="arabicPeriod"/>
            </a:pPr>
            <a:r>
              <a:rPr lang="en-US" sz="2000" dirty="0">
                <a:latin typeface="Calibri" pitchFamily="34" charset="0"/>
                <a:cs typeface="Calibri" pitchFamily="34" charset="0"/>
              </a:rPr>
              <a:t>Samiur does this </a:t>
            </a:r>
            <a:r>
              <a:rPr lang="en-US" sz="2000" dirty="0" smtClean="0">
                <a:latin typeface="Calibri" pitchFamily="34" charset="0"/>
                <a:cs typeface="Calibri" pitchFamily="34" charset="0"/>
              </a:rPr>
              <a:t>always.</a:t>
            </a:r>
            <a:endParaRPr lang="en-US" sz="2000" dirty="0">
              <a:latin typeface="Calibri" pitchFamily="34" charset="0"/>
              <a:cs typeface="Calibri" pitchFamily="34" charset="0"/>
            </a:endParaRPr>
          </a:p>
          <a:p>
            <a:pPr marL="457200" indent="-457200" fontAlgn="t">
              <a:lnSpc>
                <a:spcPct val="100000"/>
              </a:lnSpc>
              <a:spcBef>
                <a:spcPct val="20000"/>
              </a:spcBef>
              <a:spcAft>
                <a:spcPts val="0"/>
              </a:spcAft>
              <a:buSzPct val="100000"/>
              <a:buFont typeface="+mj-lt"/>
              <a:buAutoNum type="arabicPeriod"/>
            </a:pPr>
            <a:r>
              <a:rPr lang="en-US" sz="2000" dirty="0">
                <a:latin typeface="Calibri" pitchFamily="34" charset="0"/>
                <a:cs typeface="Calibri" pitchFamily="34" charset="0"/>
              </a:rPr>
              <a:t>Tom did not want to go but.</a:t>
            </a:r>
          </a:p>
          <a:p>
            <a:pPr marL="457200" indent="-457200" fontAlgn="t">
              <a:lnSpc>
                <a:spcPct val="100000"/>
              </a:lnSpc>
              <a:spcBef>
                <a:spcPct val="20000"/>
              </a:spcBef>
              <a:spcAft>
                <a:spcPts val="0"/>
              </a:spcAft>
              <a:buSzPct val="100000"/>
              <a:buFont typeface="+mj-lt"/>
              <a:buAutoNum type="arabicPeriod"/>
            </a:pPr>
            <a:r>
              <a:rPr lang="en-US" sz="2000" dirty="0">
                <a:latin typeface="Calibri" pitchFamily="34" charset="0"/>
                <a:cs typeface="Calibri" pitchFamily="34" charset="0"/>
              </a:rPr>
              <a:t>I only wanted to do that.</a:t>
            </a:r>
          </a:p>
          <a:p>
            <a:pPr marL="457200" indent="-457200" fontAlgn="t">
              <a:lnSpc>
                <a:spcPct val="100000"/>
              </a:lnSpc>
              <a:spcBef>
                <a:spcPct val="20000"/>
              </a:spcBef>
              <a:spcAft>
                <a:spcPts val="0"/>
              </a:spcAft>
              <a:buSzPct val="100000"/>
              <a:buFont typeface="+mj-lt"/>
              <a:buAutoNum type="arabicPeriod"/>
            </a:pPr>
            <a:r>
              <a:rPr lang="en-US" sz="2000" dirty="0">
                <a:latin typeface="Calibri" pitchFamily="34" charset="0"/>
                <a:cs typeface="Calibri" pitchFamily="34" charset="0"/>
              </a:rPr>
              <a:t>You have so much of time at your disposal!</a:t>
            </a:r>
          </a:p>
          <a:p>
            <a:pPr marL="457200" indent="-457200" fontAlgn="t">
              <a:lnSpc>
                <a:spcPct val="100000"/>
              </a:lnSpc>
              <a:spcBef>
                <a:spcPct val="20000"/>
              </a:spcBef>
              <a:spcAft>
                <a:spcPts val="0"/>
              </a:spcAft>
              <a:buSzPct val="100000"/>
              <a:buFont typeface="+mj-lt"/>
              <a:buAutoNum type="arabicPeriod"/>
            </a:pPr>
            <a:r>
              <a:rPr lang="en-US" sz="2000" dirty="0">
                <a:latin typeface="Calibri" pitchFamily="34" charset="0"/>
                <a:cs typeface="Calibri" pitchFamily="34" charset="0"/>
              </a:rPr>
              <a:t>This is all Mumbo-Jumbo!!!</a:t>
            </a:r>
          </a:p>
          <a:p>
            <a:pPr marL="457200" indent="-457200" fontAlgn="t">
              <a:lnSpc>
                <a:spcPct val="100000"/>
              </a:lnSpc>
              <a:spcBef>
                <a:spcPct val="20000"/>
              </a:spcBef>
              <a:spcAft>
                <a:spcPts val="0"/>
              </a:spcAft>
              <a:buSzPct val="100000"/>
              <a:buFont typeface="+mj-lt"/>
              <a:buAutoNum type="arabicPeriod"/>
            </a:pPr>
            <a:r>
              <a:rPr lang="en-US" sz="2000" dirty="0">
                <a:latin typeface="Calibri" pitchFamily="34" charset="0"/>
                <a:cs typeface="Calibri" pitchFamily="34" charset="0"/>
              </a:rPr>
              <a:t>Basically, I am from </a:t>
            </a:r>
            <a:r>
              <a:rPr lang="en-US" sz="2000" dirty="0" smtClean="0">
                <a:latin typeface="Calibri" pitchFamily="34" charset="0"/>
                <a:cs typeface="Calibri" pitchFamily="34" charset="0"/>
              </a:rPr>
              <a:t>Hyderabad.</a:t>
            </a:r>
            <a:endParaRPr lang="en-US" sz="2000" dirty="0">
              <a:latin typeface="Calibri" pitchFamily="34" charset="0"/>
              <a:cs typeface="Calibri" pitchFamily="34" charset="0"/>
            </a:endParaRPr>
          </a:p>
          <a:p>
            <a:pPr marL="457200" indent="-457200" fontAlgn="t">
              <a:lnSpc>
                <a:spcPct val="100000"/>
              </a:lnSpc>
              <a:spcBef>
                <a:spcPct val="20000"/>
              </a:spcBef>
              <a:spcAft>
                <a:spcPts val="0"/>
              </a:spcAft>
              <a:buSzPct val="100000"/>
              <a:buFont typeface="+mj-lt"/>
              <a:buAutoNum type="arabicPeriod"/>
            </a:pPr>
            <a:r>
              <a:rPr lang="en-US" sz="2000" dirty="0">
                <a:latin typeface="Calibri" pitchFamily="34" charset="0"/>
                <a:cs typeface="Calibri" pitchFamily="34" charset="0"/>
              </a:rPr>
              <a:t>He himself wrote </a:t>
            </a:r>
            <a:r>
              <a:rPr lang="en-US" sz="2000" dirty="0" smtClean="0">
                <a:latin typeface="Calibri" pitchFamily="34" charset="0"/>
                <a:cs typeface="Calibri" pitchFamily="34" charset="0"/>
              </a:rPr>
              <a:t>it.</a:t>
            </a:r>
            <a:endParaRPr lang="en-US" sz="2000" dirty="0">
              <a:latin typeface="Calibri" pitchFamily="34" charset="0"/>
              <a:cs typeface="Calibri" pitchFamily="34" charset="0"/>
            </a:endParaRPr>
          </a:p>
          <a:p>
            <a:pPr marL="0" indent="0">
              <a:lnSpc>
                <a:spcPct val="100000"/>
              </a:lnSpc>
              <a:spcBef>
                <a:spcPct val="20000"/>
              </a:spcBef>
              <a:spcAft>
                <a:spcPts val="0"/>
              </a:spcAft>
              <a:buSzPct val="100000"/>
              <a:buNone/>
            </a:pPr>
            <a:endParaRPr lang="en-US" sz="2000" dirty="0">
              <a:latin typeface="Calibri" pitchFamily="34" charset="0"/>
              <a:cs typeface="Calibri" pitchFamily="34" charset="0"/>
            </a:endParaRPr>
          </a:p>
        </p:txBody>
      </p:sp>
      <p:sp>
        <p:nvSpPr>
          <p:cNvPr id="3" name="Title 2"/>
          <p:cNvSpPr>
            <a:spLocks noGrp="1"/>
          </p:cNvSpPr>
          <p:nvPr>
            <p:ph type="title"/>
          </p:nvPr>
        </p:nvSpPr>
        <p:spPr/>
        <p:txBody>
          <a:bodyPr>
            <a:normAutofit/>
          </a:bodyPr>
          <a:lstStyle/>
          <a:p>
            <a:r>
              <a:rPr lang="en-US" b="1" dirty="0">
                <a:cs typeface="Calibri" pitchFamily="34" charset="0"/>
              </a:rPr>
              <a:t>Examples of Indianism</a:t>
            </a:r>
          </a:p>
        </p:txBody>
      </p:sp>
      <p:sp>
        <p:nvSpPr>
          <p:cNvPr id="4" name="Content Placeholder 1"/>
          <p:cNvSpPr txBox="1">
            <a:spLocks/>
          </p:cNvSpPr>
          <p:nvPr/>
        </p:nvSpPr>
        <p:spPr>
          <a:xfrm>
            <a:off x="4574669" y="905337"/>
            <a:ext cx="4038600" cy="51816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Clr>
                <a:srgbClr val="0070C0"/>
              </a:buClr>
              <a:buFont typeface="Symbol" pitchFamily="18" charset="2"/>
              <a:buNone/>
            </a:pPr>
            <a:r>
              <a:rPr lang="en-US" sz="2000" b="1" dirty="0" smtClean="0">
                <a:solidFill>
                  <a:schemeClr val="tx1"/>
                </a:solidFill>
                <a:latin typeface="Calibri" pitchFamily="34" charset="0"/>
                <a:cs typeface="Calibri" pitchFamily="34" charset="0"/>
              </a:rPr>
              <a:t>Correct:</a:t>
            </a:r>
          </a:p>
          <a:p>
            <a:pPr marL="457200" indent="-457200" fontAlgn="t">
              <a:spcAft>
                <a:spcPct val="0"/>
              </a:spcAft>
              <a:buClr>
                <a:srgbClr val="0070C0"/>
              </a:buClr>
              <a:buFont typeface="+mj-lt"/>
              <a:buAutoNum type="arabicPeriod"/>
            </a:pPr>
            <a:r>
              <a:rPr lang="en-US" sz="2000" dirty="0">
                <a:solidFill>
                  <a:schemeClr val="tx1"/>
                </a:solidFill>
                <a:latin typeface="Calibri" pitchFamily="34" charset="0"/>
                <a:cs typeface="Calibri" pitchFamily="34" charset="0"/>
              </a:rPr>
              <a:t>I like it.</a:t>
            </a:r>
          </a:p>
          <a:p>
            <a:pPr marL="457200" indent="-457200" fontAlgn="t">
              <a:spcAft>
                <a:spcPct val="0"/>
              </a:spcAft>
              <a:buClr>
                <a:srgbClr val="0070C0"/>
              </a:buClr>
              <a:buFont typeface="+mj-lt"/>
              <a:buAutoNum type="arabicPeriod"/>
            </a:pPr>
            <a:r>
              <a:rPr lang="en-US" sz="2000" dirty="0">
                <a:solidFill>
                  <a:schemeClr val="tx1"/>
                </a:solidFill>
                <a:latin typeface="Calibri" pitchFamily="34" charset="0"/>
                <a:cs typeface="Calibri" pitchFamily="34" charset="0"/>
              </a:rPr>
              <a:t>John gives away a lot in </a:t>
            </a:r>
            <a:r>
              <a:rPr lang="en-US" sz="2000" dirty="0" smtClean="0">
                <a:solidFill>
                  <a:schemeClr val="tx1"/>
                </a:solidFill>
                <a:latin typeface="Calibri" pitchFamily="34" charset="0"/>
                <a:cs typeface="Calibri" pitchFamily="34" charset="0"/>
              </a:rPr>
              <a:t>charity.</a:t>
            </a:r>
            <a:endParaRPr lang="en-US" sz="2000" dirty="0">
              <a:solidFill>
                <a:schemeClr val="tx1"/>
              </a:solidFill>
              <a:latin typeface="Calibri" pitchFamily="34" charset="0"/>
              <a:cs typeface="Calibri" pitchFamily="34" charset="0"/>
            </a:endParaRPr>
          </a:p>
          <a:p>
            <a:pPr marL="457200" indent="-457200" fontAlgn="t">
              <a:spcAft>
                <a:spcPct val="0"/>
              </a:spcAft>
              <a:buClr>
                <a:srgbClr val="0070C0"/>
              </a:buClr>
              <a:buFont typeface="+mj-lt"/>
              <a:buAutoNum type="arabicPeriod"/>
            </a:pPr>
            <a:r>
              <a:rPr lang="en-US" sz="2000" dirty="0">
                <a:solidFill>
                  <a:schemeClr val="tx1"/>
                </a:solidFill>
                <a:latin typeface="Calibri" pitchFamily="34" charset="0"/>
                <a:cs typeface="Calibri" pitchFamily="34" charset="0"/>
              </a:rPr>
              <a:t>Could we discuss this?</a:t>
            </a:r>
          </a:p>
          <a:p>
            <a:pPr marL="457200" indent="-457200" fontAlgn="t">
              <a:spcAft>
                <a:spcPct val="0"/>
              </a:spcAft>
              <a:buClr>
                <a:srgbClr val="0070C0"/>
              </a:buClr>
              <a:buFont typeface="+mj-lt"/>
              <a:buAutoNum type="arabicPeriod"/>
            </a:pPr>
            <a:r>
              <a:rPr lang="en-US" sz="2000" dirty="0">
                <a:solidFill>
                  <a:schemeClr val="tx1"/>
                </a:solidFill>
                <a:latin typeface="Calibri" pitchFamily="34" charset="0"/>
                <a:cs typeface="Calibri" pitchFamily="34" charset="0"/>
              </a:rPr>
              <a:t>Kiran beat him, didn’t she? / </a:t>
            </a:r>
            <a:r>
              <a:rPr lang="en-US" sz="2000" dirty="0" err="1">
                <a:solidFill>
                  <a:schemeClr val="tx1"/>
                </a:solidFill>
                <a:latin typeface="Calibri" pitchFamily="34" charset="0"/>
                <a:cs typeface="Calibri" pitchFamily="34" charset="0"/>
              </a:rPr>
              <a:t>Sita</a:t>
            </a:r>
            <a:r>
              <a:rPr lang="en-US" sz="2000" dirty="0">
                <a:solidFill>
                  <a:schemeClr val="tx1"/>
                </a:solidFill>
                <a:latin typeface="Calibri" pitchFamily="34" charset="0"/>
                <a:cs typeface="Calibri" pitchFamily="34" charset="0"/>
              </a:rPr>
              <a:t> is here, isn’t she?</a:t>
            </a:r>
          </a:p>
          <a:p>
            <a:pPr marL="457200" indent="-457200">
              <a:spcAft>
                <a:spcPct val="0"/>
              </a:spcAft>
              <a:buClr>
                <a:srgbClr val="0070C0"/>
              </a:buClr>
              <a:buFont typeface="+mj-lt"/>
              <a:buAutoNum type="arabicPeriod"/>
            </a:pPr>
            <a:r>
              <a:rPr lang="en-US" sz="2000" dirty="0">
                <a:solidFill>
                  <a:schemeClr val="tx1"/>
                </a:solidFill>
                <a:latin typeface="Calibri" pitchFamily="34" charset="0"/>
                <a:cs typeface="Calibri" pitchFamily="34" charset="0"/>
              </a:rPr>
              <a:t>My drawers are all empty.</a:t>
            </a:r>
          </a:p>
          <a:p>
            <a:pPr marL="457200" indent="-457200" fontAlgn="t">
              <a:spcAft>
                <a:spcPct val="0"/>
              </a:spcAft>
              <a:buClr>
                <a:srgbClr val="0070C0"/>
              </a:buClr>
              <a:buFont typeface="+mj-lt"/>
              <a:buAutoNum type="arabicPeriod"/>
            </a:pPr>
            <a:r>
              <a:rPr lang="en-US" sz="2000" dirty="0">
                <a:solidFill>
                  <a:schemeClr val="tx1"/>
                </a:solidFill>
                <a:latin typeface="Calibri" pitchFamily="34" charset="0"/>
                <a:cs typeface="Calibri" pitchFamily="34" charset="0"/>
              </a:rPr>
              <a:t>Samiur always does this.</a:t>
            </a:r>
          </a:p>
          <a:p>
            <a:pPr marL="457200" indent="-457200" fontAlgn="t">
              <a:spcAft>
                <a:spcPct val="0"/>
              </a:spcAft>
              <a:buClr>
                <a:srgbClr val="0070C0"/>
              </a:buClr>
              <a:buFont typeface="+mj-lt"/>
              <a:buAutoNum type="arabicPeriod"/>
            </a:pPr>
            <a:r>
              <a:rPr lang="en-US" sz="2000" dirty="0">
                <a:solidFill>
                  <a:schemeClr val="tx1"/>
                </a:solidFill>
                <a:latin typeface="Calibri" pitchFamily="34" charset="0"/>
                <a:cs typeface="Calibri" pitchFamily="34" charset="0"/>
              </a:rPr>
              <a:t>But Tom did not want to go.</a:t>
            </a:r>
          </a:p>
          <a:p>
            <a:pPr marL="457200" indent="-457200" fontAlgn="t">
              <a:spcAft>
                <a:spcPct val="0"/>
              </a:spcAft>
              <a:buClr>
                <a:srgbClr val="0070C0"/>
              </a:buClr>
              <a:buFont typeface="+mj-lt"/>
              <a:buAutoNum type="arabicPeriod"/>
            </a:pPr>
            <a:r>
              <a:rPr lang="en-US" sz="2000" dirty="0">
                <a:solidFill>
                  <a:schemeClr val="tx1"/>
                </a:solidFill>
                <a:latin typeface="Calibri" pitchFamily="34" charset="0"/>
                <a:cs typeface="Calibri" pitchFamily="34" charset="0"/>
              </a:rPr>
              <a:t>I wanted to do that.</a:t>
            </a:r>
          </a:p>
          <a:p>
            <a:pPr marL="457200" indent="-457200">
              <a:spcAft>
                <a:spcPct val="0"/>
              </a:spcAft>
              <a:buClr>
                <a:srgbClr val="0070C0"/>
              </a:buClr>
              <a:buFont typeface="+mj-lt"/>
              <a:buAutoNum type="arabicPeriod"/>
            </a:pPr>
            <a:r>
              <a:rPr lang="en-US" sz="2000" dirty="0">
                <a:solidFill>
                  <a:schemeClr val="tx1"/>
                </a:solidFill>
                <a:latin typeface="Calibri" pitchFamily="34" charset="0"/>
                <a:cs typeface="Calibri" pitchFamily="34" charset="0"/>
              </a:rPr>
              <a:t>You have so much time at your disposal!</a:t>
            </a:r>
          </a:p>
          <a:p>
            <a:pPr marL="457200" indent="-457200" fontAlgn="t">
              <a:spcAft>
                <a:spcPct val="0"/>
              </a:spcAft>
              <a:buClr>
                <a:srgbClr val="0070C0"/>
              </a:buClr>
              <a:buFont typeface="+mj-lt"/>
              <a:buAutoNum type="arabicPeriod"/>
            </a:pPr>
            <a:r>
              <a:rPr lang="en-US" sz="2000" dirty="0">
                <a:solidFill>
                  <a:schemeClr val="tx1"/>
                </a:solidFill>
                <a:latin typeface="Calibri" pitchFamily="34" charset="0"/>
                <a:cs typeface="Calibri" pitchFamily="34" charset="0"/>
              </a:rPr>
              <a:t>This does not make any sense!</a:t>
            </a:r>
          </a:p>
          <a:p>
            <a:pPr marL="457200" indent="-457200" fontAlgn="t">
              <a:spcAft>
                <a:spcPct val="0"/>
              </a:spcAft>
              <a:buClr>
                <a:srgbClr val="0070C0"/>
              </a:buClr>
              <a:buFont typeface="+mj-lt"/>
              <a:buAutoNum type="arabicPeriod"/>
            </a:pPr>
            <a:r>
              <a:rPr lang="en-US" sz="2000" dirty="0">
                <a:solidFill>
                  <a:schemeClr val="tx1"/>
                </a:solidFill>
                <a:latin typeface="Calibri" pitchFamily="34" charset="0"/>
                <a:cs typeface="Calibri" pitchFamily="34" charset="0"/>
              </a:rPr>
              <a:t>I am from Hyderabad.</a:t>
            </a:r>
          </a:p>
          <a:p>
            <a:pPr marL="457200" indent="-457200" fontAlgn="t">
              <a:spcAft>
                <a:spcPct val="0"/>
              </a:spcAft>
              <a:buClr>
                <a:srgbClr val="0070C0"/>
              </a:buClr>
              <a:buFont typeface="+mj-lt"/>
              <a:buAutoNum type="arabicPeriod"/>
            </a:pPr>
            <a:r>
              <a:rPr lang="en-US" sz="2000" dirty="0">
                <a:solidFill>
                  <a:schemeClr val="tx1"/>
                </a:solidFill>
                <a:latin typeface="Calibri" pitchFamily="34" charset="0"/>
                <a:cs typeface="Calibri" pitchFamily="34" charset="0"/>
              </a:rPr>
              <a:t>He </a:t>
            </a:r>
            <a:r>
              <a:rPr lang="en-US" sz="2000" dirty="0" smtClean="0">
                <a:solidFill>
                  <a:schemeClr val="tx1"/>
                </a:solidFill>
                <a:latin typeface="Calibri" pitchFamily="34" charset="0"/>
                <a:cs typeface="Calibri" pitchFamily="34" charset="0"/>
              </a:rPr>
              <a:t>wrote it himself.</a:t>
            </a:r>
            <a:endParaRPr lang="en-US" sz="2000"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3743033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 end="1"/>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
                                            <p:txEl>
                                              <p:pRg st="2" end="2"/>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3" end="3"/>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
                                            <p:txEl>
                                              <p:pRg st="4" end="4"/>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
                                            <p:txEl>
                                              <p:pRg st="5" end="5"/>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
                                            <p:txEl>
                                              <p:pRg st="6" end="6"/>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
                                            <p:txEl>
                                              <p:pRg st="7" end="7"/>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
                                            <p:txEl>
                                              <p:pRg st="8" end="8"/>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
                                            <p:txEl>
                                              <p:pRg st="9" end="9"/>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
                                            <p:txEl>
                                              <p:pRg st="10" end="10"/>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
                                            <p:txEl>
                                              <p:pRg st="11" end="11"/>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1" y="1533525"/>
            <a:ext cx="8688387" cy="1362075"/>
          </a:xfrm>
        </p:spPr>
        <p:txBody>
          <a:bodyPr/>
          <a:lstStyle/>
          <a:p>
            <a:r>
              <a:rPr lang="en-US" dirty="0" smtClean="0">
                <a:latin typeface="+mn-lt"/>
              </a:rPr>
              <a:t>Thank You</a:t>
            </a:r>
            <a:endParaRPr lang="en-US" dirty="0">
              <a:latin typeface="+mn-lt"/>
            </a:endParaRPr>
          </a:p>
        </p:txBody>
      </p:sp>
    </p:spTree>
    <p:extLst>
      <p:ext uri="{BB962C8B-B14F-4D97-AF65-F5344CB8AC3E}">
        <p14:creationId xmlns:p14="http://schemas.microsoft.com/office/powerpoint/2010/main" val="3365148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a:xfrm>
            <a:off x="8578733" y="78273"/>
            <a:ext cx="194027" cy="190821"/>
          </a:xfrm>
        </p:spPr>
        <p:txBody>
          <a:bodyPr/>
          <a:lstStyle/>
          <a:p>
            <a:fld id="{14D65173-87C9-47C0-A890-7AD8E2754265}" type="slidenum">
              <a:rPr lang="en-US" smtClean="0"/>
              <a:pPr/>
              <a:t>7</a:t>
            </a:fld>
            <a:endParaRPr lang="en-US" dirty="0"/>
          </a:p>
        </p:txBody>
      </p:sp>
      <p:sp>
        <p:nvSpPr>
          <p:cNvPr id="8" name="Content Placeholder 2"/>
          <p:cNvSpPr>
            <a:spLocks noGrp="1"/>
          </p:cNvSpPr>
          <p:nvPr>
            <p:ph idx="1"/>
          </p:nvPr>
        </p:nvSpPr>
        <p:spPr>
          <a:xfrm>
            <a:off x="232350" y="1019578"/>
            <a:ext cx="6858000" cy="5402627"/>
          </a:xfrm>
        </p:spPr>
        <p:txBody>
          <a:bodyPr>
            <a:noAutofit/>
          </a:bodyPr>
          <a:lstStyle/>
          <a:p>
            <a:pPr>
              <a:lnSpc>
                <a:spcPct val="150000"/>
              </a:lnSpc>
              <a:buFont typeface="Wingdings" panose="05000000000000000000" pitchFamily="2" charset="2"/>
              <a:buChar char="q"/>
            </a:pPr>
            <a:r>
              <a:rPr lang="en-US" sz="2000" dirty="0" smtClean="0">
                <a:latin typeface="+mn-lt"/>
              </a:rPr>
              <a:t>Speaking </a:t>
            </a:r>
            <a:r>
              <a:rPr lang="en-US" sz="2000" dirty="0">
                <a:latin typeface="+mn-lt"/>
              </a:rPr>
              <a:t>skills</a:t>
            </a:r>
          </a:p>
          <a:p>
            <a:pPr lvl="2">
              <a:lnSpc>
                <a:spcPct val="150000"/>
              </a:lnSpc>
              <a:buFont typeface="Wingdings" panose="05000000000000000000" pitchFamily="2" charset="2"/>
              <a:buChar char="§"/>
            </a:pPr>
            <a:r>
              <a:rPr lang="en-US" sz="2000" dirty="0" smtClean="0">
                <a:latin typeface="+mn-lt"/>
              </a:rPr>
              <a:t>5 Ps </a:t>
            </a:r>
            <a:endParaRPr lang="en-US" sz="2000" dirty="0">
              <a:latin typeface="+mn-lt"/>
            </a:endParaRPr>
          </a:p>
          <a:p>
            <a:pPr lvl="2">
              <a:lnSpc>
                <a:spcPct val="150000"/>
              </a:lnSpc>
              <a:buFont typeface="Wingdings" panose="05000000000000000000" pitchFamily="2" charset="2"/>
              <a:buChar char="§"/>
            </a:pPr>
            <a:r>
              <a:rPr lang="en-US" sz="2000" dirty="0" smtClean="0">
                <a:latin typeface="+mn-lt"/>
              </a:rPr>
              <a:t>Indianisms</a:t>
            </a:r>
            <a:endParaRPr lang="en-US" sz="2000" dirty="0">
              <a:latin typeface="+mn-lt"/>
            </a:endParaRPr>
          </a:p>
          <a:p>
            <a:pPr marL="457200" lvl="2" indent="0">
              <a:lnSpc>
                <a:spcPct val="150000"/>
              </a:lnSpc>
              <a:buNone/>
            </a:pPr>
            <a:endParaRPr lang="en-US" sz="2800" dirty="0">
              <a:latin typeface="+mn-lt"/>
            </a:endParaRPr>
          </a:p>
        </p:txBody>
      </p:sp>
      <p:sp>
        <p:nvSpPr>
          <p:cNvPr id="2" name="Title 1"/>
          <p:cNvSpPr>
            <a:spLocks noGrp="1"/>
          </p:cNvSpPr>
          <p:nvPr>
            <p:ph type="title"/>
          </p:nvPr>
        </p:nvSpPr>
        <p:spPr/>
        <p:txBody>
          <a:bodyPr/>
          <a:lstStyle/>
          <a:p>
            <a:r>
              <a:rPr lang="en-US" dirty="0"/>
              <a:t>Session Plan </a:t>
            </a:r>
          </a:p>
        </p:txBody>
      </p:sp>
    </p:spTree>
    <p:extLst>
      <p:ext uri="{BB962C8B-B14F-4D97-AF65-F5344CB8AC3E}">
        <p14:creationId xmlns:p14="http://schemas.microsoft.com/office/powerpoint/2010/main" val="35474878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1000"/>
                                        <p:tgtEl>
                                          <p:spTgt spid="8">
                                            <p:txEl>
                                              <p:pRg st="2" end="2"/>
                                            </p:txEl>
                                          </p:spTgt>
                                        </p:tgtEl>
                                      </p:cBhvr>
                                    </p:animEffect>
                                    <p:anim calcmode="lin" valueType="num">
                                      <p:cBhvr>
                                        <p:cTn id="2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4D65173-87C9-47C0-A890-7AD8E2754265}" type="slidenum">
              <a:rPr lang="en-US" smtClean="0"/>
              <a:pPr/>
              <a:t>8</a:t>
            </a:fld>
            <a:endParaRPr lang="en-US" dirty="0"/>
          </a:p>
        </p:txBody>
      </p:sp>
      <p:sp>
        <p:nvSpPr>
          <p:cNvPr id="10" name="Title 1"/>
          <p:cNvSpPr>
            <a:spLocks noGrp="1"/>
          </p:cNvSpPr>
          <p:nvPr>
            <p:ph type="title"/>
          </p:nvPr>
        </p:nvSpPr>
        <p:spPr>
          <a:xfrm>
            <a:off x="304800" y="173683"/>
            <a:ext cx="8760838" cy="708469"/>
          </a:xfrm>
        </p:spPr>
        <p:txBody>
          <a:bodyPr>
            <a:normAutofit/>
          </a:bodyPr>
          <a:lstStyle/>
          <a:p>
            <a:pPr eaLnBrk="1" hangingPunct="1">
              <a:defRPr/>
            </a:pPr>
            <a:r>
              <a:rPr lang="en-US" sz="3200" dirty="0" smtClean="0">
                <a:latin typeface="+mn-lt"/>
              </a:rPr>
              <a:t>Session Objectives</a:t>
            </a:r>
            <a:endParaRPr lang="en-US" sz="3200" dirty="0">
              <a:latin typeface="+mn-lt"/>
            </a:endParaRPr>
          </a:p>
        </p:txBody>
      </p:sp>
      <p:sp>
        <p:nvSpPr>
          <p:cNvPr id="11" name="Content Placeholder 2"/>
          <p:cNvSpPr txBox="1">
            <a:spLocks/>
          </p:cNvSpPr>
          <p:nvPr/>
        </p:nvSpPr>
        <p:spPr>
          <a:xfrm>
            <a:off x="230762" y="1066800"/>
            <a:ext cx="8684638" cy="4953000"/>
          </a:xfrm>
          <a:prstGeom prst="rect">
            <a:avLst/>
          </a:prstGeom>
        </p:spPr>
        <p:txBody>
          <a:bodyPr vert="horz" lIns="91440" tIns="45720" rIns="91440" bIns="45720" rtlCol="0">
            <a:noAutofit/>
          </a:bodyPr>
          <a:lstStyle>
            <a:lvl1pPr marL="231775" indent="-231775" algn="l" defTabSz="914400" rtl="0" eaLnBrk="1" latinLnBrk="0" hangingPunct="1">
              <a:lnSpc>
                <a:spcPct val="110000"/>
              </a:lnSpc>
              <a:spcBef>
                <a:spcPts val="600"/>
              </a:spcBef>
              <a:spcAft>
                <a:spcPts val="6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57200" indent="-225425" algn="l" defTabSz="914400" rtl="0" eaLnBrk="1" latinLnBrk="0" hangingPunct="1">
              <a:lnSpc>
                <a:spcPct val="110000"/>
              </a:lnSpc>
              <a:spcBef>
                <a:spcPts val="60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2pPr>
            <a:lvl3pPr marL="688975" indent="-231775" algn="l" defTabSz="914400" rtl="0" eaLnBrk="1" latinLnBrk="0" hangingPunct="1">
              <a:lnSpc>
                <a:spcPct val="110000"/>
              </a:lnSpc>
              <a:spcBef>
                <a:spcPts val="600"/>
              </a:spcBef>
              <a:spcAft>
                <a:spcPts val="6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914400"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4pPr>
            <a:lvl5pPr marL="1087438"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buSzPct val="80000"/>
              <a:buNone/>
            </a:pPr>
            <a:r>
              <a:rPr lang="en-US" sz="2000" dirty="0" smtClean="0">
                <a:latin typeface="+mn-lt"/>
              </a:rPr>
              <a:t>By </a:t>
            </a:r>
            <a:r>
              <a:rPr lang="en-US" sz="2000" dirty="0">
                <a:latin typeface="+mn-lt"/>
              </a:rPr>
              <a:t>the end of this </a:t>
            </a:r>
            <a:r>
              <a:rPr lang="en-US" sz="2000" dirty="0" smtClean="0">
                <a:latin typeface="+mn-lt"/>
              </a:rPr>
              <a:t>session, </a:t>
            </a:r>
            <a:r>
              <a:rPr lang="en-US" sz="2000" dirty="0">
                <a:latin typeface="+mn-lt"/>
              </a:rPr>
              <a:t>the learner will be able to: </a:t>
            </a:r>
            <a:endParaRPr lang="en-US" sz="2000" dirty="0" smtClean="0">
              <a:latin typeface="+mn-lt"/>
            </a:endParaRPr>
          </a:p>
          <a:p>
            <a:pPr marL="0" indent="0">
              <a:lnSpc>
                <a:spcPct val="100000"/>
              </a:lnSpc>
              <a:buSzPct val="80000"/>
              <a:buNone/>
            </a:pPr>
            <a:endParaRPr lang="en-US" sz="2000" dirty="0">
              <a:latin typeface="+mn-lt"/>
            </a:endParaRPr>
          </a:p>
          <a:p>
            <a:pPr lvl="1">
              <a:lnSpc>
                <a:spcPct val="100000"/>
              </a:lnSpc>
              <a:buSzPct val="80000"/>
              <a:buFont typeface="Wingdings" panose="05000000000000000000" pitchFamily="2" charset="2"/>
              <a:buChar char="§"/>
            </a:pPr>
            <a:r>
              <a:rPr lang="en-US" sz="2000" dirty="0" smtClean="0">
                <a:latin typeface="+mn-lt"/>
              </a:rPr>
              <a:t>Apply </a:t>
            </a:r>
            <a:r>
              <a:rPr lang="en-US" sz="2000" dirty="0">
                <a:latin typeface="+mn-lt"/>
              </a:rPr>
              <a:t>the different stages of the listening cycle for complete comprehension </a:t>
            </a:r>
          </a:p>
          <a:p>
            <a:pPr lvl="1">
              <a:lnSpc>
                <a:spcPct val="100000"/>
              </a:lnSpc>
              <a:buSzPct val="80000"/>
              <a:buFont typeface="Wingdings" panose="05000000000000000000" pitchFamily="2" charset="2"/>
              <a:buChar char="§"/>
            </a:pPr>
            <a:r>
              <a:rPr lang="en-US" sz="2000" dirty="0" smtClean="0">
                <a:latin typeface="+mn-lt"/>
              </a:rPr>
              <a:t>Understand </a:t>
            </a:r>
            <a:r>
              <a:rPr lang="en-US" sz="2000" dirty="0">
                <a:latin typeface="+mn-lt"/>
              </a:rPr>
              <a:t>the importance of effective listening in workplace interactions </a:t>
            </a:r>
          </a:p>
          <a:p>
            <a:pPr lvl="1">
              <a:lnSpc>
                <a:spcPct val="100000"/>
              </a:lnSpc>
              <a:buSzPct val="80000"/>
              <a:buFont typeface="Wingdings" panose="05000000000000000000" pitchFamily="2" charset="2"/>
              <a:buChar char="§"/>
            </a:pPr>
            <a:r>
              <a:rPr lang="en-US" sz="2000" dirty="0" smtClean="0">
                <a:latin typeface="+mn-lt"/>
              </a:rPr>
              <a:t>Apply </a:t>
            </a:r>
            <a:r>
              <a:rPr lang="en-US" sz="2000" dirty="0">
                <a:latin typeface="+mn-lt"/>
              </a:rPr>
              <a:t>the different skills to ensure that active listening takes place </a:t>
            </a:r>
          </a:p>
          <a:p>
            <a:pPr lvl="1">
              <a:lnSpc>
                <a:spcPct val="100000"/>
              </a:lnSpc>
              <a:buSzPct val="80000"/>
              <a:buFont typeface="Wingdings" panose="05000000000000000000" pitchFamily="2" charset="2"/>
              <a:buChar char="§"/>
            </a:pPr>
            <a:r>
              <a:rPr lang="en-US" sz="2000" dirty="0" smtClean="0">
                <a:latin typeface="+mn-lt"/>
              </a:rPr>
              <a:t>Understand </a:t>
            </a:r>
            <a:r>
              <a:rPr lang="en-US" sz="2000" dirty="0">
                <a:latin typeface="+mn-lt"/>
              </a:rPr>
              <a:t>the various strategies of reading </a:t>
            </a:r>
          </a:p>
          <a:p>
            <a:pPr lvl="1">
              <a:lnSpc>
                <a:spcPct val="100000"/>
              </a:lnSpc>
              <a:buSzPct val="80000"/>
              <a:buFont typeface="Wingdings" panose="05000000000000000000" pitchFamily="2" charset="2"/>
              <a:buChar char="§"/>
            </a:pPr>
            <a:r>
              <a:rPr lang="en-US" sz="2000" dirty="0" smtClean="0">
                <a:latin typeface="+mn-lt"/>
              </a:rPr>
              <a:t>Understand the different reading techniques and comprehension levels</a:t>
            </a:r>
          </a:p>
          <a:p>
            <a:pPr lvl="1">
              <a:lnSpc>
                <a:spcPct val="100000"/>
              </a:lnSpc>
              <a:buSzPct val="80000"/>
              <a:buFont typeface="Wingdings" panose="05000000000000000000" pitchFamily="2" charset="2"/>
              <a:buChar char="§"/>
            </a:pPr>
            <a:r>
              <a:rPr lang="en-US" sz="2000" dirty="0" smtClean="0">
                <a:latin typeface="+mn-lt"/>
              </a:rPr>
              <a:t>Apply </a:t>
            </a:r>
            <a:r>
              <a:rPr lang="en-US" sz="2000" dirty="0">
                <a:latin typeface="+mn-lt"/>
              </a:rPr>
              <a:t>the technique to appropriate comprehension levels </a:t>
            </a:r>
            <a:endParaRPr lang="en-US" sz="2000" dirty="0" smtClean="0">
              <a:latin typeface="+mn-lt"/>
            </a:endParaRPr>
          </a:p>
          <a:p>
            <a:pPr lvl="1">
              <a:lnSpc>
                <a:spcPct val="100000"/>
              </a:lnSpc>
              <a:buSzPct val="80000"/>
              <a:buFont typeface="Wingdings" panose="05000000000000000000" pitchFamily="2" charset="2"/>
              <a:buChar char="§"/>
            </a:pPr>
            <a:r>
              <a:rPr lang="en-US" sz="2000" dirty="0" smtClean="0">
                <a:latin typeface="+mn-lt"/>
              </a:rPr>
              <a:t>Improvise on your speech by using the 5 Ps</a:t>
            </a:r>
          </a:p>
          <a:p>
            <a:pPr lvl="1">
              <a:lnSpc>
                <a:spcPct val="100000"/>
              </a:lnSpc>
              <a:buSzPct val="80000"/>
              <a:buFont typeface="Wingdings" panose="05000000000000000000" pitchFamily="2" charset="2"/>
              <a:buChar char="§"/>
            </a:pPr>
            <a:r>
              <a:rPr lang="en-US" sz="2000" dirty="0" smtClean="0">
                <a:latin typeface="+mn-lt"/>
              </a:rPr>
              <a:t>Work on Indianisms and certain common mistakes made while speaking</a:t>
            </a:r>
            <a:endParaRPr lang="en-US" sz="2000" dirty="0">
              <a:latin typeface="+mn-lt"/>
            </a:endParaRPr>
          </a:p>
        </p:txBody>
      </p:sp>
    </p:spTree>
    <p:extLst>
      <p:ext uri="{BB962C8B-B14F-4D97-AF65-F5344CB8AC3E}">
        <p14:creationId xmlns:p14="http://schemas.microsoft.com/office/powerpoint/2010/main" val="685905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725" y="874712"/>
            <a:ext cx="8440085" cy="5260194"/>
          </a:xfrm>
          <a:prstGeom prst="rect">
            <a:avLst/>
          </a:prstGeom>
        </p:spPr>
      </p:pic>
      <p:sp>
        <p:nvSpPr>
          <p:cNvPr id="1278978" name="Rectangle 2"/>
          <p:cNvSpPr>
            <a:spLocks noGrp="1" noChangeArrowheads="1"/>
          </p:cNvSpPr>
          <p:nvPr>
            <p:ph type="title"/>
          </p:nvPr>
        </p:nvSpPr>
        <p:spPr>
          <a:xfrm>
            <a:off x="112834" y="381000"/>
            <a:ext cx="8573966" cy="512762"/>
          </a:xfrm>
        </p:spPr>
        <p:txBody>
          <a:bodyPr>
            <a:noAutofit/>
          </a:bodyPr>
          <a:lstStyle/>
          <a:p>
            <a:pPr eaLnBrk="1" hangingPunct="1">
              <a:defRPr/>
            </a:pPr>
            <a:r>
              <a:rPr lang="en-US" sz="3200" dirty="0" smtClean="0">
                <a:latin typeface="+mn-lt"/>
              </a:rPr>
              <a:t> Zen Riddle</a:t>
            </a:r>
          </a:p>
        </p:txBody>
      </p:sp>
      <p:sp>
        <p:nvSpPr>
          <p:cNvPr id="6" name="Slide Number Placeholder 4"/>
          <p:cNvSpPr>
            <a:spLocks noGrp="1"/>
          </p:cNvSpPr>
          <p:nvPr>
            <p:ph type="sldNum" sz="quarter" idx="12"/>
          </p:nvPr>
        </p:nvSpPr>
        <p:spPr>
          <a:xfrm>
            <a:off x="8578733" y="78273"/>
            <a:ext cx="194027" cy="190821"/>
          </a:xfrm>
        </p:spPr>
        <p:txBody>
          <a:bodyPr/>
          <a:lstStyle/>
          <a:p>
            <a:fld id="{14D65173-87C9-47C0-A890-7AD8E2754265}" type="slidenum">
              <a:rPr lang="en-US" smtClean="0"/>
              <a:pPr/>
              <a:t>9</a:t>
            </a:fld>
            <a:endParaRPr lang="en-US" dirty="0"/>
          </a:p>
        </p:txBody>
      </p:sp>
      <p:sp>
        <p:nvSpPr>
          <p:cNvPr id="3" name="Rectangle 2"/>
          <p:cNvSpPr/>
          <p:nvPr/>
        </p:nvSpPr>
        <p:spPr>
          <a:xfrm>
            <a:off x="351725" y="877824"/>
            <a:ext cx="8467960" cy="5256533"/>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p:cNvSpPr>
            <a:spLocks noGrp="1"/>
          </p:cNvSpPr>
          <p:nvPr>
            <p:ph idx="1"/>
          </p:nvPr>
        </p:nvSpPr>
        <p:spPr>
          <a:xfrm>
            <a:off x="337787" y="1387474"/>
            <a:ext cx="8434973" cy="1219200"/>
          </a:xfrm>
        </p:spPr>
        <p:txBody>
          <a:bodyPr>
            <a:noAutofit/>
          </a:bodyPr>
          <a:lstStyle/>
          <a:p>
            <a:pPr marL="0" indent="0" algn="ctr">
              <a:lnSpc>
                <a:spcPct val="100000"/>
              </a:lnSpc>
              <a:buNone/>
            </a:pPr>
            <a:r>
              <a:rPr lang="en-US" sz="3200" dirty="0">
                <a:solidFill>
                  <a:srgbClr val="C00000"/>
                </a:solidFill>
                <a:latin typeface="+mn-lt"/>
              </a:rPr>
              <a:t>Is there a sound in the forest if a tree crashes and there is no one to hear </a:t>
            </a:r>
            <a:r>
              <a:rPr lang="en-US" sz="3200" dirty="0" smtClean="0">
                <a:solidFill>
                  <a:srgbClr val="C00000"/>
                </a:solidFill>
                <a:latin typeface="+mn-lt"/>
              </a:rPr>
              <a:t>it</a:t>
            </a:r>
            <a:r>
              <a:rPr lang="en-US" sz="3200" dirty="0">
                <a:solidFill>
                  <a:srgbClr val="C00000"/>
                </a:solidFill>
                <a:latin typeface="+mn-lt"/>
              </a:rPr>
              <a:t>?</a:t>
            </a:r>
          </a:p>
        </p:txBody>
      </p:sp>
    </p:spTree>
    <p:extLst>
      <p:ext uri="{BB962C8B-B14F-4D97-AF65-F5344CB8AC3E}">
        <p14:creationId xmlns:p14="http://schemas.microsoft.com/office/powerpoint/2010/main" val="2511281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theme/theme1.xml><?xml version="1.0" encoding="utf-8"?>
<a:theme xmlns:a="http://schemas.openxmlformats.org/drawingml/2006/main" name="Office Theme">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template">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F9E0858C930E743A3264E6FE2C9A88A" ma:contentTypeVersion="1" ma:contentTypeDescription="Create a new document." ma:contentTypeScope="" ma:versionID="bac81e52b19f5b88f9bc7a863e710ca5">
  <xsd:schema xmlns:xsd="http://www.w3.org/2001/XMLSchema" xmlns:xs="http://www.w3.org/2001/XMLSchema" xmlns:p="http://schemas.microsoft.com/office/2006/metadata/properties" xmlns:ns2="1d663281-abe2-46f4-8981-dddc4add0c37" targetNamespace="http://schemas.microsoft.com/office/2006/metadata/properties" ma:root="true" ma:fieldsID="e9d79065602ba5f3a1d829c9930d4772" ns2:_="">
    <xsd:import namespace="1d663281-abe2-46f4-8981-dddc4add0c37"/>
    <xsd:element name="properties">
      <xsd:complexType>
        <xsd:sequence>
          <xsd:element name="documentManagement">
            <xsd:complexType>
              <xsd:all>
                <xsd:element ref="ns2:Target_x0020_Audienc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663281-abe2-46f4-8981-dddc4add0c37" elementFormDefault="qualified">
    <xsd:import namespace="http://schemas.microsoft.com/office/2006/documentManagement/types"/>
    <xsd:import namespace="http://schemas.microsoft.com/office/infopath/2007/PartnerControls"/>
    <xsd:element name="Target_x0020_Audiences" ma:index="8"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Target_x0020_Audiences xmlns="1d663281-abe2-46f4-8981-dddc4add0c3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7AD85A1-2C16-45A8-939B-899FEBB8F2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663281-abe2-46f4-8981-dddc4add0c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228EB8E-58A3-47B4-A245-6C71ED84BABE}">
  <ds:schemaRefs>
    <ds:schemaRef ds:uri="1d663281-abe2-46f4-8981-dddc4add0c37"/>
    <ds:schemaRef ds:uri="http://purl.org/dc/terms/"/>
    <ds:schemaRef ds:uri="http://purl.org/dc/dcmitype/"/>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96C787C0-8868-4C67-8C94-132BFB79E06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9515</TotalTime>
  <Words>5855</Words>
  <Application>Microsoft Office PowerPoint</Application>
  <PresentationFormat>On-screen Show (4:3)</PresentationFormat>
  <Paragraphs>738</Paragraphs>
  <Slides>68</Slides>
  <Notes>50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68</vt:i4>
      </vt:variant>
    </vt:vector>
  </HeadingPairs>
  <TitlesOfParts>
    <vt:vector size="74" baseType="lpstr">
      <vt:lpstr>Arial</vt:lpstr>
      <vt:lpstr>Calibri</vt:lpstr>
      <vt:lpstr>Symbol</vt:lpstr>
      <vt:lpstr>Wingdings</vt:lpstr>
      <vt:lpstr>Office Theme</vt:lpstr>
      <vt:lpstr>template</vt:lpstr>
      <vt:lpstr>Usage Guidelines</vt:lpstr>
      <vt:lpstr>Interactive Skills</vt:lpstr>
      <vt:lpstr>Copyright Guideline</vt:lpstr>
      <vt:lpstr>Confidential Information</vt:lpstr>
      <vt:lpstr>Course Information</vt:lpstr>
      <vt:lpstr>Session Plan </vt:lpstr>
      <vt:lpstr>Session Plan </vt:lpstr>
      <vt:lpstr>Session Objectives</vt:lpstr>
      <vt:lpstr> Zen Riddle</vt:lpstr>
      <vt:lpstr> Listening</vt:lpstr>
      <vt:lpstr>Listening skills</vt:lpstr>
      <vt:lpstr>Listening Skills</vt:lpstr>
      <vt:lpstr>Listening Versus Hearing</vt:lpstr>
      <vt:lpstr>Stages of Listening</vt:lpstr>
      <vt:lpstr>PowerPoint Presentation</vt:lpstr>
      <vt:lpstr>10 reasons for poor listening</vt:lpstr>
      <vt:lpstr>Active Listening Skills</vt:lpstr>
      <vt:lpstr>PowerPoint Presentation</vt:lpstr>
      <vt:lpstr>Suspending Judgment</vt:lpstr>
      <vt:lpstr>Clarifying</vt:lpstr>
      <vt:lpstr>Paraphrasing</vt:lpstr>
      <vt:lpstr>Summarizing</vt:lpstr>
      <vt:lpstr>Attending Skills</vt:lpstr>
      <vt:lpstr>Dealing with Feelings</vt:lpstr>
      <vt:lpstr>Reading Techniques</vt:lpstr>
      <vt:lpstr>Reading Techniques</vt:lpstr>
      <vt:lpstr>Tips</vt:lpstr>
      <vt:lpstr>Exercise 1: Skimming</vt:lpstr>
      <vt:lpstr>Exercise 2: Skimming</vt:lpstr>
      <vt:lpstr>Exercise 3: Skimming</vt:lpstr>
      <vt:lpstr>Exercise 4: Skimming</vt:lpstr>
      <vt:lpstr>Exercise 1: Scanning</vt:lpstr>
      <vt:lpstr>Exercise 2: Scanning</vt:lpstr>
      <vt:lpstr>Exercise 3: Scanning</vt:lpstr>
      <vt:lpstr>Exercise 4: Scanning</vt:lpstr>
      <vt:lpstr>Exercise 1: Intensive Reading</vt:lpstr>
      <vt:lpstr>Reading Comprehension</vt:lpstr>
      <vt:lpstr>Reading Comprehension</vt:lpstr>
      <vt:lpstr>Levels of Comprehension</vt:lpstr>
      <vt:lpstr>Level 1 - Literal</vt:lpstr>
      <vt:lpstr>Level 2 - Interpretive</vt:lpstr>
      <vt:lpstr>Level 3 - Applied</vt:lpstr>
      <vt:lpstr>Additional Reading Practice</vt:lpstr>
      <vt:lpstr>Exercise</vt:lpstr>
      <vt:lpstr>Exercise</vt:lpstr>
      <vt:lpstr>Exercise</vt:lpstr>
      <vt:lpstr>Exercise</vt:lpstr>
      <vt:lpstr>Exercise</vt:lpstr>
      <vt:lpstr>Reading Comprehension Practice: 1</vt:lpstr>
      <vt:lpstr>Reading Comprehension Practice: 2</vt:lpstr>
      <vt:lpstr>Reading Comprehension Practice: 3</vt:lpstr>
      <vt:lpstr>Reading Practice: 1</vt:lpstr>
      <vt:lpstr>Reading Practice: 2</vt:lpstr>
      <vt:lpstr>Reading Practice: 3</vt:lpstr>
      <vt:lpstr>Reading Practice: 4</vt:lpstr>
      <vt:lpstr>Reading Practice: 5</vt:lpstr>
      <vt:lpstr>Reading Practice: 6</vt:lpstr>
      <vt:lpstr>Speaking Skills</vt:lpstr>
      <vt:lpstr>PowerPoint Presentation</vt:lpstr>
      <vt:lpstr>Aristotle – 5 elements of speech</vt:lpstr>
      <vt:lpstr>Elements of Speech</vt:lpstr>
      <vt:lpstr>Types of Speech</vt:lpstr>
      <vt:lpstr>Secrets to Speaking – 5 P’s</vt:lpstr>
      <vt:lpstr>Indianism</vt:lpstr>
      <vt:lpstr>What is Indianism?</vt:lpstr>
      <vt:lpstr>Phrases to be avoided</vt:lpstr>
      <vt:lpstr>Examples of Indianism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dc:creator>
  <cp:lastModifiedBy>Sourabha Hediyal</cp:lastModifiedBy>
  <cp:revision>320</cp:revision>
  <cp:lastPrinted>2019-01-04T11:04:20Z</cp:lastPrinted>
  <dcterms:created xsi:type="dcterms:W3CDTF">2013-05-05T14:52:23Z</dcterms:created>
  <dcterms:modified xsi:type="dcterms:W3CDTF">2019-08-12T07:50:04Z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0x010100EF9E0858C930E743A3264E6FE2C9A88A</vt:lpwstr>
  </property>
  <property fmtid="{D5CDD505-2E9C-101B-9397-08002B2CF9AE}" pid="3" name="MSIP_Label_be4b3411-284d-4d31-bd4f-bc13ef7f1fd6_Enabled">
    <vt:lpwstr>True</vt:lpwstr>
  </property>
  <property fmtid="{D5CDD505-2E9C-101B-9397-08002B2CF9AE}" pid="4" name="MSIP_Label_be4b3411-284d-4d31-bd4f-bc13ef7f1fd6_SiteId">
    <vt:lpwstr>63ce7d59-2f3e-42cd-a8cc-be764cff5eb6</vt:lpwstr>
  </property>
  <property fmtid="{D5CDD505-2E9C-101B-9397-08002B2CF9AE}" pid="5" name="MSIP_Label_be4b3411-284d-4d31-bd4f-bc13ef7f1fd6_Owner">
    <vt:lpwstr>vikas.rudola@ad.infosys.com</vt:lpwstr>
  </property>
  <property fmtid="{D5CDD505-2E9C-101B-9397-08002B2CF9AE}" pid="6" name="MSIP_Label_be4b3411-284d-4d31-bd4f-bc13ef7f1fd6_SetDate">
    <vt:lpwstr>2018-09-19T09:11:28.0568485Z</vt:lpwstr>
  </property>
  <property fmtid="{D5CDD505-2E9C-101B-9397-08002B2CF9AE}" pid="7" name="MSIP_Label_be4b3411-284d-4d31-bd4f-bc13ef7f1fd6_Name">
    <vt:lpwstr>Internal</vt:lpwstr>
  </property>
  <property fmtid="{D5CDD505-2E9C-101B-9397-08002B2CF9AE}" pid="8" name="MSIP_Label_be4b3411-284d-4d31-bd4f-bc13ef7f1fd6_Application">
    <vt:lpwstr>Microsoft Azure Information Protection</vt:lpwstr>
  </property>
  <property fmtid="{D5CDD505-2E9C-101B-9397-08002B2CF9AE}" pid="9" name="MSIP_Label_be4b3411-284d-4d31-bd4f-bc13ef7f1fd6_Extended_MSFT_Method">
    <vt:lpwstr>Automatic</vt:lpwstr>
  </property>
  <property fmtid="{D5CDD505-2E9C-101B-9397-08002B2CF9AE}" pid="10" name="MSIP_Label_a0819fa7-4367-4500-ba88-dd630d977609_Enabled">
    <vt:lpwstr>True</vt:lpwstr>
  </property>
  <property fmtid="{D5CDD505-2E9C-101B-9397-08002B2CF9AE}" pid="11" name="MSIP_Label_a0819fa7-4367-4500-ba88-dd630d977609_SiteId">
    <vt:lpwstr>63ce7d59-2f3e-42cd-a8cc-be764cff5eb6</vt:lpwstr>
  </property>
  <property fmtid="{D5CDD505-2E9C-101B-9397-08002B2CF9AE}" pid="12" name="MSIP_Label_a0819fa7-4367-4500-ba88-dd630d977609_Owner">
    <vt:lpwstr>vikas.rudola@ad.infosys.com</vt:lpwstr>
  </property>
  <property fmtid="{D5CDD505-2E9C-101B-9397-08002B2CF9AE}" pid="13" name="MSIP_Label_a0819fa7-4367-4500-ba88-dd630d977609_SetDate">
    <vt:lpwstr>2018-09-19T09:11:28.0568485Z</vt:lpwstr>
  </property>
  <property fmtid="{D5CDD505-2E9C-101B-9397-08002B2CF9AE}" pid="14" name="MSIP_Label_a0819fa7-4367-4500-ba88-dd630d977609_Name">
    <vt:lpwstr>Companywide usage</vt:lpwstr>
  </property>
  <property fmtid="{D5CDD505-2E9C-101B-9397-08002B2CF9AE}" pid="15" name="MSIP_Label_a0819fa7-4367-4500-ba88-dd630d977609_Application">
    <vt:lpwstr>Microsoft Azure Information Protection</vt:lpwstr>
  </property>
  <property fmtid="{D5CDD505-2E9C-101B-9397-08002B2CF9AE}" pid="16" name="MSIP_Label_a0819fa7-4367-4500-ba88-dd630d977609_Parent">
    <vt:lpwstr>be4b3411-284d-4d31-bd4f-bc13ef7f1fd6</vt:lpwstr>
  </property>
  <property fmtid="{D5CDD505-2E9C-101B-9397-08002B2CF9AE}" pid="17" name="MSIP_Label_a0819fa7-4367-4500-ba88-dd630d977609_Extended_MSFT_Method">
    <vt:lpwstr>Automatic</vt:lpwstr>
  </property>
  <property fmtid="{D5CDD505-2E9C-101B-9397-08002B2CF9AE}" pid="18" name="Sensitivity">
    <vt:lpwstr>Internal Companywide usage</vt:lpwstr>
  </property>
</Properties>
</file>