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4B3-5719-D504-AD8C-0F58DF931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D3DE8-5332-6864-B513-CF2D1238A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C81B-2780-4F1F-0990-36B53AB1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4C4-5F3D-44B1-BF06-123892D4AD6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5A8A-98EF-1EC4-F9B1-3E71F8B8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801-2D8F-DECC-E296-21B19296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DEB1-738A-4A9B-A10D-B9FB4CD31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69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BE21-F8AD-EB36-9350-FCCC965F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44889-C48E-E90C-0410-7AD6F0F3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02AA8-D0D4-6224-DBBC-BCDF19B4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4C4-5F3D-44B1-BF06-123892D4AD6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0C14-E99D-9157-799F-E51E401F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39C6-CB9F-F2ED-8DAC-41EDC558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DEB1-738A-4A9B-A10D-B9FB4CD31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57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0C5A5-45B5-E99C-69BF-E0FECA96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C2D3B-0AAD-D7EC-7C09-168B9BFA0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C12A6-7EC8-74A2-322C-16D38683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4C4-5F3D-44B1-BF06-123892D4AD6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18B91-B1B1-1EBF-2450-E8E547F2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4443-8872-8914-6C6C-DAED1CD9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DEB1-738A-4A9B-A10D-B9FB4CD31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0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C80-2490-D475-AB0E-5712D57C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A805-1A39-CF11-0714-93AB4187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D046-3118-FB0D-3E57-A73889A4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4C4-5F3D-44B1-BF06-123892D4AD6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BC00-40D3-3114-E558-41C95CEA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411E-B7F5-B256-FCF4-14ADAF12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DEB1-738A-4A9B-A10D-B9FB4CD31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9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606E-D248-D286-5FE1-AC4971A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70E3B-6D14-BCF4-A0FC-E020D2EA7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34518-5DBB-F27F-9EBF-4C588AC4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4C4-5F3D-44B1-BF06-123892D4AD6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E60F-906F-05FF-4A8B-6B43764A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17FC-0ADD-3857-F52B-C0F71966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DEB1-738A-4A9B-A10D-B9FB4CD31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0007-8F2A-F78B-F01A-17BF02BA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ECC8-F92B-299B-1056-AC45ACA23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B10FE-D237-2432-D727-73E56365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3098D-C644-C1F7-319C-EB81C0F8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4C4-5F3D-44B1-BF06-123892D4AD6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1E79C-AD6E-6211-B12F-628E4C02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BE5D5-6802-BAC2-B4A4-6D53AB83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DEB1-738A-4A9B-A10D-B9FB4CD31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7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D4A0-C9F8-103B-12F8-72A5858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8B82D-0B0B-5EAE-A9D6-B6704693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74F07-A16D-1AEA-06D9-E3070799D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1ACDC-16D2-5644-8F09-F42F0FF70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9C1F6-7A85-2F5D-8BF8-05A5DE85C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10763-0C01-5079-BC1B-1B9652BA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4C4-5F3D-44B1-BF06-123892D4AD6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0222A-EF1D-5FAB-9DD9-ACCB4383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F90ED-DFF2-C257-8BE5-25A20F9E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DEB1-738A-4A9B-A10D-B9FB4CD31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7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B852-2F9B-D743-0492-FCC3ADF9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E9BDA-E096-683A-A5A1-46399C87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4C4-5F3D-44B1-BF06-123892D4AD6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97DF5-4F3B-2F48-B822-61BE021A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CA3C2-0E10-0628-2557-1433220E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DEB1-738A-4A9B-A10D-B9FB4CD31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74704-5D22-4AE7-E460-674F5750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4C4-5F3D-44B1-BF06-123892D4AD6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1BFAD-41D2-BB04-F714-71DC66DC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5F5CA-5F77-D01B-01E3-4BE7AF66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DEB1-738A-4A9B-A10D-B9FB4CD31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0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C61D-D2D7-7849-8639-96665433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EAD0-EB64-954B-87D6-DA1FBB95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36B50-0E62-8622-3DF3-F0E7CB271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B2AD-EF96-87E1-9865-98838132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4C4-5F3D-44B1-BF06-123892D4AD6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F0DA3-8A09-62EF-AEB4-016E3E5B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BB3A3-3DA1-D383-39A6-9A8C4593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DEB1-738A-4A9B-A10D-B9FB4CD31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7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69BC-B4D0-8BD3-C049-D2DC4C5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6FE0D-57C4-22D5-D626-A607ED343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AAC6C-4BDE-E229-1105-4C523A2BC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15DCC-EF38-A1FA-2C70-2291A97D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4C4-5F3D-44B1-BF06-123892D4AD6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F7AAA-1DB5-6157-7AF3-296C85EF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17DEC-487B-1B93-43AF-8E43283F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DEB1-738A-4A9B-A10D-B9FB4CD31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1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F7845-38CD-F1B3-092D-1147AEB9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9213C-4EEF-A2C6-AE54-63B02090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54D9-16CF-30C5-33D3-BB36D9BC3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74C4-5F3D-44B1-BF06-123892D4AD6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DEB6-5ACF-2F02-0A10-134DFFD7E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2EA1-B7F5-7FBC-696B-668E39182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DEB1-738A-4A9B-A10D-B9FB4CD31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186E-9D41-76C8-D496-297D1874D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This is a Test Slide</a:t>
            </a:r>
          </a:p>
        </p:txBody>
      </p:sp>
    </p:spTree>
    <p:extLst>
      <p:ext uri="{BB962C8B-B14F-4D97-AF65-F5344CB8AC3E}">
        <p14:creationId xmlns:p14="http://schemas.microsoft.com/office/powerpoint/2010/main" val="347290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Test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Slide</dc:title>
  <dc:creator>RISHABH  DHAYAL</dc:creator>
  <cp:lastModifiedBy>RISHABH  DHAYAL</cp:lastModifiedBy>
  <cp:revision>1</cp:revision>
  <dcterms:created xsi:type="dcterms:W3CDTF">2022-11-17T13:55:27Z</dcterms:created>
  <dcterms:modified xsi:type="dcterms:W3CDTF">2022-11-17T13:55:50Z</dcterms:modified>
</cp:coreProperties>
</file>