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oppins"/>
      <p:regular r:id="rId13"/>
      <p:bold r:id="rId14"/>
      <p:italic r:id="rId15"/>
      <p:boldItalic r:id="rId16"/>
    </p:embeddedFont>
    <p:embeddedFont>
      <p:font typeface="Source Code Pro"/>
      <p:regular r:id="rId17"/>
      <p:bold r:id="rId18"/>
      <p:italic r:id="rId19"/>
      <p:boldItalic r:id="rId20"/>
    </p:embeddedFont>
    <p:embeddedFont>
      <p:font typeface="PT Sans"/>
      <p:regular r:id="rId21"/>
      <p:bold r:id="rId22"/>
      <p:italic r:id="rId23"/>
      <p:boldItalic r:id="rId24"/>
    </p:embeddedFont>
    <p:embeddedFont>
      <p:font typeface="IBM Plex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22" Type="http://schemas.openxmlformats.org/officeDocument/2006/relationships/font" Target="fonts/PTSans-bold.fntdata"/><Relationship Id="rId21" Type="http://schemas.openxmlformats.org/officeDocument/2006/relationships/font" Target="fonts/PTSans-regular.fntdata"/><Relationship Id="rId24" Type="http://schemas.openxmlformats.org/officeDocument/2006/relationships/font" Target="fonts/PTSans-boldItalic.fntdata"/><Relationship Id="rId23" Type="http://schemas.openxmlformats.org/officeDocument/2006/relationships/font" Target="fonts/PT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BMPlexMono-bold.fntdata"/><Relationship Id="rId25" Type="http://schemas.openxmlformats.org/officeDocument/2006/relationships/font" Target="fonts/IBMPlexMono-regular.fntdata"/><Relationship Id="rId28" Type="http://schemas.openxmlformats.org/officeDocument/2006/relationships/font" Target="fonts/IBMPlexMono-boldItalic.fntdata"/><Relationship Id="rId27" Type="http://schemas.openxmlformats.org/officeDocument/2006/relationships/font" Target="fonts/IBMPlexMon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oppins-regular.fntdata"/><Relationship Id="rId12" Type="http://schemas.openxmlformats.org/officeDocument/2006/relationships/slide" Target="slides/slide8.xml"/><Relationship Id="rId15" Type="http://schemas.openxmlformats.org/officeDocument/2006/relationships/font" Target="fonts/Poppins-italic.fntdata"/><Relationship Id="rId14" Type="http://schemas.openxmlformats.org/officeDocument/2006/relationships/font" Target="fonts/Poppins-bold.fntdata"/><Relationship Id="rId17" Type="http://schemas.openxmlformats.org/officeDocument/2006/relationships/font" Target="fonts/SourceCodePro-regular.fntdata"/><Relationship Id="rId16" Type="http://schemas.openxmlformats.org/officeDocument/2006/relationships/font" Target="fonts/Poppins-boldItalic.fntdata"/><Relationship Id="rId19" Type="http://schemas.openxmlformats.org/officeDocument/2006/relationships/font" Target="fonts/SourceCodePro-italic.fntdata"/><Relationship Id="rId18" Type="http://schemas.openxmlformats.org/officeDocument/2006/relationships/font" Target="fonts/SourceCodePr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d1bf8d6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d1bf8d6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24e5c2c9e4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24e5c2c9e4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4" name="Shape 1454"/>
        <p:cNvGrpSpPr/>
        <p:nvPr/>
      </p:nvGrpSpPr>
      <p:grpSpPr>
        <a:xfrm>
          <a:off x="0" y="0"/>
          <a:ext cx="0" cy="0"/>
          <a:chOff x="0" y="0"/>
          <a:chExt cx="0" cy="0"/>
        </a:xfrm>
      </p:grpSpPr>
      <p:sp>
        <p:nvSpPr>
          <p:cNvPr id="1455" name="Google Shape;1455;g2707704b0e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6" name="Google Shape;1456;g2707704b0e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24ed99bf1a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24ed99bf1a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g2707704b0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8" name="Google Shape;1478;g2707704b0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g2707704b0e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6" name="Google Shape;1486;g2707704b0e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g24ed99bf1a4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7" name="Google Shape;1557;g24ed99bf1a4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2" name="Shape 1562"/>
        <p:cNvGrpSpPr/>
        <p:nvPr/>
      </p:nvGrpSpPr>
      <p:grpSpPr>
        <a:xfrm>
          <a:off x="0" y="0"/>
          <a:ext cx="0" cy="0"/>
          <a:chOff x="0" y="0"/>
          <a:chExt cx="0" cy="0"/>
        </a:xfrm>
      </p:grpSpPr>
      <p:sp>
        <p:nvSpPr>
          <p:cNvPr id="1563" name="Google Shape;1563;g24ed99bf1a4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4" name="Google Shape;1564;g24ed99bf1a4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 name="Google Shape;12;p2"/>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2700000">
              <a:off x="917817" y="-2200499"/>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1475" y="-361175"/>
              <a:ext cx="7138625" cy="819350"/>
            </a:xfrm>
            <a:custGeom>
              <a:rect b="b" l="l" r="r" t="t"/>
              <a:pathLst>
                <a:path extrusionOk="0" h="32774" w="285545">
                  <a:moveTo>
                    <a:pt x="0" y="32774"/>
                  </a:moveTo>
                  <a:lnTo>
                    <a:pt x="188861" y="32774"/>
                  </a:lnTo>
                  <a:lnTo>
                    <a:pt x="221636" y="0"/>
                  </a:lnTo>
                  <a:lnTo>
                    <a:pt x="285545" y="0"/>
                  </a:lnTo>
                </a:path>
              </a:pathLst>
            </a:custGeom>
            <a:noFill/>
            <a:ln cap="flat" cmpd="sng" w="9525">
              <a:solidFill>
                <a:schemeClr val="dk2"/>
              </a:solidFill>
              <a:prstDash val="solid"/>
              <a:round/>
              <a:headEnd len="med" w="med" type="none"/>
              <a:tailEnd len="med" w="med" type="none"/>
            </a:ln>
          </p:spPr>
        </p:sp>
        <p:sp>
          <p:nvSpPr>
            <p:cNvPr id="16" name="Google Shape;16;p2"/>
            <p:cNvSpPr/>
            <p:nvPr/>
          </p:nvSpPr>
          <p:spPr>
            <a:xfrm rot="5400000">
              <a:off x="1110859" y="-1245788"/>
              <a:ext cx="577450" cy="3045475"/>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654013" y="-781254"/>
              <a:ext cx="687411" cy="2731351"/>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b="26177" l="16960" r="7121" t="24718"/>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10800000">
              <a:off x="7694795" y="2941747"/>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2"/>
            <p:cNvSpPr/>
            <p:nvPr/>
          </p:nvSpPr>
          <p:spPr>
            <a:xfrm>
              <a:off x="8430775" y="2842975"/>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 name="Google Shape;54;p2"/>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55" name="Google Shape;55;p2"/>
          <p:cNvSpPr txBox="1"/>
          <p:nvPr>
            <p:ph idx="1" type="subTitle"/>
          </p:nvPr>
        </p:nvSpPr>
        <p:spPr>
          <a:xfrm>
            <a:off x="1096850" y="3456250"/>
            <a:ext cx="48825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 name="Google Shape;69;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 name="Google Shape;8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 name="Google Shape;9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7" name="Shape 427"/>
        <p:cNvGrpSpPr/>
        <p:nvPr/>
      </p:nvGrpSpPr>
      <p:grpSpPr>
        <a:xfrm>
          <a:off x="0" y="0"/>
          <a:ext cx="0" cy="0"/>
          <a:chOff x="0" y="0"/>
          <a:chExt cx="0" cy="0"/>
        </a:xfrm>
      </p:grpSpPr>
      <p:sp>
        <p:nvSpPr>
          <p:cNvPr id="428" name="Google Shape;428;p11"/>
          <p:cNvSpPr txBox="1"/>
          <p:nvPr>
            <p:ph hasCustomPrompt="1" type="title"/>
          </p:nvPr>
        </p:nvSpPr>
        <p:spPr>
          <a:xfrm>
            <a:off x="713225" y="1766475"/>
            <a:ext cx="6576000" cy="1036200"/>
          </a:xfrm>
          <a:prstGeom prst="rect">
            <a:avLst/>
          </a:prstGeom>
        </p:spPr>
        <p:txBody>
          <a:bodyPr anchorCtr="0" anchor="b" bIns="91425" lIns="91425" spcFirstLastPara="1" rIns="91425" wrap="square" tIns="91425">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p:nvPr>
            <p:ph idx="1" type="subTitle"/>
          </p:nvPr>
        </p:nvSpPr>
        <p:spPr>
          <a:xfrm>
            <a:off x="713225" y="3118375"/>
            <a:ext cx="65760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rot="-5400000">
                <a:off x="891329" y="3148090"/>
                <a:ext cx="1793675" cy="3576323"/>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9" name="Google Shape;489;p11"/>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rot="-8100000">
                <a:off x="83608" y="-617740"/>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93" name="Shape 4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94" name="Shape 494"/>
        <p:cNvGrpSpPr/>
        <p:nvPr/>
      </p:nvGrpSpPr>
      <p:grpSpPr>
        <a:xfrm>
          <a:off x="0" y="0"/>
          <a:ext cx="0" cy="0"/>
          <a:chOff x="0" y="0"/>
          <a:chExt cx="0" cy="0"/>
        </a:xfrm>
      </p:grpSpPr>
      <p:sp>
        <p:nvSpPr>
          <p:cNvPr id="495" name="Google Shape;49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96" name="Google Shape;496;p13"/>
          <p:cNvSpPr txBox="1"/>
          <p:nvPr>
            <p:ph idx="1" type="subTitle"/>
          </p:nvPr>
        </p:nvSpPr>
        <p:spPr>
          <a:xfrm>
            <a:off x="7200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7" name="Google Shape;497;p13"/>
          <p:cNvSpPr txBox="1"/>
          <p:nvPr>
            <p:ph idx="2" type="subTitle"/>
          </p:nvPr>
        </p:nvSpPr>
        <p:spPr>
          <a:xfrm>
            <a:off x="43667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8" name="Google Shape;498;p13"/>
          <p:cNvSpPr txBox="1"/>
          <p:nvPr>
            <p:ph idx="3" type="subTitle"/>
          </p:nvPr>
        </p:nvSpPr>
        <p:spPr>
          <a:xfrm>
            <a:off x="7200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9" name="Google Shape;499;p13"/>
          <p:cNvSpPr txBox="1"/>
          <p:nvPr>
            <p:ph idx="4" type="subTitle"/>
          </p:nvPr>
        </p:nvSpPr>
        <p:spPr>
          <a:xfrm>
            <a:off x="43667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0" name="Google Shape;500;p13"/>
          <p:cNvSpPr txBox="1"/>
          <p:nvPr>
            <p:ph hasCustomPrompt="1" idx="5" type="title"/>
          </p:nvPr>
        </p:nvSpPr>
        <p:spPr>
          <a:xfrm>
            <a:off x="720003"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p:nvPr>
            <p:ph hasCustomPrompt="1" idx="6" type="title"/>
          </p:nvPr>
        </p:nvSpPr>
        <p:spPr>
          <a:xfrm>
            <a:off x="720003"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p:nvPr>
            <p:ph hasCustomPrompt="1" idx="7" type="title"/>
          </p:nvPr>
        </p:nvSpPr>
        <p:spPr>
          <a:xfrm>
            <a:off x="4366698"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p:nvPr>
            <p:ph hasCustomPrompt="1" idx="8" type="title"/>
          </p:nvPr>
        </p:nvSpPr>
        <p:spPr>
          <a:xfrm>
            <a:off x="4366698"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p:nvPr>
            <p:ph idx="9" type="subTitle"/>
          </p:nvPr>
        </p:nvSpPr>
        <p:spPr>
          <a:xfrm>
            <a:off x="720000"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5" name="Google Shape;505;p13"/>
          <p:cNvSpPr txBox="1"/>
          <p:nvPr>
            <p:ph idx="13" type="subTitle"/>
          </p:nvPr>
        </p:nvSpPr>
        <p:spPr>
          <a:xfrm>
            <a:off x="4366698"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6" name="Google Shape;506;p13"/>
          <p:cNvSpPr txBox="1"/>
          <p:nvPr>
            <p:ph idx="14" type="subTitle"/>
          </p:nvPr>
        </p:nvSpPr>
        <p:spPr>
          <a:xfrm>
            <a:off x="720000"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07" name="Google Shape;507;p13"/>
          <p:cNvSpPr txBox="1"/>
          <p:nvPr>
            <p:ph idx="15" type="subTitle"/>
          </p:nvPr>
        </p:nvSpPr>
        <p:spPr>
          <a:xfrm>
            <a:off x="4366698"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flipH="1" rot="-2700000">
              <a:off x="7289785" y="-1246897"/>
              <a:ext cx="2552124" cy="3347490"/>
              <a:chOff x="2976325" y="908175"/>
              <a:chExt cx="4028179" cy="5283555"/>
            </a:xfrm>
          </p:grpSpPr>
          <p:sp>
            <p:nvSpPr>
              <p:cNvPr id="535" name="Google Shape;535;p1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13"/>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2" name="Google Shape;542;p13"/>
            <p:cNvCxnSpPr/>
            <p:nvPr/>
          </p:nvCxnSpPr>
          <p:spPr>
            <a:xfrm rot="10800000">
              <a:off x="783712" y="-601348"/>
              <a:ext cx="0" cy="1795200"/>
            </a:xfrm>
            <a:prstGeom prst="straightConnector1">
              <a:avLst/>
            </a:prstGeom>
            <a:noFill/>
            <a:ln cap="flat" cmpd="sng" w="9525">
              <a:solidFill>
                <a:schemeClr val="dk2"/>
              </a:solidFill>
              <a:prstDash val="solid"/>
              <a:round/>
              <a:headEnd len="med" w="med" type="none"/>
              <a:tailEnd len="med" w="med" type="none"/>
            </a:ln>
          </p:spPr>
        </p:cxnSp>
        <p:sp>
          <p:nvSpPr>
            <p:cNvPr id="543" name="Google Shape;543;p13"/>
            <p:cNvSpPr/>
            <p:nvPr/>
          </p:nvSpPr>
          <p:spPr>
            <a:xfrm>
              <a:off x="1673517" y="2593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44" name="Shape 544"/>
        <p:cNvGrpSpPr/>
        <p:nvPr/>
      </p:nvGrpSpPr>
      <p:grpSpPr>
        <a:xfrm>
          <a:off x="0" y="0"/>
          <a:ext cx="0" cy="0"/>
          <a:chOff x="0" y="0"/>
          <a:chExt cx="0" cy="0"/>
        </a:xfrm>
      </p:grpSpPr>
      <p:sp>
        <p:nvSpPr>
          <p:cNvPr id="545" name="Google Shape;545;p14"/>
          <p:cNvSpPr txBox="1"/>
          <p:nvPr>
            <p:ph type="title"/>
          </p:nvPr>
        </p:nvSpPr>
        <p:spPr>
          <a:xfrm>
            <a:off x="713225" y="3349250"/>
            <a:ext cx="6691200" cy="5319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46" name="Google Shape;546;p14"/>
          <p:cNvSpPr txBox="1"/>
          <p:nvPr>
            <p:ph idx="1" type="subTitle"/>
          </p:nvPr>
        </p:nvSpPr>
        <p:spPr>
          <a:xfrm>
            <a:off x="713225" y="1511313"/>
            <a:ext cx="6691200" cy="1478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47" name="Shape 547"/>
        <p:cNvGrpSpPr/>
        <p:nvPr/>
      </p:nvGrpSpPr>
      <p:grpSpPr>
        <a:xfrm>
          <a:off x="0" y="0"/>
          <a:ext cx="0" cy="0"/>
          <a:chOff x="0" y="0"/>
          <a:chExt cx="0" cy="0"/>
        </a:xfrm>
      </p:grpSpPr>
      <p:sp>
        <p:nvSpPr>
          <p:cNvPr id="548" name="Google Shape;54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flipH="1" rot="8100000">
              <a:off x="3778999" y="-2106462"/>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15"/>
            <p:cNvSpPr/>
            <p:nvPr/>
          </p:nvSpPr>
          <p:spPr>
            <a:xfrm rot="5400000">
              <a:off x="8142048" y="-57566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rot="10800000">
              <a:off x="8365398" y="-290023"/>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5"/>
            <p:cNvSpPr/>
            <p:nvPr/>
          </p:nvSpPr>
          <p:spPr>
            <a:xfrm rot="10800000">
              <a:off x="8490148" y="2"/>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
            <p:cNvSpPr/>
            <p:nvPr/>
          </p:nvSpPr>
          <p:spPr>
            <a:xfrm flipH="1" rot="-2700000">
              <a:off x="3192849" y="-2898537"/>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flipH="1" rot="10800000">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8" name="Google Shape;608;p15"/>
            <p:cNvGrpSpPr/>
            <p:nvPr/>
          </p:nvGrpSpPr>
          <p:grpSpPr>
            <a:xfrm flipH="1" rot="-3320950">
              <a:off x="-1885521" y="3185658"/>
              <a:ext cx="4889863" cy="3931229"/>
              <a:chOff x="7103825" y="-713112"/>
              <a:chExt cx="3785226" cy="3043150"/>
            </a:xfrm>
          </p:grpSpPr>
          <p:sp>
            <p:nvSpPr>
              <p:cNvPr id="609" name="Google Shape;609;p15"/>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0" name="Google Shape;610;p15"/>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611" name="Google Shape;611;p15"/>
            <p:cNvSpPr/>
            <p:nvPr/>
          </p:nvSpPr>
          <p:spPr>
            <a:xfrm flipH="1" rot="-2700000">
              <a:off x="249333" y="3270782"/>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5"/>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615" name="Shape 615"/>
        <p:cNvGrpSpPr/>
        <p:nvPr/>
      </p:nvGrpSpPr>
      <p:grpSpPr>
        <a:xfrm>
          <a:off x="0" y="0"/>
          <a:ext cx="0" cy="0"/>
          <a:chOff x="0" y="0"/>
          <a:chExt cx="0" cy="0"/>
        </a:xfrm>
      </p:grpSpPr>
      <p:sp>
        <p:nvSpPr>
          <p:cNvPr id="616" name="Google Shape;61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6"/>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6"/>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7" name="Google Shape;627;p16"/>
            <p:cNvSpPr/>
            <p:nvPr/>
          </p:nvSpPr>
          <p:spPr>
            <a:xfrm rot="2700000">
              <a:off x="8482428" y="-42254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rot="2700000">
              <a:off x="8744103" y="-21319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9" name="Google Shape;669;p1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670" name="Google Shape;670;p1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671" name="Shape 671"/>
        <p:cNvGrpSpPr/>
        <p:nvPr/>
      </p:nvGrpSpPr>
      <p:grpSpPr>
        <a:xfrm>
          <a:off x="0" y="0"/>
          <a:ext cx="0" cy="0"/>
          <a:chOff x="0" y="0"/>
          <a:chExt cx="0" cy="0"/>
        </a:xfrm>
      </p:grpSpPr>
      <p:sp>
        <p:nvSpPr>
          <p:cNvPr id="672" name="Google Shape;67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73" name="Google Shape;673;p17"/>
          <p:cNvGrpSpPr/>
          <p:nvPr/>
        </p:nvGrpSpPr>
        <p:grpSpPr>
          <a:xfrm>
            <a:off x="-2176650" y="-112745"/>
            <a:ext cx="4680670" cy="5935195"/>
            <a:chOff x="-2176650" y="-112745"/>
            <a:chExt cx="4680670" cy="5935195"/>
          </a:xfrm>
        </p:grpSpPr>
        <p:grpSp>
          <p:nvGrpSpPr>
            <p:cNvPr id="674" name="Google Shape;674;p17"/>
            <p:cNvGrpSpPr/>
            <p:nvPr/>
          </p:nvGrpSpPr>
          <p:grpSpPr>
            <a:xfrm>
              <a:off x="-2176650" y="-112745"/>
              <a:ext cx="4680670" cy="5935195"/>
              <a:chOff x="-2176650" y="-112745"/>
              <a:chExt cx="4680670" cy="5935195"/>
            </a:xfrm>
          </p:grpSpPr>
          <p:sp>
            <p:nvSpPr>
              <p:cNvPr id="675" name="Google Shape;675;p17"/>
              <p:cNvSpPr/>
              <p:nvPr/>
            </p:nvSpPr>
            <p:spPr>
              <a:xfrm rot="-2700000">
                <a:off x="-1523974" y="21782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17"/>
              <p:cNvGrpSpPr/>
              <p:nvPr/>
            </p:nvGrpSpPr>
            <p:grpSpPr>
              <a:xfrm rot="-2700000">
                <a:off x="10491" y="4440580"/>
                <a:ext cx="582044" cy="582419"/>
                <a:chOff x="959750" y="3039275"/>
                <a:chExt cx="582050" cy="582425"/>
              </a:xfrm>
            </p:grpSpPr>
            <p:sp>
              <p:nvSpPr>
                <p:cNvPr id="677" name="Google Shape;677;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17"/>
              <p:cNvGrpSpPr/>
              <p:nvPr/>
            </p:nvGrpSpPr>
            <p:grpSpPr>
              <a:xfrm rot="-2700000">
                <a:off x="-183259" y="2704590"/>
                <a:ext cx="582044" cy="582419"/>
                <a:chOff x="959750" y="3039275"/>
                <a:chExt cx="582050" cy="582425"/>
              </a:xfrm>
            </p:grpSpPr>
            <p:sp>
              <p:nvSpPr>
                <p:cNvPr id="685" name="Google Shape;685;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17"/>
              <p:cNvSpPr/>
              <p:nvPr/>
            </p:nvSpPr>
            <p:spPr>
              <a:xfrm flipH="1" rot="2700000">
                <a:off x="-1073899" y="4736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17"/>
            <p:cNvGrpSpPr/>
            <p:nvPr/>
          </p:nvGrpSpPr>
          <p:grpSpPr>
            <a:xfrm>
              <a:off x="-234425" y="3727550"/>
              <a:ext cx="439200" cy="439100"/>
              <a:chOff x="1101075" y="2142375"/>
              <a:chExt cx="439200" cy="439100"/>
            </a:xfrm>
          </p:grpSpPr>
          <p:sp>
            <p:nvSpPr>
              <p:cNvPr id="694" name="Google Shape;694;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7"/>
            <p:cNvGrpSpPr/>
            <p:nvPr/>
          </p:nvGrpSpPr>
          <p:grpSpPr>
            <a:xfrm rot="10800000">
              <a:off x="713225" y="4931225"/>
              <a:ext cx="439200" cy="439100"/>
              <a:chOff x="1101075" y="2142375"/>
              <a:chExt cx="439200" cy="439100"/>
            </a:xfrm>
          </p:grpSpPr>
          <p:sp>
            <p:nvSpPr>
              <p:cNvPr id="697" name="Google Shape;697;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9" name="Google Shape;699;p17"/>
          <p:cNvGrpSpPr/>
          <p:nvPr/>
        </p:nvGrpSpPr>
        <p:grpSpPr>
          <a:xfrm>
            <a:off x="6642300" y="-415701"/>
            <a:ext cx="4558967" cy="1887075"/>
            <a:chOff x="6566100" y="-415701"/>
            <a:chExt cx="4558967" cy="1887075"/>
          </a:xfrm>
        </p:grpSpPr>
        <p:pic>
          <p:nvPicPr>
            <p:cNvPr id="700" name="Google Shape;700;p17"/>
            <p:cNvPicPr preferRelativeResize="0"/>
            <p:nvPr/>
          </p:nvPicPr>
          <p:blipFill rotWithShape="1">
            <a:blip r:embed="rId2">
              <a:alphaModFix/>
            </a:blip>
            <a:srcRect b="26177" l="16960" r="7121" t="24718"/>
            <a:stretch/>
          </p:blipFill>
          <p:spPr>
            <a:xfrm>
              <a:off x="8278550" y="-392375"/>
              <a:ext cx="2441950" cy="1863749"/>
            </a:xfrm>
            <a:prstGeom prst="rect">
              <a:avLst/>
            </a:prstGeom>
            <a:noFill/>
            <a:ln>
              <a:noFill/>
            </a:ln>
          </p:spPr>
        </p:pic>
        <p:grpSp>
          <p:nvGrpSpPr>
            <p:cNvPr id="701" name="Google Shape;701;p17"/>
            <p:cNvGrpSpPr/>
            <p:nvPr/>
          </p:nvGrpSpPr>
          <p:grpSpPr>
            <a:xfrm rot="5400000">
              <a:off x="7714062" y="-991384"/>
              <a:ext cx="1433417" cy="2584783"/>
              <a:chOff x="-363163" y="-645596"/>
              <a:chExt cx="1433417" cy="2584783"/>
            </a:xfrm>
          </p:grpSpPr>
          <p:grpSp>
            <p:nvGrpSpPr>
              <p:cNvPr id="702" name="Google Shape;702;p17"/>
              <p:cNvGrpSpPr/>
              <p:nvPr/>
            </p:nvGrpSpPr>
            <p:grpSpPr>
              <a:xfrm rot="10800000">
                <a:off x="-64595" y="-645596"/>
                <a:ext cx="1134849" cy="2370191"/>
                <a:chOff x="-575575" y="3685599"/>
                <a:chExt cx="1421048" cy="2967932"/>
              </a:xfrm>
            </p:grpSpPr>
            <p:sp>
              <p:nvSpPr>
                <p:cNvPr id="703" name="Google Shape;703;p17"/>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17"/>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7"/>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17"/>
              <p:cNvGrpSpPr/>
              <p:nvPr/>
            </p:nvGrpSpPr>
            <p:grpSpPr>
              <a:xfrm flipH="1" rot="-2700000">
                <a:off x="-216370" y="1084101"/>
                <a:ext cx="708093" cy="708493"/>
                <a:chOff x="3678700" y="407275"/>
                <a:chExt cx="708100" cy="708500"/>
              </a:xfrm>
            </p:grpSpPr>
            <p:sp>
              <p:nvSpPr>
                <p:cNvPr id="708" name="Google Shape;708;p1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5" name="Google Shape;715;p17"/>
            <p:cNvGrpSpPr/>
            <p:nvPr/>
          </p:nvGrpSpPr>
          <p:grpSpPr>
            <a:xfrm rot="10800000">
              <a:off x="6566100" y="233963"/>
              <a:ext cx="4558967" cy="134100"/>
              <a:chOff x="796100" y="3019701"/>
              <a:chExt cx="4558967" cy="134100"/>
            </a:xfrm>
          </p:grpSpPr>
          <p:sp>
            <p:nvSpPr>
              <p:cNvPr id="716" name="Google Shape;716;p1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7" name="Google Shape;717;p1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718" name="Google Shape;718;p1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719"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29" name="Google Shape;72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b="26177" l="16960" r="7121" t="24718"/>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8"/>
            <p:cNvSpPr/>
            <p:nvPr/>
          </p:nvSpPr>
          <p:spPr>
            <a:xfrm rot="10800000">
              <a:off x="-207237" y="2599870"/>
              <a:ext cx="1201697" cy="2824744"/>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8"/>
              <p:cNvSpPr/>
              <p:nvPr/>
            </p:nvSpPr>
            <p:spPr>
              <a:xfrm flipH="1">
                <a:off x="8668555" y="19768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8"/>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8"/>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18"/>
            <p:cNvGrpSpPr/>
            <p:nvPr/>
          </p:nvGrpSpPr>
          <p:grpSpPr>
            <a:xfrm flipH="1" rot="10800000">
              <a:off x="7579756" y="-249669"/>
              <a:ext cx="2601921" cy="2438355"/>
              <a:chOff x="7340128" y="2866613"/>
              <a:chExt cx="2439225" cy="2438355"/>
            </a:xfrm>
          </p:grpSpPr>
          <p:sp>
            <p:nvSpPr>
              <p:cNvPr id="752" name="Google Shape;752;p18"/>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8"/>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8"/>
            <p:cNvSpPr/>
            <p:nvPr/>
          </p:nvSpPr>
          <p:spPr>
            <a:xfrm flipH="1" rot="5400000">
              <a:off x="6551329"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8" name="Google Shape;758;p18"/>
              <p:cNvCxnSpPr/>
              <p:nvPr/>
            </p:nvCxnSpPr>
            <p:spPr>
              <a:xfrm rot="10800000">
                <a:off x="7013865" y="313050"/>
                <a:ext cx="4527000" cy="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759" name="Shape 759"/>
        <p:cNvGrpSpPr/>
        <p:nvPr/>
      </p:nvGrpSpPr>
      <p:grpSpPr>
        <a:xfrm>
          <a:off x="0" y="0"/>
          <a:ext cx="0" cy="0"/>
          <a:chOff x="0" y="0"/>
          <a:chExt cx="0" cy="0"/>
        </a:xfrm>
      </p:grpSpPr>
      <p:sp>
        <p:nvSpPr>
          <p:cNvPr id="760" name="Google Shape;76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61" name="Google Shape;761;p19"/>
          <p:cNvSpPr txBox="1"/>
          <p:nvPr>
            <p:ph idx="1" type="subTitle"/>
          </p:nvPr>
        </p:nvSpPr>
        <p:spPr>
          <a:xfrm>
            <a:off x="4881006"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2" name="Google Shape;762;p19"/>
          <p:cNvSpPr txBox="1"/>
          <p:nvPr>
            <p:ph idx="2" type="subTitle"/>
          </p:nvPr>
        </p:nvSpPr>
        <p:spPr>
          <a:xfrm>
            <a:off x="720000"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a:off x="7842318" y="13857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a:off x="7734200" y="2571774"/>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a:off x="7758564" y="155007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a:off x="4619858" y="-114577"/>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5052808" y="-154439"/>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76" name="Google Shape;776;p19"/>
            <p:cNvPicPr preferRelativeResize="0"/>
            <p:nvPr/>
          </p:nvPicPr>
          <p:blipFill rotWithShape="1">
            <a:blip r:embed="rId2">
              <a:alphaModFix/>
            </a:blip>
            <a:srcRect b="26177" l="16960" r="7121" t="24718"/>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rot="-5400000">
              <a:off x="5282230" y="-899603"/>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798" name="Shape 798"/>
        <p:cNvGrpSpPr/>
        <p:nvPr/>
      </p:nvGrpSpPr>
      <p:grpSpPr>
        <a:xfrm>
          <a:off x="0" y="0"/>
          <a:ext cx="0" cy="0"/>
          <a:chOff x="0" y="0"/>
          <a:chExt cx="0" cy="0"/>
        </a:xfrm>
      </p:grpSpPr>
      <p:sp>
        <p:nvSpPr>
          <p:cNvPr id="799" name="Google Shape;799;p20"/>
          <p:cNvSpPr txBox="1"/>
          <p:nvPr>
            <p:ph type="title"/>
          </p:nvPr>
        </p:nvSpPr>
        <p:spPr>
          <a:xfrm>
            <a:off x="720000" y="1565925"/>
            <a:ext cx="2799000" cy="760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0" name="Google Shape;800;p20"/>
          <p:cNvSpPr txBox="1"/>
          <p:nvPr>
            <p:ph idx="1" type="subTitle"/>
          </p:nvPr>
        </p:nvSpPr>
        <p:spPr>
          <a:xfrm>
            <a:off x="720000" y="2326750"/>
            <a:ext cx="2799000" cy="112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01" name="Google Shape;801;p20"/>
          <p:cNvGrpSpPr/>
          <p:nvPr/>
        </p:nvGrpSpPr>
        <p:grpSpPr>
          <a:xfrm>
            <a:off x="-1623735" y="2499757"/>
            <a:ext cx="5119205" cy="4373890"/>
            <a:chOff x="-1547535" y="2499757"/>
            <a:chExt cx="5119205" cy="4373890"/>
          </a:xfrm>
        </p:grpSpPr>
        <p:pic>
          <p:nvPicPr>
            <p:cNvPr id="802" name="Google Shape;802;p20"/>
            <p:cNvPicPr preferRelativeResize="0"/>
            <p:nvPr/>
          </p:nvPicPr>
          <p:blipFill rotWithShape="1">
            <a:blip r:embed="rId2">
              <a:alphaModFix/>
            </a:blip>
            <a:srcRect b="26177" l="16960" r="7121" t="24718"/>
            <a:stretch/>
          </p:blipFill>
          <p:spPr>
            <a:xfrm rot="-5400000">
              <a:off x="-1751185" y="3417285"/>
              <a:ext cx="3920501" cy="2992224"/>
            </a:xfrm>
            <a:prstGeom prst="rect">
              <a:avLst/>
            </a:prstGeom>
            <a:noFill/>
            <a:ln>
              <a:noFill/>
            </a:ln>
          </p:spPr>
        </p:pic>
        <p:grpSp>
          <p:nvGrpSpPr>
            <p:cNvPr id="803" name="Google Shape;803;p20"/>
            <p:cNvGrpSpPr/>
            <p:nvPr/>
          </p:nvGrpSpPr>
          <p:grpSpPr>
            <a:xfrm rot="-5400000">
              <a:off x="123777" y="4587830"/>
              <a:ext cx="480890" cy="481200"/>
              <a:chOff x="959750" y="3039275"/>
              <a:chExt cx="582050" cy="582425"/>
            </a:xfrm>
          </p:grpSpPr>
          <p:sp>
            <p:nvSpPr>
              <p:cNvPr id="804" name="Google Shape;804;p2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20"/>
            <p:cNvGrpSpPr/>
            <p:nvPr/>
          </p:nvGrpSpPr>
          <p:grpSpPr>
            <a:xfrm rot="-5400000">
              <a:off x="-564590" y="2079321"/>
              <a:ext cx="3153315" cy="5119205"/>
              <a:chOff x="6643701" y="816087"/>
              <a:chExt cx="3153315" cy="5119205"/>
            </a:xfrm>
          </p:grpSpPr>
          <p:sp>
            <p:nvSpPr>
              <p:cNvPr id="812" name="Google Shape;812;p20"/>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20"/>
              <p:cNvGrpSpPr/>
              <p:nvPr/>
            </p:nvGrpSpPr>
            <p:grpSpPr>
              <a:xfrm>
                <a:off x="8062611" y="3503222"/>
                <a:ext cx="134004" cy="134004"/>
                <a:chOff x="8356813" y="1074288"/>
                <a:chExt cx="351900" cy="351900"/>
              </a:xfrm>
            </p:grpSpPr>
            <p:sp>
              <p:nvSpPr>
                <p:cNvPr id="814" name="Google Shape;814;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20"/>
              <p:cNvGrpSpPr/>
              <p:nvPr/>
            </p:nvGrpSpPr>
            <p:grpSpPr>
              <a:xfrm>
                <a:off x="7678536" y="3129397"/>
                <a:ext cx="134004" cy="134004"/>
                <a:chOff x="8356813" y="1074288"/>
                <a:chExt cx="351900" cy="351900"/>
              </a:xfrm>
            </p:grpSpPr>
            <p:sp>
              <p:nvSpPr>
                <p:cNvPr id="817" name="Google Shape;817;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20"/>
              <p:cNvGrpSpPr/>
              <p:nvPr/>
            </p:nvGrpSpPr>
            <p:grpSpPr>
              <a:xfrm>
                <a:off x="8671986" y="2443197"/>
                <a:ext cx="134004" cy="134004"/>
                <a:chOff x="8356813" y="1074288"/>
                <a:chExt cx="351900" cy="351900"/>
              </a:xfrm>
            </p:grpSpPr>
            <p:sp>
              <p:nvSpPr>
                <p:cNvPr id="820" name="Google Shape;820;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2" name="Google Shape;822;p20"/>
            <p:cNvSpPr/>
            <p:nvPr/>
          </p:nvSpPr>
          <p:spPr>
            <a:xfrm>
              <a:off x="-630272" y="2499757"/>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20"/>
            <p:cNvGrpSpPr/>
            <p:nvPr/>
          </p:nvGrpSpPr>
          <p:grpSpPr>
            <a:xfrm rot="-5400000">
              <a:off x="99300" y="3411735"/>
              <a:ext cx="88151" cy="2151709"/>
              <a:chOff x="3054755" y="4367024"/>
              <a:chExt cx="88142" cy="1137387"/>
            </a:xfrm>
          </p:grpSpPr>
          <p:sp>
            <p:nvSpPr>
              <p:cNvPr id="824" name="Google Shape;824;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20"/>
            <p:cNvGrpSpPr/>
            <p:nvPr/>
          </p:nvGrpSpPr>
          <p:grpSpPr>
            <a:xfrm rot="-5400000">
              <a:off x="-28713" y="3651410"/>
              <a:ext cx="88151" cy="2151709"/>
              <a:chOff x="3054755" y="4367024"/>
              <a:chExt cx="88142" cy="1137387"/>
            </a:xfrm>
          </p:grpSpPr>
          <p:sp>
            <p:nvSpPr>
              <p:cNvPr id="827" name="Google Shape;827;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9" name="Google Shape;829;p20"/>
          <p:cNvGrpSpPr/>
          <p:nvPr/>
        </p:nvGrpSpPr>
        <p:grpSpPr>
          <a:xfrm rot="-5400000">
            <a:off x="7274810" y="-1067450"/>
            <a:ext cx="3920501" cy="3213899"/>
            <a:chOff x="6643710" y="2822113"/>
            <a:chExt cx="3920501" cy="3213899"/>
          </a:xfrm>
        </p:grpSpPr>
        <p:pic>
          <p:nvPicPr>
            <p:cNvPr id="830" name="Google Shape;830;p20"/>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sp>
          <p:nvSpPr>
            <p:cNvPr id="831" name="Google Shape;831;p20"/>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0"/>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20"/>
            <p:cNvGrpSpPr/>
            <p:nvPr/>
          </p:nvGrpSpPr>
          <p:grpSpPr>
            <a:xfrm>
              <a:off x="8671987" y="3471620"/>
              <a:ext cx="699928" cy="1651024"/>
              <a:chOff x="8337812" y="3492483"/>
              <a:chExt cx="699928" cy="1651024"/>
            </a:xfrm>
          </p:grpSpPr>
          <p:sp>
            <p:nvSpPr>
              <p:cNvPr id="835" name="Google Shape;835;p20"/>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0"/>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0"/>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20"/>
            <p:cNvGrpSpPr/>
            <p:nvPr/>
          </p:nvGrpSpPr>
          <p:grpSpPr>
            <a:xfrm>
              <a:off x="8279400" y="4281138"/>
              <a:ext cx="904666" cy="726121"/>
              <a:chOff x="7945225" y="4302000"/>
              <a:chExt cx="904666" cy="726121"/>
            </a:xfrm>
          </p:grpSpPr>
          <p:sp>
            <p:nvSpPr>
              <p:cNvPr id="839" name="Google Shape;839;p2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p3"/>
          <p:cNvSpPr txBox="1"/>
          <p:nvPr>
            <p:ph type="title"/>
          </p:nvPr>
        </p:nvSpPr>
        <p:spPr>
          <a:xfrm>
            <a:off x="720000" y="2079325"/>
            <a:ext cx="559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720000" y="1025725"/>
            <a:ext cx="1702500" cy="9936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200">
                <a:latin typeface="Poppins"/>
                <a:ea typeface="Poppins"/>
                <a:cs typeface="Poppins"/>
                <a:sym typeface="Poppin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8" name="Google Shape;98;p3"/>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 name="Google Shape;11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 name="Google Shape;13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42" name="Shape 842"/>
        <p:cNvGrpSpPr/>
        <p:nvPr/>
      </p:nvGrpSpPr>
      <p:grpSpPr>
        <a:xfrm>
          <a:off x="0" y="0"/>
          <a:ext cx="0" cy="0"/>
          <a:chOff x="0" y="0"/>
          <a:chExt cx="0" cy="0"/>
        </a:xfrm>
      </p:grpSpPr>
      <p:sp>
        <p:nvSpPr>
          <p:cNvPr id="843" name="Google Shape;84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4" name="Google Shape;844;p21"/>
          <p:cNvSpPr txBox="1"/>
          <p:nvPr>
            <p:ph idx="1" type="body"/>
          </p:nvPr>
        </p:nvSpPr>
        <p:spPr>
          <a:xfrm>
            <a:off x="720000" y="1139550"/>
            <a:ext cx="4528500" cy="697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845" name="Google Shape;845;p21"/>
          <p:cNvGrpSpPr/>
          <p:nvPr/>
        </p:nvGrpSpPr>
        <p:grpSpPr>
          <a:xfrm>
            <a:off x="6846993" y="-1382193"/>
            <a:ext cx="4230595" cy="4230595"/>
            <a:chOff x="6597168" y="-1305993"/>
            <a:chExt cx="4230595" cy="4230595"/>
          </a:xfrm>
        </p:grpSpPr>
        <p:sp>
          <p:nvSpPr>
            <p:cNvPr id="846" name="Google Shape;846;p21"/>
            <p:cNvSpPr/>
            <p:nvPr/>
          </p:nvSpPr>
          <p:spPr>
            <a:xfrm flipH="1" rot="-8100000">
              <a:off x="7249845" y="-719557"/>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8355611" y="-2920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1"/>
            <p:cNvSpPr/>
            <p:nvPr/>
          </p:nvSpPr>
          <p:spPr>
            <a:xfrm>
              <a:off x="8608100" y="703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9" name="Google Shape;849;p21"/>
            <p:cNvGrpSpPr/>
            <p:nvPr/>
          </p:nvGrpSpPr>
          <p:grpSpPr>
            <a:xfrm>
              <a:off x="8449011" y="1244697"/>
              <a:ext cx="134100" cy="134100"/>
              <a:chOff x="-1999139" y="3143772"/>
              <a:chExt cx="134100" cy="134100"/>
            </a:xfrm>
          </p:grpSpPr>
          <p:sp>
            <p:nvSpPr>
              <p:cNvPr id="850" name="Google Shape;850;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21"/>
            <p:cNvGrpSpPr/>
            <p:nvPr/>
          </p:nvGrpSpPr>
          <p:grpSpPr>
            <a:xfrm>
              <a:off x="8577286" y="2178484"/>
              <a:ext cx="134100" cy="134100"/>
              <a:chOff x="-1999139" y="3143772"/>
              <a:chExt cx="134100" cy="134100"/>
            </a:xfrm>
          </p:grpSpPr>
          <p:sp>
            <p:nvSpPr>
              <p:cNvPr id="853" name="Google Shape;853;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21"/>
            <p:cNvGrpSpPr/>
            <p:nvPr/>
          </p:nvGrpSpPr>
          <p:grpSpPr>
            <a:xfrm>
              <a:off x="8526386" y="311022"/>
              <a:ext cx="134004" cy="134004"/>
              <a:chOff x="8356813" y="1074288"/>
              <a:chExt cx="351900" cy="351900"/>
            </a:xfrm>
          </p:grpSpPr>
          <p:sp>
            <p:nvSpPr>
              <p:cNvPr id="856" name="Google Shape;856;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8" name="Google Shape;858;p21"/>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859" name="Google Shape;859;p21"/>
          <p:cNvGrpSpPr/>
          <p:nvPr/>
        </p:nvGrpSpPr>
        <p:grpSpPr>
          <a:xfrm rot="5400000">
            <a:off x="-1981527" y="1924690"/>
            <a:ext cx="6191222" cy="6191222"/>
            <a:chOff x="-2825827" y="1271890"/>
            <a:chExt cx="6191222" cy="6191222"/>
          </a:xfrm>
        </p:grpSpPr>
        <p:pic>
          <p:nvPicPr>
            <p:cNvPr id="860" name="Google Shape;860;p21"/>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861" name="Google Shape;861;p21"/>
            <p:cNvGrpSpPr/>
            <p:nvPr/>
          </p:nvGrpSpPr>
          <p:grpSpPr>
            <a:xfrm>
              <a:off x="-2825827" y="1271890"/>
              <a:ext cx="6191222" cy="6191222"/>
              <a:chOff x="-2825827" y="1271890"/>
              <a:chExt cx="6191222" cy="6191222"/>
            </a:xfrm>
          </p:grpSpPr>
          <p:sp>
            <p:nvSpPr>
              <p:cNvPr id="862" name="Google Shape;862;p21"/>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1"/>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21"/>
              <p:cNvGrpSpPr/>
              <p:nvPr/>
            </p:nvGrpSpPr>
            <p:grpSpPr>
              <a:xfrm rot="10800000">
                <a:off x="384881" y="3042905"/>
                <a:ext cx="134100" cy="134100"/>
                <a:chOff x="-1999139" y="3143772"/>
                <a:chExt cx="134100" cy="134100"/>
              </a:xfrm>
            </p:grpSpPr>
            <p:sp>
              <p:nvSpPr>
                <p:cNvPr id="865" name="Google Shape;865;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21"/>
              <p:cNvGrpSpPr/>
              <p:nvPr/>
            </p:nvGrpSpPr>
            <p:grpSpPr>
              <a:xfrm rot="10800000">
                <a:off x="146106" y="3710980"/>
                <a:ext cx="134100" cy="134100"/>
                <a:chOff x="-1999139" y="3143772"/>
                <a:chExt cx="134100" cy="134100"/>
              </a:xfrm>
            </p:grpSpPr>
            <p:sp>
              <p:nvSpPr>
                <p:cNvPr id="868" name="Google Shape;868;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21"/>
              <p:cNvGrpSpPr/>
              <p:nvPr/>
            </p:nvGrpSpPr>
            <p:grpSpPr>
              <a:xfrm>
                <a:off x="-102297" y="3780153"/>
                <a:ext cx="939901" cy="2449421"/>
                <a:chOff x="-102297" y="3780153"/>
                <a:chExt cx="939901" cy="2449421"/>
              </a:xfrm>
            </p:grpSpPr>
            <p:sp>
              <p:nvSpPr>
                <p:cNvPr id="871" name="Google Shape;871;p21"/>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1"/>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21"/>
                <p:cNvGrpSpPr/>
                <p:nvPr/>
              </p:nvGrpSpPr>
              <p:grpSpPr>
                <a:xfrm rot="10800000">
                  <a:off x="532825" y="5492502"/>
                  <a:ext cx="134004" cy="134004"/>
                  <a:chOff x="8356813" y="1074288"/>
                  <a:chExt cx="351900" cy="351900"/>
                </a:xfrm>
              </p:grpSpPr>
              <p:sp>
                <p:nvSpPr>
                  <p:cNvPr id="874" name="Google Shape;874;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876" name="Shape 876"/>
        <p:cNvGrpSpPr/>
        <p:nvPr/>
      </p:nvGrpSpPr>
      <p:grpSpPr>
        <a:xfrm>
          <a:off x="0" y="0"/>
          <a:ext cx="0" cy="0"/>
          <a:chOff x="0" y="0"/>
          <a:chExt cx="0" cy="0"/>
        </a:xfrm>
      </p:grpSpPr>
      <p:grpSp>
        <p:nvGrpSpPr>
          <p:cNvPr id="877" name="Google Shape;877;p22"/>
          <p:cNvGrpSpPr/>
          <p:nvPr/>
        </p:nvGrpSpPr>
        <p:grpSpPr>
          <a:xfrm>
            <a:off x="4582521" y="2433470"/>
            <a:ext cx="5022035" cy="4764449"/>
            <a:chOff x="4571996" y="2268220"/>
            <a:chExt cx="5022035" cy="4764449"/>
          </a:xfrm>
        </p:grpSpPr>
        <p:pic>
          <p:nvPicPr>
            <p:cNvPr id="878" name="Google Shape;878;p22"/>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879" name="Google Shape;879;p22"/>
            <p:cNvGrpSpPr/>
            <p:nvPr/>
          </p:nvGrpSpPr>
          <p:grpSpPr>
            <a:xfrm rot="10800000">
              <a:off x="4571996" y="2268220"/>
              <a:ext cx="5022035" cy="4764449"/>
              <a:chOff x="-494406" y="-1584825"/>
              <a:chExt cx="4397193" cy="4171657"/>
            </a:xfrm>
          </p:grpSpPr>
          <p:grpSp>
            <p:nvGrpSpPr>
              <p:cNvPr id="880" name="Google Shape;880;p22"/>
              <p:cNvGrpSpPr/>
              <p:nvPr/>
            </p:nvGrpSpPr>
            <p:grpSpPr>
              <a:xfrm>
                <a:off x="245875" y="-51824"/>
                <a:ext cx="208200" cy="1824700"/>
                <a:chOff x="1040050" y="3812126"/>
                <a:chExt cx="208200" cy="1824700"/>
              </a:xfrm>
            </p:grpSpPr>
            <p:sp>
              <p:nvSpPr>
                <p:cNvPr id="881" name="Google Shape;881;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3" name="Google Shape;883;p22"/>
              <p:cNvGrpSpPr/>
              <p:nvPr/>
            </p:nvGrpSpPr>
            <p:grpSpPr>
              <a:xfrm rot="-8100000">
                <a:off x="540898" y="-1172741"/>
                <a:ext cx="2552124" cy="3347490"/>
                <a:chOff x="2976325" y="908175"/>
                <a:chExt cx="4028179" cy="5283555"/>
              </a:xfrm>
            </p:grpSpPr>
            <p:sp>
              <p:nvSpPr>
                <p:cNvPr id="884" name="Google Shape;884;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22"/>
              <p:cNvGrpSpPr/>
              <p:nvPr/>
            </p:nvGrpSpPr>
            <p:grpSpPr>
              <a:xfrm>
                <a:off x="-1" y="621223"/>
                <a:ext cx="699940" cy="478601"/>
                <a:chOff x="39722" y="4349021"/>
                <a:chExt cx="1061964" cy="726143"/>
              </a:xfrm>
            </p:grpSpPr>
            <p:grpSp>
              <p:nvGrpSpPr>
                <p:cNvPr id="888" name="Google Shape;888;p22"/>
                <p:cNvGrpSpPr/>
                <p:nvPr/>
              </p:nvGrpSpPr>
              <p:grpSpPr>
                <a:xfrm rot="2700000">
                  <a:off x="140502" y="4460924"/>
                  <a:ext cx="524584" cy="502337"/>
                  <a:chOff x="1189791" y="-1767331"/>
                  <a:chExt cx="904284" cy="865933"/>
                </a:xfrm>
              </p:grpSpPr>
              <p:sp>
                <p:nvSpPr>
                  <p:cNvPr id="889" name="Google Shape;88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22"/>
                  <p:cNvGrpSpPr/>
                  <p:nvPr/>
                </p:nvGrpSpPr>
                <p:grpSpPr>
                  <a:xfrm>
                    <a:off x="1232795" y="-1740829"/>
                    <a:ext cx="717621" cy="717392"/>
                    <a:chOff x="1483457" y="3953671"/>
                    <a:chExt cx="717621" cy="717392"/>
                  </a:xfrm>
                </p:grpSpPr>
                <p:sp>
                  <p:nvSpPr>
                    <p:cNvPr id="891" name="Google Shape;89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6" name="Google Shape;89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22"/>
              <p:cNvGrpSpPr/>
              <p:nvPr/>
            </p:nvGrpSpPr>
            <p:grpSpPr>
              <a:xfrm>
                <a:off x="955673" y="11"/>
                <a:ext cx="592576" cy="405260"/>
                <a:chOff x="39722" y="4349021"/>
                <a:chExt cx="1061964" cy="726143"/>
              </a:xfrm>
            </p:grpSpPr>
            <p:grpSp>
              <p:nvGrpSpPr>
                <p:cNvPr id="898" name="Google Shape;898;p22"/>
                <p:cNvGrpSpPr/>
                <p:nvPr/>
              </p:nvGrpSpPr>
              <p:grpSpPr>
                <a:xfrm rot="2700000">
                  <a:off x="140502" y="4460924"/>
                  <a:ext cx="524584" cy="502337"/>
                  <a:chOff x="1189791" y="-1767331"/>
                  <a:chExt cx="904284" cy="865933"/>
                </a:xfrm>
              </p:grpSpPr>
              <p:sp>
                <p:nvSpPr>
                  <p:cNvPr id="899" name="Google Shape;89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0" name="Google Shape;900;p22"/>
                  <p:cNvGrpSpPr/>
                  <p:nvPr/>
                </p:nvGrpSpPr>
                <p:grpSpPr>
                  <a:xfrm>
                    <a:off x="1232795" y="-1740829"/>
                    <a:ext cx="717621" cy="717392"/>
                    <a:chOff x="1483457" y="3953671"/>
                    <a:chExt cx="717621" cy="717392"/>
                  </a:xfrm>
                </p:grpSpPr>
                <p:sp>
                  <p:nvSpPr>
                    <p:cNvPr id="901" name="Google Shape;90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6" name="Google Shape;90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22"/>
              <p:cNvGrpSpPr/>
              <p:nvPr/>
            </p:nvGrpSpPr>
            <p:grpSpPr>
              <a:xfrm>
                <a:off x="441574" y="-36652"/>
                <a:ext cx="699940" cy="478601"/>
                <a:chOff x="39722" y="4349021"/>
                <a:chExt cx="1061964" cy="726143"/>
              </a:xfrm>
            </p:grpSpPr>
            <p:grpSp>
              <p:nvGrpSpPr>
                <p:cNvPr id="908" name="Google Shape;908;p22"/>
                <p:cNvGrpSpPr/>
                <p:nvPr/>
              </p:nvGrpSpPr>
              <p:grpSpPr>
                <a:xfrm rot="2700000">
                  <a:off x="140502" y="4460924"/>
                  <a:ext cx="524584" cy="502337"/>
                  <a:chOff x="1189791" y="-1767331"/>
                  <a:chExt cx="904284" cy="865933"/>
                </a:xfrm>
              </p:grpSpPr>
              <p:sp>
                <p:nvSpPr>
                  <p:cNvPr id="909" name="Google Shape;90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22"/>
                  <p:cNvGrpSpPr/>
                  <p:nvPr/>
                </p:nvGrpSpPr>
                <p:grpSpPr>
                  <a:xfrm>
                    <a:off x="1232795" y="-1740829"/>
                    <a:ext cx="717621" cy="717392"/>
                    <a:chOff x="1483457" y="3953671"/>
                    <a:chExt cx="717621" cy="717392"/>
                  </a:xfrm>
                </p:grpSpPr>
                <p:sp>
                  <p:nvSpPr>
                    <p:cNvPr id="911" name="Google Shape;91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6" name="Google Shape;91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22"/>
              <p:cNvGrpSpPr/>
              <p:nvPr/>
            </p:nvGrpSpPr>
            <p:grpSpPr>
              <a:xfrm>
                <a:off x="-494406" y="-252396"/>
                <a:ext cx="1741563" cy="1288563"/>
                <a:chOff x="-494406" y="-252396"/>
                <a:chExt cx="1741563" cy="1288563"/>
              </a:xfrm>
            </p:grpSpPr>
            <p:sp>
              <p:nvSpPr>
                <p:cNvPr id="918" name="Google Shape;91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0" name="Google Shape;920;p22"/>
            <p:cNvGrpSpPr/>
            <p:nvPr/>
          </p:nvGrpSpPr>
          <p:grpSpPr>
            <a:xfrm>
              <a:off x="5643425" y="4968525"/>
              <a:ext cx="439200" cy="439100"/>
              <a:chOff x="1101075" y="2142375"/>
              <a:chExt cx="439200" cy="439100"/>
            </a:xfrm>
          </p:grpSpPr>
          <p:sp>
            <p:nvSpPr>
              <p:cNvPr id="921" name="Google Shape;921;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3" name="Google Shape;9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4" name="Google Shape;924;p22"/>
          <p:cNvSpPr txBox="1"/>
          <p:nvPr>
            <p:ph idx="1" type="body"/>
          </p:nvPr>
        </p:nvSpPr>
        <p:spPr>
          <a:xfrm>
            <a:off x="720000" y="1139550"/>
            <a:ext cx="4290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sp>
        <p:nvSpPr>
          <p:cNvPr id="925" name="Google Shape;925;p22"/>
          <p:cNvSpPr txBox="1"/>
          <p:nvPr>
            <p:ph idx="2" type="body"/>
          </p:nvPr>
        </p:nvSpPr>
        <p:spPr>
          <a:xfrm>
            <a:off x="5249025" y="1139550"/>
            <a:ext cx="3174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grpSp>
        <p:nvGrpSpPr>
          <p:cNvPr id="926" name="Google Shape;926;p22"/>
          <p:cNvGrpSpPr/>
          <p:nvPr/>
        </p:nvGrpSpPr>
        <p:grpSpPr>
          <a:xfrm>
            <a:off x="-913829" y="-2335097"/>
            <a:ext cx="5022161" cy="4764814"/>
            <a:chOff x="-837629" y="-2258897"/>
            <a:chExt cx="5022161" cy="4764814"/>
          </a:xfrm>
        </p:grpSpPr>
        <p:grpSp>
          <p:nvGrpSpPr>
            <p:cNvPr id="927" name="Google Shape;927;p22"/>
            <p:cNvGrpSpPr/>
            <p:nvPr/>
          </p:nvGrpSpPr>
          <p:grpSpPr>
            <a:xfrm>
              <a:off x="-837629" y="-736613"/>
              <a:ext cx="1989039" cy="1471668"/>
              <a:chOff x="-494406" y="-252396"/>
              <a:chExt cx="1741563" cy="1288563"/>
            </a:xfrm>
          </p:grpSpPr>
          <p:sp>
            <p:nvSpPr>
              <p:cNvPr id="928" name="Google Shape;92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22"/>
            <p:cNvGrpSpPr/>
            <p:nvPr/>
          </p:nvGrpSpPr>
          <p:grpSpPr>
            <a:xfrm rot="-8100000">
              <a:off x="344623" y="-1788220"/>
              <a:ext cx="2915004" cy="3823461"/>
              <a:chOff x="2976325" y="908175"/>
              <a:chExt cx="4028179" cy="5283555"/>
            </a:xfrm>
          </p:grpSpPr>
          <p:sp>
            <p:nvSpPr>
              <p:cNvPr id="931" name="Google Shape;931;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22"/>
            <p:cNvGrpSpPr/>
            <p:nvPr/>
          </p:nvGrpSpPr>
          <p:grpSpPr>
            <a:xfrm>
              <a:off x="-272968" y="261330"/>
              <a:ext cx="799446" cy="546640"/>
              <a:chOff x="39722" y="4349021"/>
              <a:chExt cx="1061964" cy="726143"/>
            </a:xfrm>
          </p:grpSpPr>
          <p:grpSp>
            <p:nvGrpSpPr>
              <p:cNvPr id="935" name="Google Shape;935;p22"/>
              <p:cNvGrpSpPr/>
              <p:nvPr/>
            </p:nvGrpSpPr>
            <p:grpSpPr>
              <a:xfrm rot="2700000">
                <a:off x="140502" y="4460924"/>
                <a:ext cx="524584" cy="502337"/>
                <a:chOff x="1189791" y="-1767331"/>
                <a:chExt cx="904284" cy="865933"/>
              </a:xfrm>
            </p:grpSpPr>
            <p:sp>
              <p:nvSpPr>
                <p:cNvPr id="936" name="Google Shape;936;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22"/>
                <p:cNvGrpSpPr/>
                <p:nvPr/>
              </p:nvGrpSpPr>
              <p:grpSpPr>
                <a:xfrm>
                  <a:off x="1232795" y="-1740829"/>
                  <a:ext cx="717621" cy="717392"/>
                  <a:chOff x="1483457" y="3953671"/>
                  <a:chExt cx="717621" cy="717392"/>
                </a:xfrm>
              </p:grpSpPr>
              <p:sp>
                <p:nvSpPr>
                  <p:cNvPr id="938" name="Google Shape;938;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3" name="Google Shape;943;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4" name="Google Shape;944;p22"/>
          <p:cNvGrpSpPr/>
          <p:nvPr/>
        </p:nvGrpSpPr>
        <p:grpSpPr>
          <a:xfrm>
            <a:off x="-224248" y="3297090"/>
            <a:ext cx="605804" cy="2417785"/>
            <a:chOff x="-224248" y="3297090"/>
            <a:chExt cx="605804" cy="2417785"/>
          </a:xfrm>
        </p:grpSpPr>
        <p:grpSp>
          <p:nvGrpSpPr>
            <p:cNvPr id="945" name="Google Shape;945;p22"/>
            <p:cNvGrpSpPr/>
            <p:nvPr/>
          </p:nvGrpSpPr>
          <p:grpSpPr>
            <a:xfrm>
              <a:off x="143770" y="3630885"/>
              <a:ext cx="237785" cy="2083990"/>
              <a:chOff x="1040050" y="3812126"/>
              <a:chExt cx="208200" cy="1824700"/>
            </a:xfrm>
          </p:grpSpPr>
          <p:sp>
            <p:nvSpPr>
              <p:cNvPr id="946" name="Google Shape;946;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22"/>
            <p:cNvGrpSpPr/>
            <p:nvPr/>
          </p:nvGrpSpPr>
          <p:grpSpPr>
            <a:xfrm rot="10800000">
              <a:off x="-224248" y="3297090"/>
              <a:ext cx="439200" cy="439100"/>
              <a:chOff x="1101075" y="2142375"/>
              <a:chExt cx="439200" cy="439100"/>
            </a:xfrm>
          </p:grpSpPr>
          <p:sp>
            <p:nvSpPr>
              <p:cNvPr id="949" name="Google Shape;949;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1" name="Google Shape;951;p22"/>
          <p:cNvGrpSpPr/>
          <p:nvPr/>
        </p:nvGrpSpPr>
        <p:grpSpPr>
          <a:xfrm>
            <a:off x="3585480" y="-1456810"/>
            <a:ext cx="3681465" cy="2759625"/>
            <a:chOff x="3585480" y="-1380610"/>
            <a:chExt cx="3681465" cy="2759625"/>
          </a:xfrm>
        </p:grpSpPr>
        <p:pic>
          <p:nvPicPr>
            <p:cNvPr id="952" name="Google Shape;952;p22"/>
            <p:cNvPicPr preferRelativeResize="0"/>
            <p:nvPr/>
          </p:nvPicPr>
          <p:blipFill rotWithShape="1">
            <a:blip r:embed="rId2">
              <a:alphaModFix/>
            </a:blip>
            <a:srcRect b="26177" l="16960" r="7121" t="24718"/>
            <a:stretch/>
          </p:blipFill>
          <p:spPr>
            <a:xfrm flipH="1" rot="10800000">
              <a:off x="3585480" y="-1380610"/>
              <a:ext cx="3615750" cy="2759625"/>
            </a:xfrm>
            <a:prstGeom prst="rect">
              <a:avLst/>
            </a:prstGeom>
            <a:noFill/>
            <a:ln>
              <a:noFill/>
            </a:ln>
          </p:spPr>
        </p:pic>
        <p:grpSp>
          <p:nvGrpSpPr>
            <p:cNvPr id="953" name="Google Shape;953;p22"/>
            <p:cNvGrpSpPr/>
            <p:nvPr/>
          </p:nvGrpSpPr>
          <p:grpSpPr>
            <a:xfrm>
              <a:off x="6590156" y="-232440"/>
              <a:ext cx="676790" cy="462843"/>
              <a:chOff x="39722" y="4349021"/>
              <a:chExt cx="1061964" cy="726143"/>
            </a:xfrm>
          </p:grpSpPr>
          <p:grpSp>
            <p:nvGrpSpPr>
              <p:cNvPr id="954" name="Google Shape;954;p22"/>
              <p:cNvGrpSpPr/>
              <p:nvPr/>
            </p:nvGrpSpPr>
            <p:grpSpPr>
              <a:xfrm rot="2700000">
                <a:off x="140502" y="4460924"/>
                <a:ext cx="524584" cy="502337"/>
                <a:chOff x="1189791" y="-1767331"/>
                <a:chExt cx="904284" cy="865933"/>
              </a:xfrm>
            </p:grpSpPr>
            <p:sp>
              <p:nvSpPr>
                <p:cNvPr id="955" name="Google Shape;95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6" name="Google Shape;956;p22"/>
                <p:cNvGrpSpPr/>
                <p:nvPr/>
              </p:nvGrpSpPr>
              <p:grpSpPr>
                <a:xfrm>
                  <a:off x="1232795" y="-1740829"/>
                  <a:ext cx="717621" cy="717392"/>
                  <a:chOff x="1483457" y="3953671"/>
                  <a:chExt cx="717621" cy="717392"/>
                </a:xfrm>
              </p:grpSpPr>
              <p:sp>
                <p:nvSpPr>
                  <p:cNvPr id="957" name="Google Shape;95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2" name="Google Shape;96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22"/>
            <p:cNvGrpSpPr/>
            <p:nvPr/>
          </p:nvGrpSpPr>
          <p:grpSpPr>
            <a:xfrm>
              <a:off x="6003005" y="-274104"/>
              <a:ext cx="799446" cy="546640"/>
              <a:chOff x="39722" y="4349021"/>
              <a:chExt cx="1061964" cy="726143"/>
            </a:xfrm>
          </p:grpSpPr>
          <p:grpSp>
            <p:nvGrpSpPr>
              <p:cNvPr id="964" name="Google Shape;964;p22"/>
              <p:cNvGrpSpPr/>
              <p:nvPr/>
            </p:nvGrpSpPr>
            <p:grpSpPr>
              <a:xfrm rot="2700000">
                <a:off x="140502" y="4460924"/>
                <a:ext cx="524584" cy="502337"/>
                <a:chOff x="1189791" y="-1767331"/>
                <a:chExt cx="904284" cy="865933"/>
              </a:xfrm>
            </p:grpSpPr>
            <p:sp>
              <p:nvSpPr>
                <p:cNvPr id="965" name="Google Shape;96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6" name="Google Shape;966;p22"/>
                <p:cNvGrpSpPr/>
                <p:nvPr/>
              </p:nvGrpSpPr>
              <p:grpSpPr>
                <a:xfrm>
                  <a:off x="1232795" y="-1740829"/>
                  <a:ext cx="717621" cy="717392"/>
                  <a:chOff x="1483457" y="3953671"/>
                  <a:chExt cx="717621" cy="717392"/>
                </a:xfrm>
              </p:grpSpPr>
              <p:sp>
                <p:nvSpPr>
                  <p:cNvPr id="967" name="Google Shape;96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2" name="Google Shape;97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73" name="Shape 973"/>
        <p:cNvGrpSpPr/>
        <p:nvPr/>
      </p:nvGrpSpPr>
      <p:grpSpPr>
        <a:xfrm>
          <a:off x="0" y="0"/>
          <a:ext cx="0" cy="0"/>
          <a:chOff x="0" y="0"/>
          <a:chExt cx="0" cy="0"/>
        </a:xfrm>
      </p:grpSpPr>
      <p:sp>
        <p:nvSpPr>
          <p:cNvPr id="974" name="Google Shape;974;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5" name="Google Shape;975;p23"/>
          <p:cNvSpPr txBox="1"/>
          <p:nvPr>
            <p:ph idx="1" type="subTitle"/>
          </p:nvPr>
        </p:nvSpPr>
        <p:spPr>
          <a:xfrm>
            <a:off x="713225" y="2041525"/>
            <a:ext cx="5578500" cy="606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6" name="Google Shape;976;p23"/>
          <p:cNvSpPr txBox="1"/>
          <p:nvPr>
            <p:ph idx="2" type="subTitle"/>
          </p:nvPr>
        </p:nvSpPr>
        <p:spPr>
          <a:xfrm>
            <a:off x="713225" y="3366650"/>
            <a:ext cx="5578500" cy="642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7" name="Google Shape;977;p23"/>
          <p:cNvSpPr txBox="1"/>
          <p:nvPr>
            <p:ph idx="3" type="subTitle"/>
          </p:nvPr>
        </p:nvSpPr>
        <p:spPr>
          <a:xfrm>
            <a:off x="713225" y="167940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978" name="Google Shape;978;p23"/>
          <p:cNvSpPr txBox="1"/>
          <p:nvPr>
            <p:ph idx="4" type="subTitle"/>
          </p:nvPr>
        </p:nvSpPr>
        <p:spPr>
          <a:xfrm>
            <a:off x="713225" y="304055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979" name="Google Shape;979;p23"/>
          <p:cNvGrpSpPr/>
          <p:nvPr/>
        </p:nvGrpSpPr>
        <p:grpSpPr>
          <a:xfrm flipH="1" rot="-5400000">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8" name="Google Shape;99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08" name="Google Shape;100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8" name="Google Shape;101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25" name="Google Shape;1025;p23"/>
          <p:cNvPicPr preferRelativeResize="0"/>
          <p:nvPr/>
        </p:nvPicPr>
        <p:blipFill rotWithShape="1">
          <a:blip r:embed="rId2">
            <a:alphaModFix/>
          </a:blip>
          <a:srcRect b="26177" l="16960" r="7121" t="24718"/>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8" name="Google Shape;1028;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29" name="Google Shape;1029;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3"/>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3"/>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3"/>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4" name="Google Shape;1044;p23"/>
            <p:cNvSpPr/>
            <p:nvPr/>
          </p:nvSpPr>
          <p:spPr>
            <a:xfrm rot="-5400000">
              <a:off x="362395"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7" name="Google Shape;1047;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48" name="Google Shape;1048;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49"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3" name="Google Shape;1053;p24"/>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6" name="Google Shape;1056;p2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57" name="Google Shape;1057;p2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8" name="Google Shape;1058;p24"/>
          <p:cNvSpPr txBox="1"/>
          <p:nvPr>
            <p:ph idx="1" type="subTitle"/>
          </p:nvPr>
        </p:nvSpPr>
        <p:spPr>
          <a:xfrm>
            <a:off x="720000"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9" name="Google Shape;1059;p24"/>
          <p:cNvSpPr txBox="1"/>
          <p:nvPr>
            <p:ph idx="2" type="subTitle"/>
          </p:nvPr>
        </p:nvSpPr>
        <p:spPr>
          <a:xfrm>
            <a:off x="3584484"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0" name="Google Shape;1060;p24"/>
          <p:cNvSpPr txBox="1"/>
          <p:nvPr>
            <p:ph idx="3" type="subTitle"/>
          </p:nvPr>
        </p:nvSpPr>
        <p:spPr>
          <a:xfrm>
            <a:off x="6448975"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1" name="Google Shape;1061;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2" name="Google Shape;1062;p24"/>
          <p:cNvSpPr txBox="1"/>
          <p:nvPr>
            <p:ph idx="4" type="subTitle"/>
          </p:nvPr>
        </p:nvSpPr>
        <p:spPr>
          <a:xfrm>
            <a:off x="720000"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3" name="Google Shape;1063;p24"/>
          <p:cNvSpPr txBox="1"/>
          <p:nvPr>
            <p:ph idx="5" type="subTitle"/>
          </p:nvPr>
        </p:nvSpPr>
        <p:spPr>
          <a:xfrm>
            <a:off x="3584483"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4" name="Google Shape;1064;p24"/>
          <p:cNvSpPr txBox="1"/>
          <p:nvPr>
            <p:ph idx="6" type="subTitle"/>
          </p:nvPr>
        </p:nvSpPr>
        <p:spPr>
          <a:xfrm>
            <a:off x="6448972"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4"/>
            <p:cNvSpPr/>
            <p:nvPr/>
          </p:nvSpPr>
          <p:spPr>
            <a:xfrm>
              <a:off x="6873793" y="23394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b="26177" l="16960" r="7121" t="24718"/>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4"/>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4"/>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4"/>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4"/>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4"/>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1" name="Google Shape;1101;p24"/>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4"/>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3" name="Google Shape;1103;p24"/>
            <p:cNvGrpSpPr/>
            <p:nvPr/>
          </p:nvGrpSpPr>
          <p:grpSpPr>
            <a:xfrm flipH="1" rot="-2700000">
              <a:off x="-216370" y="1084101"/>
              <a:ext cx="708093" cy="708493"/>
              <a:chOff x="3678700" y="407275"/>
              <a:chExt cx="708100" cy="708500"/>
            </a:xfrm>
          </p:grpSpPr>
          <p:sp>
            <p:nvSpPr>
              <p:cNvPr id="1104" name="Google Shape;1104;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11" name="Shape 1111"/>
        <p:cNvGrpSpPr/>
        <p:nvPr/>
      </p:nvGrpSpPr>
      <p:grpSpPr>
        <a:xfrm>
          <a:off x="0" y="0"/>
          <a:ext cx="0" cy="0"/>
          <a:chOff x="0" y="0"/>
          <a:chExt cx="0" cy="0"/>
        </a:xfrm>
      </p:grpSpPr>
      <p:sp>
        <p:nvSpPr>
          <p:cNvPr id="1112" name="Google Shape;1112;p25"/>
          <p:cNvSpPr txBox="1"/>
          <p:nvPr>
            <p:ph idx="1" type="subTitle"/>
          </p:nvPr>
        </p:nvSpPr>
        <p:spPr>
          <a:xfrm>
            <a:off x="720000"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3" name="Google Shape;1113;p25"/>
          <p:cNvSpPr txBox="1"/>
          <p:nvPr>
            <p:ph idx="2" type="subTitle"/>
          </p:nvPr>
        </p:nvSpPr>
        <p:spPr>
          <a:xfrm>
            <a:off x="3584484"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4" name="Google Shape;1114;p25"/>
          <p:cNvSpPr txBox="1"/>
          <p:nvPr>
            <p:ph idx="3" type="subTitle"/>
          </p:nvPr>
        </p:nvSpPr>
        <p:spPr>
          <a:xfrm>
            <a:off x="6448975"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5" name="Google Shape;111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6" name="Google Shape;1116;p25"/>
          <p:cNvSpPr txBox="1"/>
          <p:nvPr>
            <p:ph idx="4" type="subTitle"/>
          </p:nvPr>
        </p:nvSpPr>
        <p:spPr>
          <a:xfrm>
            <a:off x="720000"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7" name="Google Shape;1117;p25"/>
          <p:cNvSpPr txBox="1"/>
          <p:nvPr>
            <p:ph idx="5" type="subTitle"/>
          </p:nvPr>
        </p:nvSpPr>
        <p:spPr>
          <a:xfrm>
            <a:off x="3584483"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8" name="Google Shape;1118;p25"/>
          <p:cNvSpPr txBox="1"/>
          <p:nvPr>
            <p:ph idx="6" type="subTitle"/>
          </p:nvPr>
        </p:nvSpPr>
        <p:spPr>
          <a:xfrm>
            <a:off x="6448972"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9" name="Google Shape;1119;p25"/>
          <p:cNvSpPr/>
          <p:nvPr>
            <p:ph idx="7" type="pic"/>
          </p:nvPr>
        </p:nvSpPr>
        <p:spPr>
          <a:xfrm>
            <a:off x="720000" y="1236800"/>
            <a:ext cx="1981800" cy="1662300"/>
          </a:xfrm>
          <a:prstGeom prst="snip1Rect">
            <a:avLst>
              <a:gd fmla="val 16667" name="adj"/>
            </a:avLst>
          </a:prstGeom>
          <a:noFill/>
          <a:ln>
            <a:noFill/>
          </a:ln>
        </p:spPr>
      </p:sp>
      <p:sp>
        <p:nvSpPr>
          <p:cNvPr id="1120" name="Google Shape;1120;p25"/>
          <p:cNvSpPr/>
          <p:nvPr>
            <p:ph idx="8" type="pic"/>
          </p:nvPr>
        </p:nvSpPr>
        <p:spPr>
          <a:xfrm>
            <a:off x="3584475" y="1236800"/>
            <a:ext cx="1981800" cy="1662300"/>
          </a:xfrm>
          <a:prstGeom prst="snip1Rect">
            <a:avLst>
              <a:gd fmla="val 16667" name="adj"/>
            </a:avLst>
          </a:prstGeom>
          <a:noFill/>
          <a:ln>
            <a:noFill/>
          </a:ln>
        </p:spPr>
      </p:sp>
      <p:sp>
        <p:nvSpPr>
          <p:cNvPr id="1121" name="Google Shape;1121;p25"/>
          <p:cNvSpPr/>
          <p:nvPr>
            <p:ph idx="9" type="pic"/>
          </p:nvPr>
        </p:nvSpPr>
        <p:spPr>
          <a:xfrm>
            <a:off x="6448950" y="1236800"/>
            <a:ext cx="1981800" cy="1662300"/>
          </a:xfrm>
          <a:prstGeom prst="snip1Rect">
            <a:avLst>
              <a:gd fmla="val 16667" name="adj"/>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5"/>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5"/>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5"/>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36" name="Google Shape;1136;p25"/>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9" name="Google Shape;1139;p25"/>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2" name="Google Shape;1162;p2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163" name="Google Shape;1163;p2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64" name="Shape 1164"/>
        <p:cNvGrpSpPr/>
        <p:nvPr/>
      </p:nvGrpSpPr>
      <p:grpSpPr>
        <a:xfrm>
          <a:off x="0" y="0"/>
          <a:ext cx="0" cy="0"/>
          <a:chOff x="0" y="0"/>
          <a:chExt cx="0" cy="0"/>
        </a:xfrm>
      </p:grpSpPr>
      <p:sp>
        <p:nvSpPr>
          <p:cNvPr id="1165" name="Google Shape;1165;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6" name="Google Shape;1166;p26"/>
          <p:cNvSpPr txBox="1"/>
          <p:nvPr>
            <p:ph idx="1" type="subTitle"/>
          </p:nvPr>
        </p:nvSpPr>
        <p:spPr>
          <a:xfrm>
            <a:off x="1804750"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7" name="Google Shape;1167;p26"/>
          <p:cNvSpPr txBox="1"/>
          <p:nvPr>
            <p:ph idx="2" type="subTitle"/>
          </p:nvPr>
        </p:nvSpPr>
        <p:spPr>
          <a:xfrm>
            <a:off x="5237152"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8" name="Google Shape;1168;p26"/>
          <p:cNvSpPr txBox="1"/>
          <p:nvPr>
            <p:ph idx="3" type="subTitle"/>
          </p:nvPr>
        </p:nvSpPr>
        <p:spPr>
          <a:xfrm>
            <a:off x="1804750"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9" name="Google Shape;1169;p26"/>
          <p:cNvSpPr txBox="1"/>
          <p:nvPr>
            <p:ph idx="4" type="subTitle"/>
          </p:nvPr>
        </p:nvSpPr>
        <p:spPr>
          <a:xfrm>
            <a:off x="5237152"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0" name="Google Shape;1170;p26"/>
          <p:cNvSpPr txBox="1"/>
          <p:nvPr>
            <p:ph idx="5" type="subTitle"/>
          </p:nvPr>
        </p:nvSpPr>
        <p:spPr>
          <a:xfrm>
            <a:off x="18047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1" name="Google Shape;1171;p26"/>
          <p:cNvSpPr txBox="1"/>
          <p:nvPr>
            <p:ph idx="6" type="subTitle"/>
          </p:nvPr>
        </p:nvSpPr>
        <p:spPr>
          <a:xfrm>
            <a:off x="52371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2" name="Google Shape;1172;p26"/>
          <p:cNvSpPr txBox="1"/>
          <p:nvPr>
            <p:ph idx="7" type="subTitle"/>
          </p:nvPr>
        </p:nvSpPr>
        <p:spPr>
          <a:xfrm>
            <a:off x="18047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3" name="Google Shape;1173;p26"/>
          <p:cNvSpPr txBox="1"/>
          <p:nvPr>
            <p:ph idx="8" type="subTitle"/>
          </p:nvPr>
        </p:nvSpPr>
        <p:spPr>
          <a:xfrm>
            <a:off x="52371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6"/>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flipH="1" rot="-8100000">
                  <a:off x="6536116" y="31506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6"/>
                <p:cNvSpPr/>
                <p:nvPr/>
              </p:nvSpPr>
              <p:spPr>
                <a:xfrm flipH="1" rot="-8100000">
                  <a:off x="7076657" y="1499343"/>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6"/>
                <p:cNvSpPr/>
                <p:nvPr/>
              </p:nvSpPr>
              <p:spPr>
                <a:xfrm>
                  <a:off x="8301511" y="-3353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6"/>
                <p:cNvSpPr/>
                <p:nvPr/>
              </p:nvSpPr>
              <p:spPr>
                <a:xfrm>
                  <a:off x="8554000" y="270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07" name="Google Shape;1207;p26"/>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15" name="Shape 1215"/>
        <p:cNvGrpSpPr/>
        <p:nvPr/>
      </p:nvGrpSpPr>
      <p:grpSpPr>
        <a:xfrm>
          <a:off x="0" y="0"/>
          <a:ext cx="0" cy="0"/>
          <a:chOff x="0" y="0"/>
          <a:chExt cx="0" cy="0"/>
        </a:xfrm>
      </p:grpSpPr>
      <p:sp>
        <p:nvSpPr>
          <p:cNvPr id="1216" name="Google Shape;121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7" name="Google Shape;1217;p27"/>
          <p:cNvSpPr txBox="1"/>
          <p:nvPr>
            <p:ph idx="1" type="subTitle"/>
          </p:nvPr>
        </p:nvSpPr>
        <p:spPr>
          <a:xfrm>
            <a:off x="720000"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8" name="Google Shape;1218;p27"/>
          <p:cNvSpPr txBox="1"/>
          <p:nvPr>
            <p:ph idx="2" type="subTitle"/>
          </p:nvPr>
        </p:nvSpPr>
        <p:spPr>
          <a:xfrm>
            <a:off x="3469872"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9" name="Google Shape;1219;p27"/>
          <p:cNvSpPr txBox="1"/>
          <p:nvPr>
            <p:ph idx="3" type="subTitle"/>
          </p:nvPr>
        </p:nvSpPr>
        <p:spPr>
          <a:xfrm>
            <a:off x="720000"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0" name="Google Shape;1220;p27"/>
          <p:cNvSpPr txBox="1"/>
          <p:nvPr>
            <p:ph idx="4" type="subTitle"/>
          </p:nvPr>
        </p:nvSpPr>
        <p:spPr>
          <a:xfrm>
            <a:off x="3469872"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1" name="Google Shape;1221;p27"/>
          <p:cNvSpPr txBox="1"/>
          <p:nvPr>
            <p:ph idx="5" type="subTitle"/>
          </p:nvPr>
        </p:nvSpPr>
        <p:spPr>
          <a:xfrm>
            <a:off x="6219751"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2" name="Google Shape;1222;p27"/>
          <p:cNvSpPr txBox="1"/>
          <p:nvPr>
            <p:ph idx="6" type="subTitle"/>
          </p:nvPr>
        </p:nvSpPr>
        <p:spPr>
          <a:xfrm>
            <a:off x="6219751"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3" name="Google Shape;1223;p27"/>
          <p:cNvSpPr txBox="1"/>
          <p:nvPr>
            <p:ph idx="7" type="subTitle"/>
          </p:nvPr>
        </p:nvSpPr>
        <p:spPr>
          <a:xfrm>
            <a:off x="720000"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4" name="Google Shape;1224;p27"/>
          <p:cNvSpPr txBox="1"/>
          <p:nvPr>
            <p:ph idx="8" type="subTitle"/>
          </p:nvPr>
        </p:nvSpPr>
        <p:spPr>
          <a:xfrm>
            <a:off x="3469873"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5" name="Google Shape;1225;p27"/>
          <p:cNvSpPr txBox="1"/>
          <p:nvPr>
            <p:ph idx="9" type="subTitle"/>
          </p:nvPr>
        </p:nvSpPr>
        <p:spPr>
          <a:xfrm>
            <a:off x="720000"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6" name="Google Shape;1226;p27"/>
          <p:cNvSpPr txBox="1"/>
          <p:nvPr>
            <p:ph idx="13" type="subTitle"/>
          </p:nvPr>
        </p:nvSpPr>
        <p:spPr>
          <a:xfrm>
            <a:off x="3469873"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7" name="Google Shape;1227;p27"/>
          <p:cNvSpPr txBox="1"/>
          <p:nvPr>
            <p:ph idx="14" type="subTitle"/>
          </p:nvPr>
        </p:nvSpPr>
        <p:spPr>
          <a:xfrm>
            <a:off x="6219752"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8" name="Google Shape;1228;p27"/>
          <p:cNvSpPr txBox="1"/>
          <p:nvPr>
            <p:ph idx="15" type="subTitle"/>
          </p:nvPr>
        </p:nvSpPr>
        <p:spPr>
          <a:xfrm>
            <a:off x="6219752"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b="26177" l="16960" r="7121" t="24718"/>
            <a:stretch/>
          </p:blipFill>
          <p:spPr>
            <a:xfrm>
              <a:off x="7361325" y="-596625"/>
              <a:ext cx="2441950" cy="1863749"/>
            </a:xfrm>
            <a:prstGeom prst="rect">
              <a:avLst/>
            </a:prstGeom>
            <a:noFill/>
            <a:ln>
              <a:noFill/>
            </a:ln>
          </p:spPr>
        </p:pic>
        <p:grpSp>
          <p:nvGrpSpPr>
            <p:cNvPr id="1231" name="Google Shape;1231;p27"/>
            <p:cNvGrpSpPr/>
            <p:nvPr/>
          </p:nvGrpSpPr>
          <p:grpSpPr>
            <a:xfrm flipH="1" rot="-2700000">
              <a:off x="7289785" y="-1246897"/>
              <a:ext cx="2552124" cy="3347490"/>
              <a:chOff x="2976325" y="908175"/>
              <a:chExt cx="4028179" cy="5283555"/>
            </a:xfrm>
          </p:grpSpPr>
          <p:sp>
            <p:nvSpPr>
              <p:cNvPr id="1232" name="Google Shape;1232;p27"/>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7"/>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7"/>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7"/>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3" name="Google Shape;1243;p27"/>
            <p:cNvPicPr preferRelativeResize="0"/>
            <p:nvPr/>
          </p:nvPicPr>
          <p:blipFill rotWithShape="1">
            <a:blip r:embed="rId2">
              <a:alphaModFix/>
            </a:blip>
            <a:srcRect b="26177" l="16960" r="7121" t="24718"/>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3" name="Google Shape;1263;p2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64" name="Google Shape;1264;p2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65" name="Shape 1265"/>
        <p:cNvGrpSpPr/>
        <p:nvPr/>
      </p:nvGrpSpPr>
      <p:grpSpPr>
        <a:xfrm>
          <a:off x="0" y="0"/>
          <a:ext cx="0" cy="0"/>
          <a:chOff x="0" y="0"/>
          <a:chExt cx="0" cy="0"/>
        </a:xfrm>
      </p:grpSpPr>
      <p:sp>
        <p:nvSpPr>
          <p:cNvPr id="1266" name="Google Shape;1266;p28"/>
          <p:cNvSpPr txBox="1"/>
          <p:nvPr>
            <p:ph hasCustomPrompt="1" type="title"/>
          </p:nvPr>
        </p:nvSpPr>
        <p:spPr>
          <a:xfrm>
            <a:off x="2358450" y="664988"/>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7" name="Google Shape;1267;p28"/>
          <p:cNvSpPr txBox="1"/>
          <p:nvPr>
            <p:ph idx="1" type="subTitle"/>
          </p:nvPr>
        </p:nvSpPr>
        <p:spPr>
          <a:xfrm>
            <a:off x="2358450" y="1282313"/>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68" name="Google Shape;1268;p28"/>
          <p:cNvSpPr txBox="1"/>
          <p:nvPr>
            <p:ph hasCustomPrompt="1" idx="2" type="title"/>
          </p:nvPr>
        </p:nvSpPr>
        <p:spPr>
          <a:xfrm>
            <a:off x="2358450" y="2027244"/>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9" name="Google Shape;1269;p28"/>
          <p:cNvSpPr txBox="1"/>
          <p:nvPr>
            <p:ph idx="3" type="subTitle"/>
          </p:nvPr>
        </p:nvSpPr>
        <p:spPr>
          <a:xfrm>
            <a:off x="2358450" y="2645558"/>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0" name="Google Shape;1270;p28"/>
          <p:cNvSpPr txBox="1"/>
          <p:nvPr>
            <p:ph hasCustomPrompt="1" idx="4" type="title"/>
          </p:nvPr>
        </p:nvSpPr>
        <p:spPr>
          <a:xfrm>
            <a:off x="2358450" y="3390475"/>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71" name="Google Shape;1271;p28"/>
          <p:cNvSpPr txBox="1"/>
          <p:nvPr>
            <p:ph idx="5" type="subTitle"/>
          </p:nvPr>
        </p:nvSpPr>
        <p:spPr>
          <a:xfrm>
            <a:off x="2358450" y="4009779"/>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2" name="Google Shape;1272;p28"/>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3" name="Google Shape;1273;p28"/>
          <p:cNvGrpSpPr/>
          <p:nvPr/>
        </p:nvGrpSpPr>
        <p:grpSpPr>
          <a:xfrm rot="5400000">
            <a:off x="8359950" y="-226050"/>
            <a:ext cx="439200" cy="439100"/>
            <a:chOff x="1101075" y="2142375"/>
            <a:chExt cx="439200" cy="439100"/>
          </a:xfrm>
        </p:grpSpPr>
        <p:sp>
          <p:nvSpPr>
            <p:cNvPr id="1274" name="Google Shape;1274;p2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28"/>
          <p:cNvGrpSpPr/>
          <p:nvPr/>
        </p:nvGrpSpPr>
        <p:grpSpPr>
          <a:xfrm>
            <a:off x="-903250" y="4838101"/>
            <a:ext cx="4558967" cy="134100"/>
            <a:chOff x="796100" y="3019701"/>
            <a:chExt cx="4558967" cy="134100"/>
          </a:xfrm>
        </p:grpSpPr>
        <p:sp>
          <p:nvSpPr>
            <p:cNvPr id="1277" name="Google Shape;1277;p2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8" name="Google Shape;1278;p2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79" name="Google Shape;1279;p2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280" name="Shape 1280"/>
        <p:cNvGrpSpPr/>
        <p:nvPr/>
      </p:nvGrpSpPr>
      <p:grpSpPr>
        <a:xfrm>
          <a:off x="0" y="0"/>
          <a:ext cx="0" cy="0"/>
          <a:chOff x="0" y="0"/>
          <a:chExt cx="0" cy="0"/>
        </a:xfrm>
      </p:grpSpPr>
      <p:sp>
        <p:nvSpPr>
          <p:cNvPr id="1281" name="Google Shape;1281;p29"/>
          <p:cNvSpPr txBox="1"/>
          <p:nvPr>
            <p:ph type="title"/>
          </p:nvPr>
        </p:nvSpPr>
        <p:spPr>
          <a:xfrm>
            <a:off x="1157288" y="68527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82" name="Google Shape;1282;p29"/>
          <p:cNvSpPr txBox="1"/>
          <p:nvPr>
            <p:ph idx="1" type="subTitle"/>
          </p:nvPr>
        </p:nvSpPr>
        <p:spPr>
          <a:xfrm>
            <a:off x="1157250" y="2203275"/>
            <a:ext cx="4448100" cy="10071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3" name="Google Shape;1283;p29"/>
          <p:cNvSpPr txBox="1"/>
          <p:nvPr>
            <p:ph idx="2" type="subTitle"/>
          </p:nvPr>
        </p:nvSpPr>
        <p:spPr>
          <a:xfrm>
            <a:off x="1157250" y="1800075"/>
            <a:ext cx="4448100" cy="385800"/>
          </a:xfrm>
          <a:prstGeom prst="rect">
            <a:avLst/>
          </a:prstGeom>
        </p:spPr>
        <p:txBody>
          <a:bodyPr anchorCtr="0" anchor="t" bIns="91425" lIns="91425" spcFirstLastPara="1" rIns="91425" wrap="square" tIns="91425">
            <a:noAutofit/>
          </a:bodyPr>
          <a:lstStyle>
            <a:lvl1pPr lvl="0">
              <a:spcBef>
                <a:spcPts val="0"/>
              </a:spcBef>
              <a:spcAft>
                <a:spcPts val="0"/>
              </a:spcAft>
              <a:buSzPts val="2500"/>
              <a:buFont typeface="IBM Plex Mono"/>
              <a:buNone/>
              <a:defRPr b="1" sz="2000">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4" name="Google Shape;1284;p29"/>
          <p:cNvSpPr txBox="1"/>
          <p:nvPr/>
        </p:nvSpPr>
        <p:spPr>
          <a:xfrm>
            <a:off x="1157300" y="3286450"/>
            <a:ext cx="5320200" cy="6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200">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b="1" lang="en" sz="1200" u="sng">
                <a:solidFill>
                  <a:schemeClr val="dk1"/>
                </a:solid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and includes icons by </a:t>
            </a:r>
            <a:r>
              <a:rPr b="1" lang="en" sz="1200" u="sng">
                <a:solidFill>
                  <a:schemeClr val="dk1"/>
                </a:solid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and infographics &amp; images by</a:t>
            </a:r>
            <a:r>
              <a:rPr b="1" lang="en" sz="1200">
                <a:solidFill>
                  <a:schemeClr val="dk1"/>
                </a:solidFill>
                <a:latin typeface="Poppins"/>
                <a:ea typeface="Poppins"/>
                <a:cs typeface="Poppins"/>
                <a:sym typeface="Poppins"/>
              </a:rPr>
              <a:t> </a:t>
            </a:r>
            <a:r>
              <a:rPr b="1" lang="en" sz="1200" u="sng">
                <a:solidFill>
                  <a:schemeClr val="dk1"/>
                </a:solidFill>
                <a:latin typeface="Poppins"/>
                <a:ea typeface="Poppins"/>
                <a:cs typeface="Poppins"/>
                <a:sym typeface="Poppins"/>
                <a:hlinkClick r:id="rId4">
                  <a:extLst>
                    <a:ext uri="{A12FA001-AC4F-418D-AE19-62706E023703}">
                      <ahyp:hlinkClr val="tx"/>
                    </a:ext>
                  </a:extLst>
                </a:hlinkClick>
              </a:rPr>
              <a:t>Freepik</a:t>
            </a:r>
            <a:r>
              <a:rPr b="1" lang="en" sz="1200" u="sng">
                <a:solidFill>
                  <a:schemeClr val="dk1"/>
                </a:solidFill>
                <a:latin typeface="Poppins"/>
                <a:ea typeface="Poppins"/>
                <a:cs typeface="Poppins"/>
                <a:sym typeface="Poppins"/>
              </a:rPr>
              <a:t> </a:t>
            </a:r>
            <a:endParaRPr b="1" sz="1200" u="sng">
              <a:solidFill>
                <a:schemeClr val="dk1"/>
              </a:solidFill>
              <a:latin typeface="Poppins"/>
              <a:ea typeface="Poppins"/>
              <a:cs typeface="Poppins"/>
              <a:sym typeface="Poppins"/>
            </a:endParaRPr>
          </a:p>
        </p:txBody>
      </p:sp>
      <p:grpSp>
        <p:nvGrpSpPr>
          <p:cNvPr id="1285" name="Google Shape;1285;p29"/>
          <p:cNvGrpSpPr/>
          <p:nvPr/>
        </p:nvGrpSpPr>
        <p:grpSpPr>
          <a:xfrm>
            <a:off x="-291585" y="-494819"/>
            <a:ext cx="1448824" cy="2238804"/>
            <a:chOff x="-308635" y="-494819"/>
            <a:chExt cx="1448824" cy="2238804"/>
          </a:xfrm>
        </p:grpSpPr>
        <p:grpSp>
          <p:nvGrpSpPr>
            <p:cNvPr id="1286" name="Google Shape;1286;p29"/>
            <p:cNvGrpSpPr/>
            <p:nvPr/>
          </p:nvGrpSpPr>
          <p:grpSpPr>
            <a:xfrm>
              <a:off x="-275757" y="-242066"/>
              <a:ext cx="981772" cy="1986051"/>
              <a:chOff x="-293545" y="3454371"/>
              <a:chExt cx="981772" cy="1986051"/>
            </a:xfrm>
          </p:grpSpPr>
          <p:sp>
            <p:nvSpPr>
              <p:cNvPr id="1287" name="Google Shape;1287;p29"/>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9"/>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9" name="Google Shape;1289;p29"/>
            <p:cNvGrpSpPr/>
            <p:nvPr/>
          </p:nvGrpSpPr>
          <p:grpSpPr>
            <a:xfrm>
              <a:off x="364499" y="794648"/>
              <a:ext cx="699940" cy="478601"/>
              <a:chOff x="39722" y="4349021"/>
              <a:chExt cx="1061964" cy="726143"/>
            </a:xfrm>
          </p:grpSpPr>
          <p:grpSp>
            <p:nvGrpSpPr>
              <p:cNvPr id="1290" name="Google Shape;1290;p29"/>
              <p:cNvGrpSpPr/>
              <p:nvPr/>
            </p:nvGrpSpPr>
            <p:grpSpPr>
              <a:xfrm rot="2700000">
                <a:off x="140502" y="4460924"/>
                <a:ext cx="524584" cy="502337"/>
                <a:chOff x="1189791" y="-1767331"/>
                <a:chExt cx="904284" cy="865933"/>
              </a:xfrm>
            </p:grpSpPr>
            <p:sp>
              <p:nvSpPr>
                <p:cNvPr id="1291" name="Google Shape;1291;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29"/>
                <p:cNvGrpSpPr/>
                <p:nvPr/>
              </p:nvGrpSpPr>
              <p:grpSpPr>
                <a:xfrm>
                  <a:off x="1232795" y="-1740829"/>
                  <a:ext cx="717621" cy="717392"/>
                  <a:chOff x="1483457" y="3953671"/>
                  <a:chExt cx="717621" cy="717392"/>
                </a:xfrm>
              </p:grpSpPr>
              <p:sp>
                <p:nvSpPr>
                  <p:cNvPr id="1293" name="Google Shape;1293;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8" name="Google Shape;1298;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9" name="Google Shape;1299;p29"/>
            <p:cNvGrpSpPr/>
            <p:nvPr/>
          </p:nvGrpSpPr>
          <p:grpSpPr>
            <a:xfrm rot="-5400000">
              <a:off x="-460623" y="-342832"/>
              <a:ext cx="1351491" cy="1047516"/>
              <a:chOff x="-2460210" y="2758493"/>
              <a:chExt cx="1351491" cy="1047516"/>
            </a:xfrm>
          </p:grpSpPr>
          <p:sp>
            <p:nvSpPr>
              <p:cNvPr id="1300" name="Google Shape;1300;p29"/>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9"/>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9"/>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9"/>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4" name="Google Shape;1304;p29"/>
            <p:cNvGrpSpPr/>
            <p:nvPr/>
          </p:nvGrpSpPr>
          <p:grpSpPr>
            <a:xfrm>
              <a:off x="440249" y="455173"/>
              <a:ext cx="699940" cy="478601"/>
              <a:chOff x="39722" y="4349021"/>
              <a:chExt cx="1061964" cy="726143"/>
            </a:xfrm>
          </p:grpSpPr>
          <p:grpSp>
            <p:nvGrpSpPr>
              <p:cNvPr id="1305" name="Google Shape;1305;p29"/>
              <p:cNvGrpSpPr/>
              <p:nvPr/>
            </p:nvGrpSpPr>
            <p:grpSpPr>
              <a:xfrm rot="2700000">
                <a:off x="140502" y="4460924"/>
                <a:ext cx="524584" cy="502337"/>
                <a:chOff x="1189791" y="-1767331"/>
                <a:chExt cx="904284" cy="865933"/>
              </a:xfrm>
            </p:grpSpPr>
            <p:sp>
              <p:nvSpPr>
                <p:cNvPr id="1306" name="Google Shape;1306;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29"/>
                <p:cNvGrpSpPr/>
                <p:nvPr/>
              </p:nvGrpSpPr>
              <p:grpSpPr>
                <a:xfrm>
                  <a:off x="1232795" y="-1740829"/>
                  <a:ext cx="717621" cy="717392"/>
                  <a:chOff x="1483457" y="3953671"/>
                  <a:chExt cx="717621" cy="717392"/>
                </a:xfrm>
              </p:grpSpPr>
              <p:sp>
                <p:nvSpPr>
                  <p:cNvPr id="1308" name="Google Shape;1308;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3" name="Google Shape;1313;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4" name="Google Shape;1314;p29"/>
            <p:cNvGrpSpPr/>
            <p:nvPr/>
          </p:nvGrpSpPr>
          <p:grpSpPr>
            <a:xfrm>
              <a:off x="-63826" y="511661"/>
              <a:ext cx="699940" cy="478601"/>
              <a:chOff x="39722" y="4349021"/>
              <a:chExt cx="1061964" cy="726143"/>
            </a:xfrm>
          </p:grpSpPr>
          <p:grpSp>
            <p:nvGrpSpPr>
              <p:cNvPr id="1315" name="Google Shape;1315;p29"/>
              <p:cNvGrpSpPr/>
              <p:nvPr/>
            </p:nvGrpSpPr>
            <p:grpSpPr>
              <a:xfrm rot="2700000">
                <a:off x="140502" y="4460924"/>
                <a:ext cx="524584" cy="502337"/>
                <a:chOff x="1189791" y="-1767331"/>
                <a:chExt cx="904284" cy="865933"/>
              </a:xfrm>
            </p:grpSpPr>
            <p:sp>
              <p:nvSpPr>
                <p:cNvPr id="1316" name="Google Shape;1316;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7" name="Google Shape;1317;p29"/>
                <p:cNvGrpSpPr/>
                <p:nvPr/>
              </p:nvGrpSpPr>
              <p:grpSpPr>
                <a:xfrm>
                  <a:off x="1232795" y="-1740829"/>
                  <a:ext cx="717621" cy="717392"/>
                  <a:chOff x="1483457" y="3953671"/>
                  <a:chExt cx="717621" cy="717392"/>
                </a:xfrm>
              </p:grpSpPr>
              <p:sp>
                <p:nvSpPr>
                  <p:cNvPr id="1318" name="Google Shape;1318;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3" name="Google Shape;1323;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4" name="Google Shape;1324;p29"/>
          <p:cNvGrpSpPr/>
          <p:nvPr/>
        </p:nvGrpSpPr>
        <p:grpSpPr>
          <a:xfrm>
            <a:off x="2659712" y="4275400"/>
            <a:ext cx="4952059" cy="2992224"/>
            <a:chOff x="2659712" y="4275400"/>
            <a:chExt cx="4952059" cy="2992224"/>
          </a:xfrm>
        </p:grpSpPr>
        <p:pic>
          <p:nvPicPr>
            <p:cNvPr id="1325" name="Google Shape;1325;p29"/>
            <p:cNvPicPr preferRelativeResize="0"/>
            <p:nvPr/>
          </p:nvPicPr>
          <p:blipFill rotWithShape="1">
            <a:blip r:embed="rId5">
              <a:alphaModFix/>
            </a:blip>
            <a:srcRect b="26177" l="16960" r="7121" t="24718"/>
            <a:stretch/>
          </p:blipFill>
          <p:spPr>
            <a:xfrm rot="10800000">
              <a:off x="2659712" y="4275400"/>
              <a:ext cx="3549051" cy="2992224"/>
            </a:xfrm>
            <a:prstGeom prst="rect">
              <a:avLst/>
            </a:prstGeom>
            <a:noFill/>
            <a:ln>
              <a:noFill/>
            </a:ln>
          </p:spPr>
        </p:pic>
        <p:grpSp>
          <p:nvGrpSpPr>
            <p:cNvPr id="1326" name="Google Shape;1326;p29"/>
            <p:cNvGrpSpPr/>
            <p:nvPr/>
          </p:nvGrpSpPr>
          <p:grpSpPr>
            <a:xfrm rot="-5400000">
              <a:off x="3258038" y="4413859"/>
              <a:ext cx="906953" cy="1517787"/>
              <a:chOff x="79748" y="2808602"/>
              <a:chExt cx="906953" cy="1517787"/>
            </a:xfrm>
          </p:grpSpPr>
          <p:sp>
            <p:nvSpPr>
              <p:cNvPr id="1327" name="Google Shape;1327;p29"/>
              <p:cNvSpPr/>
              <p:nvPr/>
            </p:nvSpPr>
            <p:spPr>
              <a:xfrm rot="5400000">
                <a:off x="357831" y="282094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9"/>
              <p:cNvSpPr/>
              <p:nvPr/>
            </p:nvSpPr>
            <p:spPr>
              <a:xfrm rot="5400000">
                <a:off x="537866" y="3393994"/>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9"/>
              <p:cNvSpPr/>
              <p:nvPr/>
            </p:nvSpPr>
            <p:spPr>
              <a:xfrm rot="5400000">
                <a:off x="67406" y="3278257"/>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9"/>
              <p:cNvSpPr/>
              <p:nvPr/>
            </p:nvSpPr>
            <p:spPr>
              <a:xfrm rot="5400000">
                <a:off x="417006" y="375669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29"/>
            <p:cNvGrpSpPr/>
            <p:nvPr/>
          </p:nvGrpSpPr>
          <p:grpSpPr>
            <a:xfrm rot="5400000">
              <a:off x="5484569" y="3756062"/>
              <a:ext cx="1421047" cy="2833357"/>
              <a:chOff x="334358" y="2186737"/>
              <a:chExt cx="1421047" cy="2833357"/>
            </a:xfrm>
          </p:grpSpPr>
          <p:sp>
            <p:nvSpPr>
              <p:cNvPr id="1332" name="Google Shape;1332;p29"/>
              <p:cNvSpPr/>
              <p:nvPr/>
            </p:nvSpPr>
            <p:spPr>
              <a:xfrm rot="10800000">
                <a:off x="334358" y="2186737"/>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3" name="Google Shape;1333;p29"/>
              <p:cNvGrpSpPr/>
              <p:nvPr/>
            </p:nvGrpSpPr>
            <p:grpSpPr>
              <a:xfrm rot="5400000">
                <a:off x="1046250" y="3181856"/>
                <a:ext cx="161977" cy="161940"/>
                <a:chOff x="1101075" y="2142375"/>
                <a:chExt cx="439200" cy="439100"/>
              </a:xfrm>
            </p:grpSpPr>
            <p:sp>
              <p:nvSpPr>
                <p:cNvPr id="1334" name="Google Shape;1334;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6" name="Google Shape;1336;p29"/>
              <p:cNvGrpSpPr/>
              <p:nvPr/>
            </p:nvGrpSpPr>
            <p:grpSpPr>
              <a:xfrm rot="-5400000">
                <a:off x="628029" y="4564272"/>
                <a:ext cx="161977" cy="161940"/>
                <a:chOff x="1101075" y="2142375"/>
                <a:chExt cx="439200" cy="439100"/>
              </a:xfrm>
            </p:grpSpPr>
            <p:sp>
              <p:nvSpPr>
                <p:cNvPr id="1337" name="Google Shape;1337;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39"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4" name="Google Shape;1354;p30"/>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7" name="Google Shape;1357;p30"/>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4"/>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AutoNum type="arabicPeriod"/>
              <a:defRPr>
                <a:solidFill>
                  <a:srgbClr val="191919"/>
                </a:solidFill>
              </a:defRPr>
            </a:lvl1pPr>
            <a:lvl2pPr indent="-317500" lvl="1" marL="9144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indent="-317500" lvl="2" marL="13716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indent="-317500" lvl="3" marL="18288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indent="-317500" lvl="4" marL="22860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indent="-317500" lvl="5" marL="27432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indent="-317500" lvl="6" marL="32004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indent="-317500" lvl="7" marL="36576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indent="-317500" lvl="8" marL="41148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b="26177" l="16960" r="7121" t="24718"/>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rot="10800000">
                <a:off x="7785196" y="3421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4"/>
            <p:cNvSpPr/>
            <p:nvPr/>
          </p:nvSpPr>
          <p:spPr>
            <a:xfrm rot="5400000">
              <a:off x="8098189" y="-87718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rot="10800000">
              <a:off x="-132364"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4"/>
            <p:cNvSpPr/>
            <p:nvPr/>
          </p:nvSpPr>
          <p:spPr>
            <a:xfrm>
              <a:off x="152767" y="-5725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6579" y="-57316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1378"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9" name="Google Shape;1419;p31"/>
              <p:cNvCxnSpPr/>
              <p:nvPr/>
            </p:nvCxnSpPr>
            <p:spPr>
              <a:xfrm>
                <a:off x="796100" y="3086750"/>
                <a:ext cx="4462800" cy="0"/>
              </a:xfrm>
              <a:prstGeom prst="straightConnector1">
                <a:avLst/>
              </a:prstGeom>
              <a:noFill/>
              <a:ln cap="flat" cmpd="sng" w="9525">
                <a:solidFill>
                  <a:schemeClr val="lt1"/>
                </a:solidFill>
                <a:prstDash val="solid"/>
                <a:round/>
                <a:headEnd len="med" w="med" type="none"/>
                <a:tailEnd len="med" w="med" type="none"/>
              </a:ln>
            </p:spPr>
          </p:cxnSp>
          <p:sp>
            <p:nvSpPr>
              <p:cNvPr id="1420" name="Google Shape;1420;p31"/>
              <p:cNvSpPr/>
              <p:nvPr/>
            </p:nvSpPr>
            <p:spPr>
              <a:xfrm>
                <a:off x="5251079" y="3049843"/>
                <a:ext cx="73800" cy="7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4" name="Shape 174"/>
        <p:cNvGrpSpPr/>
        <p:nvPr/>
      </p:nvGrpSpPr>
      <p:grpSpPr>
        <a:xfrm>
          <a:off x="0" y="0"/>
          <a:ext cx="0" cy="0"/>
          <a:chOff x="0" y="0"/>
          <a:chExt cx="0" cy="0"/>
        </a:xfrm>
      </p:grpSpPr>
      <p:sp>
        <p:nvSpPr>
          <p:cNvPr id="175" name="Google Shape;17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6" name="Google Shape;176;p5"/>
          <p:cNvSpPr txBox="1"/>
          <p:nvPr>
            <p:ph idx="1" type="subTitle"/>
          </p:nvPr>
        </p:nvSpPr>
        <p:spPr>
          <a:xfrm>
            <a:off x="4999903"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5"/>
          <p:cNvSpPr txBox="1"/>
          <p:nvPr>
            <p:ph idx="2" type="subTitle"/>
          </p:nvPr>
        </p:nvSpPr>
        <p:spPr>
          <a:xfrm>
            <a:off x="1803800"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5"/>
          <p:cNvSpPr txBox="1"/>
          <p:nvPr>
            <p:ph idx="3" type="subTitle"/>
          </p:nvPr>
        </p:nvSpPr>
        <p:spPr>
          <a:xfrm>
            <a:off x="4999908"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79" name="Google Shape;179;p5"/>
          <p:cNvSpPr txBox="1"/>
          <p:nvPr>
            <p:ph idx="4" type="subTitle"/>
          </p:nvPr>
        </p:nvSpPr>
        <p:spPr>
          <a:xfrm>
            <a:off x="1803800"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b="26177" l="16960" r="7121" t="24718"/>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5" name="Google Shape;205;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 name="Google Shape;22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0" name="Google Shape;23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5"/>
            <p:cNvSpPr/>
            <p:nvPr/>
          </p:nvSpPr>
          <p:spPr>
            <a:xfrm rot="-5400000">
              <a:off x="1755111"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42" name="Google Shape;242;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50" name="Google Shape;250;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6"/>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255" name="Google Shape;25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4" name="Google Shape;28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4" name="Google Shape;29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8" name="Google Shape;308;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3" name="Google Shape;32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3" name="Google Shape;33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6" name="Google Shape;336;p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37" name="Google Shape;337;p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8" name="Shape 338"/>
        <p:cNvGrpSpPr/>
        <p:nvPr/>
      </p:nvGrpSpPr>
      <p:grpSpPr>
        <a:xfrm>
          <a:off x="0" y="0"/>
          <a:ext cx="0" cy="0"/>
          <a:chOff x="0" y="0"/>
          <a:chExt cx="0" cy="0"/>
        </a:xfrm>
      </p:grpSpPr>
      <p:sp>
        <p:nvSpPr>
          <p:cNvPr id="339" name="Google Shape;339;p7"/>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p:txBody>
      </p:sp>
      <p:sp>
        <p:nvSpPr>
          <p:cNvPr id="340" name="Google Shape;340;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rot="-2700000">
              <a:off x="6782013" y="-26000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p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50" name="Google Shape;350;p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b="26177" l="16960" r="7121" t="24718"/>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4" name="Shape 364"/>
        <p:cNvGrpSpPr/>
        <p:nvPr/>
      </p:nvGrpSpPr>
      <p:grpSpPr>
        <a:xfrm>
          <a:off x="0" y="0"/>
          <a:ext cx="0" cy="0"/>
          <a:chOff x="0" y="0"/>
          <a:chExt cx="0" cy="0"/>
        </a:xfrm>
      </p:grpSpPr>
      <p:sp>
        <p:nvSpPr>
          <p:cNvPr id="365" name="Google Shape;365;p8"/>
          <p:cNvSpPr txBox="1"/>
          <p:nvPr>
            <p:ph type="title"/>
          </p:nvPr>
        </p:nvSpPr>
        <p:spPr>
          <a:xfrm>
            <a:off x="713225" y="2122600"/>
            <a:ext cx="7297500" cy="9102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rot="5400000">
                <a:off x="391825" y="3465468"/>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p:nvPr/>
          </p:nvSpPr>
          <p:spPr>
            <a:xfrm rot="5400000">
              <a:off x="7783092" y="-77047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rot="5400000">
              <a:off x="7617537" y="-361157"/>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5" name="Shape 375"/>
        <p:cNvGrpSpPr/>
        <p:nvPr/>
      </p:nvGrpSpPr>
      <p:grpSpPr>
        <a:xfrm>
          <a:off x="0" y="0"/>
          <a:ext cx="0" cy="0"/>
          <a:chOff x="0" y="0"/>
          <a:chExt cx="0" cy="0"/>
        </a:xfrm>
      </p:grpSpPr>
      <p:sp>
        <p:nvSpPr>
          <p:cNvPr id="376" name="Google Shape;376;p9"/>
          <p:cNvSpPr txBox="1"/>
          <p:nvPr>
            <p:ph type="title"/>
          </p:nvPr>
        </p:nvSpPr>
        <p:spPr>
          <a:xfrm>
            <a:off x="720000" y="919750"/>
            <a:ext cx="3145200" cy="140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7" name="Google Shape;377;p9"/>
          <p:cNvSpPr txBox="1"/>
          <p:nvPr>
            <p:ph idx="1" type="subTitle"/>
          </p:nvPr>
        </p:nvSpPr>
        <p:spPr>
          <a:xfrm>
            <a:off x="720000" y="2628350"/>
            <a:ext cx="3145200" cy="1595400"/>
          </a:xfrm>
          <a:prstGeom prst="rect">
            <a:avLst/>
          </a:prstGeom>
        </p:spPr>
        <p:txBody>
          <a:bodyPr anchorCtr="0" anchor="t" bIns="91425" lIns="91425" spcFirstLastPara="1" rIns="91425" wrap="square" tIns="91425">
            <a:noAutofit/>
          </a:bodyPr>
          <a:lstStyle>
            <a:lvl1pPr lvl="0" rtl="0">
              <a:spcBef>
                <a:spcPts val="0"/>
              </a:spcBef>
              <a:spcAft>
                <a:spcPts val="0"/>
              </a:spcAft>
              <a:buSzPts val="800"/>
              <a:buFont typeface="Open Sans"/>
              <a:buChar char="●"/>
              <a:defRPr/>
            </a:lvl1pPr>
            <a:lvl2pPr lvl="1" rtl="0" algn="ctr">
              <a:lnSpc>
                <a:spcPct val="100000"/>
              </a:lnSpc>
              <a:spcBef>
                <a:spcPts val="0"/>
              </a:spcBef>
              <a:spcAft>
                <a:spcPts val="0"/>
              </a:spcAft>
              <a:buSzPts val="800"/>
              <a:buFont typeface="Open Sans"/>
              <a:buChar char="○"/>
              <a:defRPr/>
            </a:lvl2pPr>
            <a:lvl3pPr lvl="2" rtl="0" algn="ctr">
              <a:lnSpc>
                <a:spcPct val="100000"/>
              </a:lnSpc>
              <a:spcBef>
                <a:spcPts val="0"/>
              </a:spcBef>
              <a:spcAft>
                <a:spcPts val="0"/>
              </a:spcAft>
              <a:buSzPts val="800"/>
              <a:buFont typeface="Open Sans"/>
              <a:buChar char="■"/>
              <a:defRPr/>
            </a:lvl3pPr>
            <a:lvl4pPr lvl="3" rtl="0" algn="ctr">
              <a:lnSpc>
                <a:spcPct val="100000"/>
              </a:lnSpc>
              <a:spcBef>
                <a:spcPts val="0"/>
              </a:spcBef>
              <a:spcAft>
                <a:spcPts val="0"/>
              </a:spcAft>
              <a:buSzPts val="800"/>
              <a:buFont typeface="Open Sans"/>
              <a:buChar char="●"/>
              <a:defRPr/>
            </a:lvl4pPr>
            <a:lvl5pPr lvl="4" rtl="0" algn="ctr">
              <a:lnSpc>
                <a:spcPct val="100000"/>
              </a:lnSpc>
              <a:spcBef>
                <a:spcPts val="0"/>
              </a:spcBef>
              <a:spcAft>
                <a:spcPts val="0"/>
              </a:spcAft>
              <a:buSzPts val="1200"/>
              <a:buFont typeface="Open Sans"/>
              <a:buChar char="○"/>
              <a:defRPr/>
            </a:lvl5pPr>
            <a:lvl6pPr lvl="5" rtl="0" algn="ctr">
              <a:lnSpc>
                <a:spcPct val="100000"/>
              </a:lnSpc>
              <a:spcBef>
                <a:spcPts val="0"/>
              </a:spcBef>
              <a:spcAft>
                <a:spcPts val="0"/>
              </a:spcAft>
              <a:buSzPts val="1200"/>
              <a:buFont typeface="Open Sans"/>
              <a:buChar char="■"/>
              <a:defRPr/>
            </a:lvl6pPr>
            <a:lvl7pPr lvl="6" rtl="0" algn="ctr">
              <a:lnSpc>
                <a:spcPct val="100000"/>
              </a:lnSpc>
              <a:spcBef>
                <a:spcPts val="0"/>
              </a:spcBef>
              <a:spcAft>
                <a:spcPts val="0"/>
              </a:spcAft>
              <a:buSzPts val="700"/>
              <a:buFont typeface="Open Sans"/>
              <a:buChar char="●"/>
              <a:defRPr/>
            </a:lvl7pPr>
            <a:lvl8pPr lvl="7" rtl="0" algn="ctr">
              <a:lnSpc>
                <a:spcPct val="100000"/>
              </a:lnSpc>
              <a:spcBef>
                <a:spcPts val="0"/>
              </a:spcBef>
              <a:spcAft>
                <a:spcPts val="0"/>
              </a:spcAft>
              <a:buSzPts val="700"/>
              <a:buFont typeface="Open Sans"/>
              <a:buChar char="○"/>
              <a:defRPr/>
            </a:lvl8pPr>
            <a:lvl9pPr lvl="8" rtl="0" algn="ctr">
              <a:lnSpc>
                <a:spcPct val="100000"/>
              </a:lnSpc>
              <a:spcBef>
                <a:spcPts val="0"/>
              </a:spcBef>
              <a:spcAft>
                <a:spcPts val="0"/>
              </a:spcAft>
              <a:buSzPts val="600"/>
              <a:buFont typeface="Open Sans"/>
              <a:buChar char="■"/>
              <a:defRPr/>
            </a:lvl9pPr>
          </a:lstStyle>
          <a:p/>
        </p:txBody>
      </p:sp>
      <p:sp>
        <p:nvSpPr>
          <p:cNvPr id="378" name="Google Shape;378;p9"/>
          <p:cNvSpPr/>
          <p:nvPr>
            <p:ph idx="2" type="pic"/>
          </p:nvPr>
        </p:nvSpPr>
        <p:spPr>
          <a:xfrm>
            <a:off x="4135800" y="539500"/>
            <a:ext cx="4295100" cy="4069200"/>
          </a:xfrm>
          <a:prstGeom prst="snip1Rect">
            <a:avLst>
              <a:gd fmla="val 16667" name="adj"/>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b="26177" l="16960" r="7121" t="24718"/>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9"/>
            <p:cNvSpPr/>
            <p:nvPr/>
          </p:nvSpPr>
          <p:spPr>
            <a:xfrm rot="5400000">
              <a:off x="501466" y="-1277128"/>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9" name="Google Shape;409;p9"/>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9"/>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2" name="Google Shape;422;p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423" name="Google Shape;423;p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4" name="Shape 424"/>
        <p:cNvGrpSpPr/>
        <p:nvPr/>
      </p:nvGrpSpPr>
      <p:grpSpPr>
        <a:xfrm>
          <a:off x="0" y="0"/>
          <a:ext cx="0" cy="0"/>
          <a:chOff x="0" y="0"/>
          <a:chExt cx="0" cy="0"/>
        </a:xfrm>
      </p:grpSpPr>
      <p:sp>
        <p:nvSpPr>
          <p:cNvPr id="425" name="Google Shape;425;p10"/>
          <p:cNvSpPr/>
          <p:nvPr>
            <p:ph idx="2" type="pic"/>
          </p:nvPr>
        </p:nvSpPr>
        <p:spPr>
          <a:xfrm>
            <a:off x="0" y="0"/>
            <a:ext cx="9144000" cy="5143500"/>
          </a:xfrm>
          <a:prstGeom prst="rect">
            <a:avLst/>
          </a:prstGeom>
          <a:noFill/>
          <a:ln>
            <a:noFill/>
          </a:ln>
        </p:spPr>
      </p:sp>
      <p:sp>
        <p:nvSpPr>
          <p:cNvPr id="426" name="Google Shape;426;p10"/>
          <p:cNvSpPr txBox="1"/>
          <p:nvPr>
            <p:ph type="title"/>
          </p:nvPr>
        </p:nvSpPr>
        <p:spPr>
          <a:xfrm>
            <a:off x="720000" y="539500"/>
            <a:ext cx="3672000" cy="93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github.com/rishabhg19/FullStackFin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hyperlink" Target="https://keeperappbackend-itaz.onrender.com/notes" TargetMode="External"/><Relationship Id="rId4" Type="http://schemas.openxmlformats.org/officeDocument/2006/relationships/hyperlink" Target="https://full-stack-final-gilt.vercel.ap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www.youtube.com/playlist?list=PLCKLPJHmXyU_VXHlXJNoiteyidITvZXM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hyperlink" Target="https://www.youtube.com/watch?v=WG6nyjOz-_w" TargetMode="External"/><Relationship Id="rId4" Type="http://schemas.openxmlformats.org/officeDocument/2006/relationships/hyperlink" Target="http://www.youtube.com/watch?v=WG6nyjOz-_w" TargetMode="External"/><Relationship Id="rId5"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4" name="Shape 1424"/>
        <p:cNvGrpSpPr/>
        <p:nvPr/>
      </p:nvGrpSpPr>
      <p:grpSpPr>
        <a:xfrm>
          <a:off x="0" y="0"/>
          <a:ext cx="0" cy="0"/>
          <a:chOff x="0" y="0"/>
          <a:chExt cx="0" cy="0"/>
        </a:xfrm>
      </p:grpSpPr>
      <p:sp>
        <p:nvSpPr>
          <p:cNvPr id="1425" name="Google Shape;1425;p32"/>
          <p:cNvSpPr txBox="1"/>
          <p:nvPr>
            <p:ph idx="1" type="subTitle"/>
          </p:nvPr>
        </p:nvSpPr>
        <p:spPr>
          <a:xfrm>
            <a:off x="1096850" y="3456250"/>
            <a:ext cx="48825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Rishabh Ganesh</a:t>
            </a:r>
            <a:endParaRPr/>
          </a:p>
          <a:p>
            <a:pPr indent="0" lvl="0" marL="0" rtl="0" algn="l">
              <a:spcBef>
                <a:spcPts val="0"/>
              </a:spcBef>
              <a:spcAft>
                <a:spcPts val="0"/>
              </a:spcAft>
              <a:buNone/>
            </a:pPr>
            <a:r>
              <a:rPr lang="en"/>
              <a:t>Professor Ahmed</a:t>
            </a:r>
            <a:endParaRPr/>
          </a:p>
          <a:p>
            <a:pPr indent="0" lvl="0" marL="0" rtl="0" algn="l">
              <a:spcBef>
                <a:spcPts val="0"/>
              </a:spcBef>
              <a:spcAft>
                <a:spcPts val="0"/>
              </a:spcAft>
              <a:buNone/>
            </a:pPr>
            <a:r>
              <a:rPr lang="en"/>
              <a:t>Full Stack Development</a:t>
            </a:r>
            <a:endParaRPr/>
          </a:p>
          <a:p>
            <a:pPr indent="0" lvl="0" marL="0" rtl="0" algn="l">
              <a:spcBef>
                <a:spcPts val="0"/>
              </a:spcBef>
              <a:spcAft>
                <a:spcPts val="0"/>
              </a:spcAft>
              <a:buNone/>
            </a:pPr>
            <a:r>
              <a:rPr lang="en"/>
              <a:t>Spring 2024</a:t>
            </a:r>
            <a:endParaRPr/>
          </a:p>
          <a:p>
            <a:pPr indent="0" lvl="0" marL="0" rtl="0" algn="l">
              <a:spcBef>
                <a:spcPts val="0"/>
              </a:spcBef>
              <a:spcAft>
                <a:spcPts val="0"/>
              </a:spcAft>
              <a:buNone/>
            </a:pPr>
            <a:r>
              <a:t/>
            </a:r>
            <a:endParaRPr/>
          </a:p>
        </p:txBody>
      </p:sp>
      <p:sp>
        <p:nvSpPr>
          <p:cNvPr id="1426" name="Google Shape;1426;p32"/>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Full Stack Keeper App - COMS W3102 Final Project</a:t>
            </a:r>
            <a:endParaRPr>
              <a:solidFill>
                <a:schemeClr val="dk1"/>
              </a:solidFill>
            </a:endParaRPr>
          </a:p>
        </p:txBody>
      </p:sp>
      <p:grpSp>
        <p:nvGrpSpPr>
          <p:cNvPr id="1427" name="Google Shape;1427;p32"/>
          <p:cNvGrpSpPr/>
          <p:nvPr/>
        </p:nvGrpSpPr>
        <p:grpSpPr>
          <a:xfrm>
            <a:off x="1096850" y="3242811"/>
            <a:ext cx="3936683" cy="134070"/>
            <a:chOff x="1096850" y="3242811"/>
            <a:chExt cx="3936683" cy="134070"/>
          </a:xfrm>
        </p:grpSpPr>
        <p:cxnSp>
          <p:nvCxnSpPr>
            <p:cNvPr id="1428" name="Google Shape;1428;p32"/>
            <p:cNvCxnSpPr/>
            <p:nvPr/>
          </p:nvCxnSpPr>
          <p:spPr>
            <a:xfrm>
              <a:off x="1096850" y="3309850"/>
              <a:ext cx="3840600" cy="0"/>
            </a:xfrm>
            <a:prstGeom prst="straightConnector1">
              <a:avLst/>
            </a:prstGeom>
            <a:noFill/>
            <a:ln cap="flat" cmpd="sng" w="9525">
              <a:solidFill>
                <a:schemeClr val="dk2"/>
              </a:solidFill>
              <a:prstDash val="solid"/>
              <a:round/>
              <a:headEnd len="med" w="med" type="none"/>
              <a:tailEnd len="med" w="med" type="none"/>
            </a:ln>
          </p:spPr>
        </p:cxnSp>
        <p:grpSp>
          <p:nvGrpSpPr>
            <p:cNvPr id="1429" name="Google Shape;1429;p32"/>
            <p:cNvGrpSpPr/>
            <p:nvPr/>
          </p:nvGrpSpPr>
          <p:grpSpPr>
            <a:xfrm>
              <a:off x="4899464" y="3242811"/>
              <a:ext cx="134070" cy="134070"/>
              <a:chOff x="8382514" y="1084976"/>
              <a:chExt cx="265800" cy="265800"/>
            </a:xfrm>
          </p:grpSpPr>
          <p:sp>
            <p:nvSpPr>
              <p:cNvPr id="1430" name="Google Shape;1430;p32"/>
              <p:cNvSpPr/>
              <p:nvPr/>
            </p:nvSpPr>
            <p:spPr>
              <a:xfrm>
                <a:off x="8442213" y="1144734"/>
                <a:ext cx="146400" cy="146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8382514" y="1084976"/>
                <a:ext cx="2658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2" name="Google Shape;1432;p32"/>
          <p:cNvGrpSpPr/>
          <p:nvPr/>
        </p:nvGrpSpPr>
        <p:grpSpPr>
          <a:xfrm>
            <a:off x="8017432" y="-313900"/>
            <a:ext cx="134070" cy="1891362"/>
            <a:chOff x="8017432" y="-313900"/>
            <a:chExt cx="134070" cy="1891362"/>
          </a:xfrm>
        </p:grpSpPr>
        <p:sp>
          <p:nvSpPr>
            <p:cNvPr id="1433" name="Google Shape;1433;p32"/>
            <p:cNvSpPr/>
            <p:nvPr/>
          </p:nvSpPr>
          <p:spPr>
            <a:xfrm rot="5400000">
              <a:off x="8017432" y="1443393"/>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4" name="Google Shape;1434;p32"/>
            <p:cNvCxnSpPr/>
            <p:nvPr/>
          </p:nvCxnSpPr>
          <p:spPr>
            <a:xfrm>
              <a:off x="8084450" y="-313900"/>
              <a:ext cx="0" cy="1795200"/>
            </a:xfrm>
            <a:prstGeom prst="straightConnector1">
              <a:avLst/>
            </a:prstGeom>
            <a:noFill/>
            <a:ln cap="flat" cmpd="sng" w="9525">
              <a:solidFill>
                <a:schemeClr val="dk2"/>
              </a:solidFill>
              <a:prstDash val="solid"/>
              <a:round/>
              <a:headEnd len="med" w="med" type="none"/>
              <a:tailEnd len="med" w="med" type="none"/>
            </a:ln>
          </p:spPr>
        </p:cxnSp>
        <p:sp>
          <p:nvSpPr>
            <p:cNvPr id="1435" name="Google Shape;1435;p32"/>
            <p:cNvSpPr/>
            <p:nvPr/>
          </p:nvSpPr>
          <p:spPr>
            <a:xfrm rot="5400000">
              <a:off x="8047515" y="1473505"/>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6" name="Google Shape;1436;p32"/>
          <p:cNvGrpSpPr/>
          <p:nvPr/>
        </p:nvGrpSpPr>
        <p:grpSpPr>
          <a:xfrm>
            <a:off x="6309526" y="957475"/>
            <a:ext cx="3504715" cy="5119205"/>
            <a:chOff x="6309526" y="836950"/>
            <a:chExt cx="3504715" cy="5119205"/>
          </a:xfrm>
        </p:grpSpPr>
        <p:sp>
          <p:nvSpPr>
            <p:cNvPr id="1437" name="Google Shape;1437;p32"/>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8" name="Google Shape;1438;p32"/>
            <p:cNvGrpSpPr/>
            <p:nvPr/>
          </p:nvGrpSpPr>
          <p:grpSpPr>
            <a:xfrm>
              <a:off x="7728436" y="3524084"/>
              <a:ext cx="134004" cy="134004"/>
              <a:chOff x="8356813" y="1074288"/>
              <a:chExt cx="351900" cy="351900"/>
            </a:xfrm>
          </p:grpSpPr>
          <p:sp>
            <p:nvSpPr>
              <p:cNvPr id="1439" name="Google Shape;1439;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1" name="Google Shape;1441;p32"/>
            <p:cNvGrpSpPr/>
            <p:nvPr/>
          </p:nvGrpSpPr>
          <p:grpSpPr>
            <a:xfrm>
              <a:off x="7344361" y="3150259"/>
              <a:ext cx="134004" cy="134004"/>
              <a:chOff x="8356813" y="1074288"/>
              <a:chExt cx="351900" cy="351900"/>
            </a:xfrm>
          </p:grpSpPr>
          <p:sp>
            <p:nvSpPr>
              <p:cNvPr id="1442" name="Google Shape;1442;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4" name="Google Shape;1444;p32"/>
            <p:cNvGrpSpPr/>
            <p:nvPr/>
          </p:nvGrpSpPr>
          <p:grpSpPr>
            <a:xfrm>
              <a:off x="8337811" y="2464059"/>
              <a:ext cx="134004" cy="134004"/>
              <a:chOff x="8356813" y="1074288"/>
              <a:chExt cx="351900" cy="351900"/>
            </a:xfrm>
          </p:grpSpPr>
          <p:sp>
            <p:nvSpPr>
              <p:cNvPr id="1445" name="Google Shape;1445;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7" name="Google Shape;1447;p32"/>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431800" lvl="0" marL="457200" rtl="0" algn="l">
              <a:spcBef>
                <a:spcPts val="0"/>
              </a:spcBef>
              <a:spcAft>
                <a:spcPts val="0"/>
              </a:spcAft>
              <a:buSzPts val="3200"/>
              <a:buAutoNum type="arabicPeriod"/>
            </a:pPr>
            <a:r>
              <a:rPr lang="en" sz="3200"/>
              <a:t>Github Repository</a:t>
            </a:r>
            <a:endParaRPr sz="3200">
              <a:solidFill>
                <a:schemeClr val="dk2"/>
              </a:solidFill>
              <a:latin typeface="IBM Plex Mono"/>
              <a:ea typeface="IBM Plex Mono"/>
              <a:cs typeface="IBM Plex Mono"/>
              <a:sym typeface="IBM Plex Mono"/>
            </a:endParaRPr>
          </a:p>
        </p:txBody>
      </p:sp>
      <p:sp>
        <p:nvSpPr>
          <p:cNvPr id="1453" name="Google Shape;1453;p33"/>
          <p:cNvSpPr txBox="1"/>
          <p:nvPr>
            <p:ph idx="1" type="subTitle"/>
          </p:nvPr>
        </p:nvSpPr>
        <p:spPr>
          <a:xfrm>
            <a:off x="772800" y="1283625"/>
            <a:ext cx="48882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https://github.com/rishabhg19/FullStackFinal</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7" name="Shape 1457"/>
        <p:cNvGrpSpPr/>
        <p:nvPr/>
      </p:nvGrpSpPr>
      <p:grpSpPr>
        <a:xfrm>
          <a:off x="0" y="0"/>
          <a:ext cx="0" cy="0"/>
          <a:chOff x="0" y="0"/>
          <a:chExt cx="0" cy="0"/>
        </a:xfrm>
      </p:grpSpPr>
      <p:sp>
        <p:nvSpPr>
          <p:cNvPr id="1458" name="Google Shape;1458;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2. Preview of README file</a:t>
            </a:r>
            <a:endParaRPr sz="3200">
              <a:solidFill>
                <a:schemeClr val="dk2"/>
              </a:solidFill>
              <a:latin typeface="IBM Plex Mono"/>
              <a:ea typeface="IBM Plex Mono"/>
              <a:cs typeface="IBM Plex Mono"/>
              <a:sym typeface="IBM Plex Mono"/>
            </a:endParaRPr>
          </a:p>
        </p:txBody>
      </p:sp>
      <p:sp>
        <p:nvSpPr>
          <p:cNvPr id="1459" name="Google Shape;1459;p34"/>
          <p:cNvSpPr txBox="1"/>
          <p:nvPr>
            <p:ph idx="1" type="subTitle"/>
          </p:nvPr>
        </p:nvSpPr>
        <p:spPr>
          <a:xfrm>
            <a:off x="825600" y="1125200"/>
            <a:ext cx="65676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README contains instructions, examples, images, and links guiding users on how to use the application on the web, and through running it on a local server</a:t>
            </a:r>
            <a:endParaRPr/>
          </a:p>
          <a:p>
            <a:pPr indent="0" lvl="0" marL="0" rtl="0" algn="l">
              <a:spcBef>
                <a:spcPts val="0"/>
              </a:spcBef>
              <a:spcAft>
                <a:spcPts val="0"/>
              </a:spcAft>
              <a:buNone/>
            </a:pPr>
            <a:r>
              <a:t/>
            </a:r>
            <a:endParaRPr/>
          </a:p>
        </p:txBody>
      </p:sp>
      <p:pic>
        <p:nvPicPr>
          <p:cNvPr id="1460" name="Google Shape;1460;p34"/>
          <p:cNvPicPr preferRelativeResize="0"/>
          <p:nvPr/>
        </p:nvPicPr>
        <p:blipFill>
          <a:blip r:embed="rId3">
            <a:alphaModFix/>
          </a:blip>
          <a:stretch>
            <a:fillRect/>
          </a:stretch>
        </p:blipFill>
        <p:spPr>
          <a:xfrm>
            <a:off x="2571000" y="1729400"/>
            <a:ext cx="4125048" cy="33900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Deployed application</a:t>
            </a:r>
            <a:endParaRPr/>
          </a:p>
        </p:txBody>
      </p:sp>
      <p:sp>
        <p:nvSpPr>
          <p:cNvPr id="1466" name="Google Shape;1466;p35"/>
          <p:cNvSpPr txBox="1"/>
          <p:nvPr>
            <p:ph idx="1" type="subTitle"/>
          </p:nvPr>
        </p:nvSpPr>
        <p:spPr>
          <a:xfrm>
            <a:off x="3980750" y="1786675"/>
            <a:ext cx="4911900" cy="18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Back</a:t>
            </a:r>
            <a:r>
              <a:rPr b="1" lang="en"/>
              <a:t>end</a:t>
            </a:r>
            <a:endParaRPr b="1"/>
          </a:p>
          <a:p>
            <a:pPr indent="0" lvl="0" marL="0" rtl="0" algn="l">
              <a:spcBef>
                <a:spcPts val="0"/>
              </a:spcBef>
              <a:spcAft>
                <a:spcPts val="0"/>
              </a:spcAft>
              <a:buNone/>
            </a:pPr>
            <a:r>
              <a:rPr lang="en" u="sng">
                <a:solidFill>
                  <a:schemeClr val="hlink"/>
                </a:solidFill>
                <a:hlinkClick r:id="rId3"/>
              </a:rPr>
              <a:t>https://keeperappbackend-itaz.onrender.com/notes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backend of the application is </a:t>
            </a:r>
            <a:r>
              <a:rPr lang="en"/>
              <a:t>deployed using render. It has functionality for handling GET, POST, and DELETE requests from the client.</a:t>
            </a:r>
            <a:endParaRPr/>
          </a:p>
          <a:p>
            <a:pPr indent="0" lvl="0" marL="0" rtl="0" algn="l">
              <a:spcBef>
                <a:spcPts val="0"/>
              </a:spcBef>
              <a:spcAft>
                <a:spcPts val="0"/>
              </a:spcAft>
              <a:buNone/>
            </a:pPr>
            <a:r>
              <a:t/>
            </a:r>
            <a:endParaRPr/>
          </a:p>
        </p:txBody>
      </p:sp>
      <p:sp>
        <p:nvSpPr>
          <p:cNvPr id="1467" name="Google Shape;1467;p35"/>
          <p:cNvSpPr txBox="1"/>
          <p:nvPr>
            <p:ph idx="2" type="subTitle"/>
          </p:nvPr>
        </p:nvSpPr>
        <p:spPr>
          <a:xfrm>
            <a:off x="202475" y="1786675"/>
            <a:ext cx="3714900" cy="18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Frontend</a:t>
            </a:r>
            <a:endParaRPr b="1"/>
          </a:p>
          <a:p>
            <a:pPr indent="0" lvl="0" marL="0" rtl="0" algn="l">
              <a:spcBef>
                <a:spcPts val="0"/>
              </a:spcBef>
              <a:spcAft>
                <a:spcPts val="0"/>
              </a:spcAft>
              <a:buNone/>
            </a:pPr>
            <a:r>
              <a:rPr lang="en" u="sng">
                <a:solidFill>
                  <a:schemeClr val="hlink"/>
                </a:solidFill>
                <a:hlinkClick r:id="rId4"/>
              </a:rPr>
              <a:t>https://full-stack-final-gilt.vercel.app/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frontend of the application is deployed using Vercel. It may take some time to load the notes that are saved initially. It is designed to closely resemble the midterm user interface.</a:t>
            </a:r>
            <a:endParaRPr/>
          </a:p>
        </p:txBody>
      </p:sp>
      <p:grpSp>
        <p:nvGrpSpPr>
          <p:cNvPr id="1468" name="Google Shape;1468;p35"/>
          <p:cNvGrpSpPr/>
          <p:nvPr/>
        </p:nvGrpSpPr>
        <p:grpSpPr>
          <a:xfrm>
            <a:off x="-123925" y="4132283"/>
            <a:ext cx="4558967" cy="1141122"/>
            <a:chOff x="-123925" y="4132283"/>
            <a:chExt cx="4558967" cy="1141122"/>
          </a:xfrm>
        </p:grpSpPr>
        <p:grpSp>
          <p:nvGrpSpPr>
            <p:cNvPr id="1469" name="Google Shape;1469;p35"/>
            <p:cNvGrpSpPr/>
            <p:nvPr/>
          </p:nvGrpSpPr>
          <p:grpSpPr>
            <a:xfrm>
              <a:off x="-2" y="4132283"/>
              <a:ext cx="2308406" cy="1141122"/>
              <a:chOff x="-2" y="4132283"/>
              <a:chExt cx="2308406" cy="1141122"/>
            </a:xfrm>
          </p:grpSpPr>
          <p:sp>
            <p:nvSpPr>
              <p:cNvPr id="1470" name="Google Shape;1470;p35"/>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5"/>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2" name="Google Shape;1472;p35"/>
            <p:cNvGrpSpPr/>
            <p:nvPr/>
          </p:nvGrpSpPr>
          <p:grpSpPr>
            <a:xfrm>
              <a:off x="-123925" y="4386226"/>
              <a:ext cx="4558967" cy="134100"/>
              <a:chOff x="796100" y="3019701"/>
              <a:chExt cx="4558967" cy="134100"/>
            </a:xfrm>
          </p:grpSpPr>
          <p:sp>
            <p:nvSpPr>
              <p:cNvPr id="1473" name="Google Shape;1473;p3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4" name="Google Shape;1474;p3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475" name="Google Shape;1475;p3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sp>
        <p:nvSpPr>
          <p:cNvPr id="1480" name="Google Shape;1480;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Reference link</a:t>
            </a:r>
            <a:endParaRPr/>
          </a:p>
        </p:txBody>
      </p:sp>
      <p:sp>
        <p:nvSpPr>
          <p:cNvPr id="1481" name="Google Shape;1481;p36"/>
          <p:cNvSpPr txBox="1"/>
          <p:nvPr/>
        </p:nvSpPr>
        <p:spPr>
          <a:xfrm>
            <a:off x="3101175" y="2453088"/>
            <a:ext cx="4341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u="sng">
                <a:solidFill>
                  <a:schemeClr val="hlink"/>
                </a:solidFill>
                <a:latin typeface="Poppins"/>
                <a:ea typeface="Poppins"/>
                <a:cs typeface="Poppins"/>
                <a:sym typeface="Poppins"/>
                <a:hlinkClick r:id="rId3"/>
              </a:rPr>
              <a:t>https://www.youtube.com/playlist?list=PLCKLPJHmXyU_VXHlXJNoiteyidITvZXMX</a:t>
            </a:r>
            <a:endParaRPr>
              <a:solidFill>
                <a:schemeClr val="dk1"/>
              </a:solidFill>
              <a:latin typeface="Poppins"/>
              <a:ea typeface="Poppins"/>
              <a:cs typeface="Poppins"/>
              <a:sym typeface="Poppins"/>
            </a:endParaRPr>
          </a:p>
          <a:p>
            <a:pPr indent="0" lvl="0" marL="0" rtl="0" algn="l">
              <a:lnSpc>
                <a:spcPct val="115000"/>
              </a:lnSpc>
              <a:spcBef>
                <a:spcPts val="0"/>
              </a:spcBef>
              <a:spcAft>
                <a:spcPts val="0"/>
              </a:spcAft>
              <a:buNone/>
            </a:pPr>
            <a:r>
              <a:t/>
            </a:r>
            <a:endParaRPr>
              <a:solidFill>
                <a:schemeClr val="dk1"/>
              </a:solidFill>
              <a:latin typeface="Poppins"/>
              <a:ea typeface="Poppins"/>
              <a:cs typeface="Poppins"/>
              <a:sym typeface="Poppins"/>
            </a:endParaRPr>
          </a:p>
        </p:txBody>
      </p:sp>
      <p:sp>
        <p:nvSpPr>
          <p:cNvPr id="1482" name="Google Shape;1482;p36"/>
          <p:cNvSpPr txBox="1"/>
          <p:nvPr/>
        </p:nvSpPr>
        <p:spPr>
          <a:xfrm>
            <a:off x="232350" y="1363575"/>
            <a:ext cx="4045200" cy="576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IBM Plex Mono"/>
                <a:ea typeface="IBM Plex Mono"/>
                <a:cs typeface="IBM Plex Mono"/>
                <a:sym typeface="IBM Plex Mono"/>
              </a:rPr>
              <a:t>TA Shivam’s Tutorials</a:t>
            </a:r>
            <a:endParaRPr b="1" sz="2000">
              <a:solidFill>
                <a:schemeClr val="dk1"/>
              </a:solidFill>
              <a:latin typeface="IBM Plex Mono"/>
              <a:ea typeface="IBM Plex Mono"/>
              <a:cs typeface="IBM Plex Mono"/>
              <a:sym typeface="IBM Plex Mono"/>
            </a:endParaRPr>
          </a:p>
        </p:txBody>
      </p:sp>
      <p:cxnSp>
        <p:nvCxnSpPr>
          <p:cNvPr id="1483" name="Google Shape;1483;p36"/>
          <p:cNvCxnSpPr>
            <a:stCxn id="1482" idx="3"/>
            <a:endCxn id="1481" idx="1"/>
          </p:cNvCxnSpPr>
          <p:nvPr/>
        </p:nvCxnSpPr>
        <p:spPr>
          <a:xfrm flipH="1">
            <a:off x="3101250" y="1651575"/>
            <a:ext cx="1176300" cy="1087800"/>
          </a:xfrm>
          <a:prstGeom prst="bentConnector5">
            <a:avLst>
              <a:gd fmla="val -20244" name="adj1"/>
              <a:gd fmla="val 50079" name="adj2"/>
              <a:gd fmla="val 120250" name="adj3"/>
            </a:avLst>
          </a:prstGeom>
          <a:noFill/>
          <a:ln cap="flat" cmpd="sng" w="9525">
            <a:solidFill>
              <a:schemeClr val="lt2"/>
            </a:solidFill>
            <a:prstDash val="solid"/>
            <a:round/>
            <a:headEnd len="med" w="med" type="none"/>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Modifications</a:t>
            </a:r>
            <a:endParaRPr/>
          </a:p>
        </p:txBody>
      </p:sp>
      <p:sp>
        <p:nvSpPr>
          <p:cNvPr id="1489" name="Google Shape;1489;p37"/>
          <p:cNvSpPr txBox="1"/>
          <p:nvPr>
            <p:ph idx="1" type="body"/>
          </p:nvPr>
        </p:nvSpPr>
        <p:spPr>
          <a:xfrm>
            <a:off x="749550" y="997500"/>
            <a:ext cx="7644900" cy="3148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Change UI to make the frontend appear the same as the midterm</a:t>
            </a:r>
            <a:endParaRPr/>
          </a:p>
          <a:p>
            <a:pPr indent="-304800" lvl="1" marL="914400" rtl="0" algn="l">
              <a:spcBef>
                <a:spcPts val="0"/>
              </a:spcBef>
              <a:spcAft>
                <a:spcPts val="0"/>
              </a:spcAft>
              <a:buSzPts val="1200"/>
              <a:buChar char="○"/>
            </a:pPr>
            <a:r>
              <a:rPr lang="en"/>
              <a:t>Redefine Note component</a:t>
            </a:r>
            <a:endParaRPr/>
          </a:p>
          <a:p>
            <a:pPr indent="-304800" lvl="1" marL="914400" rtl="0" algn="l">
              <a:spcBef>
                <a:spcPts val="0"/>
              </a:spcBef>
              <a:spcAft>
                <a:spcPts val="0"/>
              </a:spcAft>
              <a:buSzPts val="1200"/>
              <a:buChar char="○"/>
            </a:pPr>
            <a:r>
              <a:rPr lang="en"/>
              <a:t>Use styling from midterm</a:t>
            </a:r>
            <a:endParaRPr/>
          </a:p>
          <a:p>
            <a:pPr indent="-304800" lvl="0" marL="457200" rtl="0" algn="l">
              <a:spcBef>
                <a:spcPts val="0"/>
              </a:spcBef>
              <a:spcAft>
                <a:spcPts val="0"/>
              </a:spcAft>
              <a:buSzPts val="1200"/>
              <a:buChar char="●"/>
            </a:pPr>
            <a:r>
              <a:rPr lang="en"/>
              <a:t>Remove manual definition of _id from the note schema in the server model</a:t>
            </a:r>
            <a:endParaRPr/>
          </a:p>
          <a:p>
            <a:pPr indent="-304800" lvl="1" marL="914400" rtl="0" algn="l">
              <a:spcBef>
                <a:spcPts val="0"/>
              </a:spcBef>
              <a:spcAft>
                <a:spcPts val="0"/>
              </a:spcAft>
              <a:buSzPts val="1200"/>
              <a:buChar char="○"/>
            </a:pPr>
            <a:r>
              <a:rPr lang="en"/>
              <a:t>MongoDB can assign unique ObjectId values by default</a:t>
            </a:r>
            <a:endParaRPr/>
          </a:p>
          <a:p>
            <a:pPr indent="-304800" lvl="0" marL="457200" rtl="0" algn="l">
              <a:spcBef>
                <a:spcPts val="0"/>
              </a:spcBef>
              <a:spcAft>
                <a:spcPts val="0"/>
              </a:spcAft>
              <a:buSzPts val="1200"/>
              <a:buChar char="●"/>
            </a:pPr>
            <a:r>
              <a:rPr lang="en"/>
              <a:t>Make port number into an environment variable for abstraction</a:t>
            </a:r>
            <a:endParaRPr/>
          </a:p>
          <a:p>
            <a:pPr indent="-304800" lvl="0" marL="457200" rtl="0" algn="l">
              <a:spcBef>
                <a:spcPts val="0"/>
              </a:spcBef>
              <a:spcAft>
                <a:spcPts val="0"/>
              </a:spcAft>
              <a:buSzPts val="1200"/>
              <a:buChar char="●"/>
            </a:pPr>
            <a:r>
              <a:rPr lang="en"/>
              <a:t>Connect React application to backend deployed on the web so that the application requires a maximum of one port on a local server to run</a:t>
            </a:r>
            <a:endParaRPr/>
          </a:p>
          <a:p>
            <a:pPr indent="-304800" lvl="1" marL="914400" rtl="0" algn="l">
              <a:spcBef>
                <a:spcPts val="0"/>
              </a:spcBef>
              <a:spcAft>
                <a:spcPts val="0"/>
              </a:spcAft>
              <a:buSzPts val="1200"/>
              <a:buChar char="○"/>
            </a:pPr>
            <a:r>
              <a:rPr lang="en"/>
              <a:t>Without backend deployment, running the app locally would require two ports to run</a:t>
            </a:r>
            <a:endParaRPr/>
          </a:p>
          <a:p>
            <a:pPr indent="0" lvl="0" marL="0" rtl="0" algn="l">
              <a:spcBef>
                <a:spcPts val="0"/>
              </a:spcBef>
              <a:spcAft>
                <a:spcPts val="0"/>
              </a:spcAft>
              <a:buNone/>
            </a:pPr>
            <a:r>
              <a:t/>
            </a:r>
            <a:endParaRPr/>
          </a:p>
        </p:txBody>
      </p:sp>
      <p:grpSp>
        <p:nvGrpSpPr>
          <p:cNvPr id="1490" name="Google Shape;1490;p37"/>
          <p:cNvGrpSpPr/>
          <p:nvPr/>
        </p:nvGrpSpPr>
        <p:grpSpPr>
          <a:xfrm>
            <a:off x="2624326" y="3516658"/>
            <a:ext cx="876721" cy="1462861"/>
            <a:chOff x="4849314" y="2333683"/>
            <a:chExt cx="876721" cy="1462861"/>
          </a:xfrm>
        </p:grpSpPr>
        <p:grpSp>
          <p:nvGrpSpPr>
            <p:cNvPr id="1491" name="Google Shape;1491;p37"/>
            <p:cNvGrpSpPr/>
            <p:nvPr/>
          </p:nvGrpSpPr>
          <p:grpSpPr>
            <a:xfrm>
              <a:off x="4849314" y="2333683"/>
              <a:ext cx="876721" cy="589313"/>
              <a:chOff x="3772339" y="3287983"/>
              <a:chExt cx="876721" cy="589313"/>
            </a:xfrm>
          </p:grpSpPr>
          <p:grpSp>
            <p:nvGrpSpPr>
              <p:cNvPr id="1492" name="Google Shape;1492;p37"/>
              <p:cNvGrpSpPr/>
              <p:nvPr/>
            </p:nvGrpSpPr>
            <p:grpSpPr>
              <a:xfrm>
                <a:off x="3772339" y="3287983"/>
                <a:ext cx="237498" cy="589194"/>
                <a:chOff x="3772375" y="3304350"/>
                <a:chExt cx="237498" cy="572700"/>
              </a:xfrm>
            </p:grpSpPr>
            <p:cxnSp>
              <p:nvCxnSpPr>
                <p:cNvPr id="1493" name="Google Shape;1493;p37"/>
                <p:cNvCxnSpPr/>
                <p:nvPr/>
              </p:nvCxnSpPr>
              <p:spPr>
                <a:xfrm>
                  <a:off x="3772375" y="3304350"/>
                  <a:ext cx="0" cy="572700"/>
                </a:xfrm>
                <a:prstGeom prst="straightConnector1">
                  <a:avLst/>
                </a:prstGeom>
                <a:noFill/>
                <a:ln cap="flat" cmpd="sng" w="9525">
                  <a:solidFill>
                    <a:schemeClr val="dk1"/>
                  </a:solidFill>
                  <a:prstDash val="solid"/>
                  <a:round/>
                  <a:headEnd len="med" w="med" type="none"/>
                  <a:tailEnd len="med" w="med" type="none"/>
                </a:ln>
              </p:spPr>
            </p:cxnSp>
            <p:cxnSp>
              <p:nvCxnSpPr>
                <p:cNvPr id="1494" name="Google Shape;1494;p37"/>
                <p:cNvCxnSpPr/>
                <p:nvPr/>
              </p:nvCxnSpPr>
              <p:spPr>
                <a:xfrm>
                  <a:off x="3851541" y="3304350"/>
                  <a:ext cx="0" cy="572700"/>
                </a:xfrm>
                <a:prstGeom prst="straightConnector1">
                  <a:avLst/>
                </a:prstGeom>
                <a:noFill/>
                <a:ln cap="flat" cmpd="sng" w="9525">
                  <a:solidFill>
                    <a:schemeClr val="dk1"/>
                  </a:solidFill>
                  <a:prstDash val="solid"/>
                  <a:round/>
                  <a:headEnd len="med" w="med" type="none"/>
                  <a:tailEnd len="med" w="med" type="none"/>
                </a:ln>
              </p:spPr>
            </p:cxnSp>
            <p:cxnSp>
              <p:nvCxnSpPr>
                <p:cNvPr id="1495" name="Google Shape;1495;p37"/>
                <p:cNvCxnSpPr/>
                <p:nvPr/>
              </p:nvCxnSpPr>
              <p:spPr>
                <a:xfrm>
                  <a:off x="3930707" y="3304350"/>
                  <a:ext cx="0" cy="572700"/>
                </a:xfrm>
                <a:prstGeom prst="straightConnector1">
                  <a:avLst/>
                </a:prstGeom>
                <a:noFill/>
                <a:ln cap="flat" cmpd="sng" w="9525">
                  <a:solidFill>
                    <a:schemeClr val="dk1"/>
                  </a:solidFill>
                  <a:prstDash val="solid"/>
                  <a:round/>
                  <a:headEnd len="med" w="med" type="none"/>
                  <a:tailEnd len="med" w="med" type="none"/>
                </a:ln>
              </p:spPr>
            </p:cxnSp>
            <p:cxnSp>
              <p:nvCxnSpPr>
                <p:cNvPr id="1496" name="Google Shape;1496;p37"/>
                <p:cNvCxnSpPr/>
                <p:nvPr/>
              </p:nvCxnSpPr>
              <p:spPr>
                <a:xfrm>
                  <a:off x="4009873" y="3304350"/>
                  <a:ext cx="0" cy="572700"/>
                </a:xfrm>
                <a:prstGeom prst="straightConnector1">
                  <a:avLst/>
                </a:prstGeom>
                <a:noFill/>
                <a:ln cap="flat" cmpd="sng" w="9525">
                  <a:solidFill>
                    <a:schemeClr val="dk1"/>
                  </a:solidFill>
                  <a:prstDash val="solid"/>
                  <a:round/>
                  <a:headEnd len="med" w="med" type="none"/>
                  <a:tailEnd len="med" w="med" type="none"/>
                </a:ln>
              </p:spPr>
            </p:cxnSp>
          </p:grpSp>
          <p:grpSp>
            <p:nvGrpSpPr>
              <p:cNvPr id="1497" name="Google Shape;1497;p37"/>
              <p:cNvGrpSpPr/>
              <p:nvPr/>
            </p:nvGrpSpPr>
            <p:grpSpPr>
              <a:xfrm>
                <a:off x="4089039" y="3596196"/>
                <a:ext cx="237498" cy="281100"/>
                <a:chOff x="4089039" y="3596196"/>
                <a:chExt cx="237498" cy="281100"/>
              </a:xfrm>
            </p:grpSpPr>
            <p:cxnSp>
              <p:nvCxnSpPr>
                <p:cNvPr id="1498" name="Google Shape;1498;p37"/>
                <p:cNvCxnSpPr/>
                <p:nvPr/>
              </p:nvCxnSpPr>
              <p:spPr>
                <a:xfrm>
                  <a:off x="4089039" y="3596196"/>
                  <a:ext cx="0" cy="281100"/>
                </a:xfrm>
                <a:prstGeom prst="straightConnector1">
                  <a:avLst/>
                </a:prstGeom>
                <a:noFill/>
                <a:ln cap="flat" cmpd="sng" w="9525">
                  <a:solidFill>
                    <a:schemeClr val="dk1"/>
                  </a:solidFill>
                  <a:prstDash val="solid"/>
                  <a:round/>
                  <a:headEnd len="med" w="med" type="none"/>
                  <a:tailEnd len="med" w="med" type="none"/>
                </a:ln>
              </p:spPr>
            </p:cxnSp>
            <p:cxnSp>
              <p:nvCxnSpPr>
                <p:cNvPr id="1499" name="Google Shape;1499;p37"/>
                <p:cNvCxnSpPr/>
                <p:nvPr/>
              </p:nvCxnSpPr>
              <p:spPr>
                <a:xfrm>
                  <a:off x="4168205" y="3596196"/>
                  <a:ext cx="0" cy="281100"/>
                </a:xfrm>
                <a:prstGeom prst="straightConnector1">
                  <a:avLst/>
                </a:prstGeom>
                <a:noFill/>
                <a:ln cap="flat" cmpd="sng" w="9525">
                  <a:solidFill>
                    <a:schemeClr val="dk1"/>
                  </a:solidFill>
                  <a:prstDash val="solid"/>
                  <a:round/>
                  <a:headEnd len="med" w="med" type="none"/>
                  <a:tailEnd len="med" w="med" type="none"/>
                </a:ln>
              </p:spPr>
            </p:cxnSp>
            <p:cxnSp>
              <p:nvCxnSpPr>
                <p:cNvPr id="1500" name="Google Shape;1500;p37"/>
                <p:cNvCxnSpPr/>
                <p:nvPr/>
              </p:nvCxnSpPr>
              <p:spPr>
                <a:xfrm>
                  <a:off x="4247370" y="3596196"/>
                  <a:ext cx="0" cy="281100"/>
                </a:xfrm>
                <a:prstGeom prst="straightConnector1">
                  <a:avLst/>
                </a:prstGeom>
                <a:noFill/>
                <a:ln cap="flat" cmpd="sng" w="9525">
                  <a:solidFill>
                    <a:schemeClr val="dk1"/>
                  </a:solidFill>
                  <a:prstDash val="solid"/>
                  <a:round/>
                  <a:headEnd len="med" w="med" type="none"/>
                  <a:tailEnd len="med" w="med" type="none"/>
                </a:ln>
              </p:spPr>
            </p:cxnSp>
            <p:cxnSp>
              <p:nvCxnSpPr>
                <p:cNvPr id="1501" name="Google Shape;1501;p37"/>
                <p:cNvCxnSpPr/>
                <p:nvPr/>
              </p:nvCxnSpPr>
              <p:spPr>
                <a:xfrm>
                  <a:off x="4326536" y="3596196"/>
                  <a:ext cx="0" cy="281100"/>
                </a:xfrm>
                <a:prstGeom prst="straightConnector1">
                  <a:avLst/>
                </a:prstGeom>
                <a:noFill/>
                <a:ln cap="flat" cmpd="sng" w="9525">
                  <a:solidFill>
                    <a:schemeClr val="dk1"/>
                  </a:solidFill>
                  <a:prstDash val="solid"/>
                  <a:round/>
                  <a:headEnd len="med" w="med" type="none"/>
                  <a:tailEnd len="med" w="med" type="none"/>
                </a:ln>
              </p:spPr>
            </p:cxnSp>
          </p:grpSp>
          <p:grpSp>
            <p:nvGrpSpPr>
              <p:cNvPr id="1502" name="Google Shape;1502;p37"/>
              <p:cNvGrpSpPr/>
              <p:nvPr/>
            </p:nvGrpSpPr>
            <p:grpSpPr>
              <a:xfrm>
                <a:off x="4405702" y="3596196"/>
                <a:ext cx="237498" cy="281100"/>
                <a:chOff x="4405702" y="3596196"/>
                <a:chExt cx="237498" cy="281100"/>
              </a:xfrm>
            </p:grpSpPr>
            <p:cxnSp>
              <p:nvCxnSpPr>
                <p:cNvPr id="1503" name="Google Shape;1503;p37"/>
                <p:cNvCxnSpPr/>
                <p:nvPr/>
              </p:nvCxnSpPr>
              <p:spPr>
                <a:xfrm>
                  <a:off x="4405702" y="3596196"/>
                  <a:ext cx="0" cy="281100"/>
                </a:xfrm>
                <a:prstGeom prst="straightConnector1">
                  <a:avLst/>
                </a:prstGeom>
                <a:noFill/>
                <a:ln cap="flat" cmpd="sng" w="9525">
                  <a:solidFill>
                    <a:schemeClr val="dk1"/>
                  </a:solidFill>
                  <a:prstDash val="solid"/>
                  <a:round/>
                  <a:headEnd len="med" w="med" type="none"/>
                  <a:tailEnd len="med" w="med" type="none"/>
                </a:ln>
              </p:spPr>
            </p:cxnSp>
            <p:cxnSp>
              <p:nvCxnSpPr>
                <p:cNvPr id="1504" name="Google Shape;1504;p37"/>
                <p:cNvCxnSpPr/>
                <p:nvPr/>
              </p:nvCxnSpPr>
              <p:spPr>
                <a:xfrm>
                  <a:off x="4484868" y="3596196"/>
                  <a:ext cx="0" cy="281100"/>
                </a:xfrm>
                <a:prstGeom prst="straightConnector1">
                  <a:avLst/>
                </a:prstGeom>
                <a:noFill/>
                <a:ln cap="flat" cmpd="sng" w="9525">
                  <a:solidFill>
                    <a:schemeClr val="dk1"/>
                  </a:solidFill>
                  <a:prstDash val="solid"/>
                  <a:round/>
                  <a:headEnd len="med" w="med" type="none"/>
                  <a:tailEnd len="med" w="med" type="none"/>
                </a:ln>
              </p:spPr>
            </p:cxnSp>
            <p:cxnSp>
              <p:nvCxnSpPr>
                <p:cNvPr id="1505" name="Google Shape;1505;p37"/>
                <p:cNvCxnSpPr/>
                <p:nvPr/>
              </p:nvCxnSpPr>
              <p:spPr>
                <a:xfrm>
                  <a:off x="4564034" y="3596196"/>
                  <a:ext cx="0" cy="281100"/>
                </a:xfrm>
                <a:prstGeom prst="straightConnector1">
                  <a:avLst/>
                </a:prstGeom>
                <a:noFill/>
                <a:ln cap="flat" cmpd="sng" w="9525">
                  <a:solidFill>
                    <a:schemeClr val="dk1"/>
                  </a:solidFill>
                  <a:prstDash val="solid"/>
                  <a:round/>
                  <a:headEnd len="med" w="med" type="none"/>
                  <a:tailEnd len="med" w="med" type="none"/>
                </a:ln>
              </p:spPr>
            </p:cxnSp>
            <p:cxnSp>
              <p:nvCxnSpPr>
                <p:cNvPr id="1506" name="Google Shape;1506;p37"/>
                <p:cNvCxnSpPr/>
                <p:nvPr/>
              </p:nvCxnSpPr>
              <p:spPr>
                <a:xfrm>
                  <a:off x="4643200" y="3596196"/>
                  <a:ext cx="0" cy="281100"/>
                </a:xfrm>
                <a:prstGeom prst="straightConnector1">
                  <a:avLst/>
                </a:prstGeom>
                <a:noFill/>
                <a:ln cap="flat" cmpd="sng" w="9525">
                  <a:solidFill>
                    <a:schemeClr val="dk1"/>
                  </a:solidFill>
                  <a:prstDash val="solid"/>
                  <a:round/>
                  <a:headEnd len="med" w="med" type="none"/>
                  <a:tailEnd len="med" w="med" type="none"/>
                </a:ln>
              </p:spPr>
            </p:cxnSp>
          </p:grpSp>
          <p:grpSp>
            <p:nvGrpSpPr>
              <p:cNvPr id="1507" name="Google Shape;1507;p37"/>
              <p:cNvGrpSpPr/>
              <p:nvPr/>
            </p:nvGrpSpPr>
            <p:grpSpPr>
              <a:xfrm rot="5400000">
                <a:off x="4239406" y="3115771"/>
                <a:ext cx="237403" cy="581905"/>
                <a:chOff x="4089039" y="3596196"/>
                <a:chExt cx="237498" cy="281100"/>
              </a:xfrm>
            </p:grpSpPr>
            <p:cxnSp>
              <p:nvCxnSpPr>
                <p:cNvPr id="1508" name="Google Shape;1508;p37"/>
                <p:cNvCxnSpPr/>
                <p:nvPr/>
              </p:nvCxnSpPr>
              <p:spPr>
                <a:xfrm>
                  <a:off x="4089039" y="3596196"/>
                  <a:ext cx="0" cy="281100"/>
                </a:xfrm>
                <a:prstGeom prst="straightConnector1">
                  <a:avLst/>
                </a:prstGeom>
                <a:noFill/>
                <a:ln cap="flat" cmpd="sng" w="9525">
                  <a:solidFill>
                    <a:schemeClr val="dk1"/>
                  </a:solidFill>
                  <a:prstDash val="solid"/>
                  <a:round/>
                  <a:headEnd len="med" w="med" type="none"/>
                  <a:tailEnd len="med" w="med" type="none"/>
                </a:ln>
              </p:spPr>
            </p:cxnSp>
            <p:cxnSp>
              <p:nvCxnSpPr>
                <p:cNvPr id="1509" name="Google Shape;1509;p37"/>
                <p:cNvCxnSpPr/>
                <p:nvPr/>
              </p:nvCxnSpPr>
              <p:spPr>
                <a:xfrm>
                  <a:off x="4168205" y="3596196"/>
                  <a:ext cx="0" cy="281100"/>
                </a:xfrm>
                <a:prstGeom prst="straightConnector1">
                  <a:avLst/>
                </a:prstGeom>
                <a:noFill/>
                <a:ln cap="flat" cmpd="sng" w="9525">
                  <a:solidFill>
                    <a:schemeClr val="dk1"/>
                  </a:solidFill>
                  <a:prstDash val="solid"/>
                  <a:round/>
                  <a:headEnd len="med" w="med" type="none"/>
                  <a:tailEnd len="med" w="med" type="none"/>
                </a:ln>
              </p:spPr>
            </p:cxnSp>
            <p:cxnSp>
              <p:nvCxnSpPr>
                <p:cNvPr id="1510" name="Google Shape;1510;p37"/>
                <p:cNvCxnSpPr/>
                <p:nvPr/>
              </p:nvCxnSpPr>
              <p:spPr>
                <a:xfrm>
                  <a:off x="4247370" y="3596196"/>
                  <a:ext cx="0" cy="281100"/>
                </a:xfrm>
                <a:prstGeom prst="straightConnector1">
                  <a:avLst/>
                </a:prstGeom>
                <a:noFill/>
                <a:ln cap="flat" cmpd="sng" w="9525">
                  <a:solidFill>
                    <a:schemeClr val="dk1"/>
                  </a:solidFill>
                  <a:prstDash val="solid"/>
                  <a:round/>
                  <a:headEnd len="med" w="med" type="none"/>
                  <a:tailEnd len="med" w="med" type="none"/>
                </a:ln>
              </p:spPr>
            </p:cxnSp>
            <p:cxnSp>
              <p:nvCxnSpPr>
                <p:cNvPr id="1511" name="Google Shape;1511;p37"/>
                <p:cNvCxnSpPr/>
                <p:nvPr/>
              </p:nvCxnSpPr>
              <p:spPr>
                <a:xfrm>
                  <a:off x="4326536" y="3596196"/>
                  <a:ext cx="0" cy="281100"/>
                </a:xfrm>
                <a:prstGeom prst="straightConnector1">
                  <a:avLst/>
                </a:prstGeom>
                <a:noFill/>
                <a:ln cap="flat" cmpd="sng" w="9525">
                  <a:solidFill>
                    <a:schemeClr val="dk1"/>
                  </a:solidFill>
                  <a:prstDash val="solid"/>
                  <a:round/>
                  <a:headEnd len="med" w="med" type="none"/>
                  <a:tailEnd len="med" w="med" type="none"/>
                </a:ln>
              </p:spPr>
            </p:cxnSp>
          </p:grpSp>
        </p:grpSp>
        <p:grpSp>
          <p:nvGrpSpPr>
            <p:cNvPr id="1512" name="Google Shape;1512;p37"/>
            <p:cNvGrpSpPr/>
            <p:nvPr/>
          </p:nvGrpSpPr>
          <p:grpSpPr>
            <a:xfrm>
              <a:off x="4849423" y="2961468"/>
              <a:ext cx="237498" cy="834997"/>
              <a:chOff x="3772375" y="3304350"/>
              <a:chExt cx="237498" cy="572700"/>
            </a:xfrm>
          </p:grpSpPr>
          <p:cxnSp>
            <p:nvCxnSpPr>
              <p:cNvPr id="1513" name="Google Shape;1513;p37"/>
              <p:cNvCxnSpPr/>
              <p:nvPr/>
            </p:nvCxnSpPr>
            <p:spPr>
              <a:xfrm>
                <a:off x="3772375" y="3304350"/>
                <a:ext cx="0" cy="572700"/>
              </a:xfrm>
              <a:prstGeom prst="straightConnector1">
                <a:avLst/>
              </a:prstGeom>
              <a:noFill/>
              <a:ln cap="flat" cmpd="sng" w="9525">
                <a:solidFill>
                  <a:schemeClr val="dk1"/>
                </a:solidFill>
                <a:prstDash val="solid"/>
                <a:round/>
                <a:headEnd len="med" w="med" type="none"/>
                <a:tailEnd len="med" w="med" type="none"/>
              </a:ln>
            </p:spPr>
          </p:cxnSp>
          <p:cxnSp>
            <p:nvCxnSpPr>
              <p:cNvPr id="1514" name="Google Shape;1514;p37"/>
              <p:cNvCxnSpPr/>
              <p:nvPr/>
            </p:nvCxnSpPr>
            <p:spPr>
              <a:xfrm>
                <a:off x="3851541" y="3304350"/>
                <a:ext cx="0" cy="572700"/>
              </a:xfrm>
              <a:prstGeom prst="straightConnector1">
                <a:avLst/>
              </a:prstGeom>
              <a:noFill/>
              <a:ln cap="flat" cmpd="sng" w="9525">
                <a:solidFill>
                  <a:schemeClr val="dk1"/>
                </a:solidFill>
                <a:prstDash val="solid"/>
                <a:round/>
                <a:headEnd len="med" w="med" type="none"/>
                <a:tailEnd len="med" w="med" type="none"/>
              </a:ln>
            </p:spPr>
          </p:cxnSp>
          <p:cxnSp>
            <p:nvCxnSpPr>
              <p:cNvPr id="1515" name="Google Shape;1515;p37"/>
              <p:cNvCxnSpPr/>
              <p:nvPr/>
            </p:nvCxnSpPr>
            <p:spPr>
              <a:xfrm>
                <a:off x="3930707" y="3304350"/>
                <a:ext cx="0" cy="572700"/>
              </a:xfrm>
              <a:prstGeom prst="straightConnector1">
                <a:avLst/>
              </a:prstGeom>
              <a:noFill/>
              <a:ln cap="flat" cmpd="sng" w="9525">
                <a:solidFill>
                  <a:schemeClr val="dk1"/>
                </a:solidFill>
                <a:prstDash val="solid"/>
                <a:round/>
                <a:headEnd len="med" w="med" type="none"/>
                <a:tailEnd len="med" w="med" type="none"/>
              </a:ln>
            </p:spPr>
          </p:cxnSp>
          <p:cxnSp>
            <p:nvCxnSpPr>
              <p:cNvPr id="1516" name="Google Shape;1516;p37"/>
              <p:cNvCxnSpPr/>
              <p:nvPr/>
            </p:nvCxnSpPr>
            <p:spPr>
              <a:xfrm>
                <a:off x="4009873" y="3304350"/>
                <a:ext cx="0" cy="572700"/>
              </a:xfrm>
              <a:prstGeom prst="straightConnector1">
                <a:avLst/>
              </a:prstGeom>
              <a:noFill/>
              <a:ln cap="flat" cmpd="sng" w="9525">
                <a:solidFill>
                  <a:schemeClr val="dk1"/>
                </a:solidFill>
                <a:prstDash val="solid"/>
                <a:round/>
                <a:headEnd len="med" w="med" type="none"/>
                <a:tailEnd len="med" w="med" type="none"/>
              </a:ln>
            </p:spPr>
          </p:cxnSp>
        </p:grpSp>
        <p:grpSp>
          <p:nvGrpSpPr>
            <p:cNvPr id="1517" name="Google Shape;1517;p37"/>
            <p:cNvGrpSpPr/>
            <p:nvPr/>
          </p:nvGrpSpPr>
          <p:grpSpPr>
            <a:xfrm>
              <a:off x="5166209" y="3265405"/>
              <a:ext cx="237498" cy="531138"/>
              <a:chOff x="4089039" y="3596196"/>
              <a:chExt cx="237498" cy="281100"/>
            </a:xfrm>
          </p:grpSpPr>
          <p:cxnSp>
            <p:nvCxnSpPr>
              <p:cNvPr id="1518" name="Google Shape;1518;p37"/>
              <p:cNvCxnSpPr/>
              <p:nvPr/>
            </p:nvCxnSpPr>
            <p:spPr>
              <a:xfrm>
                <a:off x="4089039" y="3596196"/>
                <a:ext cx="0" cy="281100"/>
              </a:xfrm>
              <a:prstGeom prst="straightConnector1">
                <a:avLst/>
              </a:prstGeom>
              <a:noFill/>
              <a:ln cap="flat" cmpd="sng" w="9525">
                <a:solidFill>
                  <a:schemeClr val="dk1"/>
                </a:solidFill>
                <a:prstDash val="solid"/>
                <a:round/>
                <a:headEnd len="med" w="med" type="none"/>
                <a:tailEnd len="med" w="med" type="none"/>
              </a:ln>
            </p:spPr>
          </p:cxnSp>
          <p:cxnSp>
            <p:nvCxnSpPr>
              <p:cNvPr id="1519" name="Google Shape;1519;p37"/>
              <p:cNvCxnSpPr/>
              <p:nvPr/>
            </p:nvCxnSpPr>
            <p:spPr>
              <a:xfrm>
                <a:off x="4168205" y="3596196"/>
                <a:ext cx="0" cy="281100"/>
              </a:xfrm>
              <a:prstGeom prst="straightConnector1">
                <a:avLst/>
              </a:prstGeom>
              <a:noFill/>
              <a:ln cap="flat" cmpd="sng" w="9525">
                <a:solidFill>
                  <a:schemeClr val="dk1"/>
                </a:solidFill>
                <a:prstDash val="solid"/>
                <a:round/>
                <a:headEnd len="med" w="med" type="none"/>
                <a:tailEnd len="med" w="med" type="none"/>
              </a:ln>
            </p:spPr>
          </p:cxnSp>
          <p:cxnSp>
            <p:nvCxnSpPr>
              <p:cNvPr id="1520" name="Google Shape;1520;p37"/>
              <p:cNvCxnSpPr/>
              <p:nvPr/>
            </p:nvCxnSpPr>
            <p:spPr>
              <a:xfrm>
                <a:off x="4247370" y="3596196"/>
                <a:ext cx="0" cy="281100"/>
              </a:xfrm>
              <a:prstGeom prst="straightConnector1">
                <a:avLst/>
              </a:prstGeom>
              <a:noFill/>
              <a:ln cap="flat" cmpd="sng" w="9525">
                <a:solidFill>
                  <a:schemeClr val="dk1"/>
                </a:solidFill>
                <a:prstDash val="solid"/>
                <a:round/>
                <a:headEnd len="med" w="med" type="none"/>
                <a:tailEnd len="med" w="med" type="none"/>
              </a:ln>
            </p:spPr>
          </p:cxnSp>
          <p:cxnSp>
            <p:nvCxnSpPr>
              <p:cNvPr id="1521" name="Google Shape;1521;p37"/>
              <p:cNvCxnSpPr/>
              <p:nvPr/>
            </p:nvCxnSpPr>
            <p:spPr>
              <a:xfrm>
                <a:off x="4326536" y="3596196"/>
                <a:ext cx="0" cy="281100"/>
              </a:xfrm>
              <a:prstGeom prst="straightConnector1">
                <a:avLst/>
              </a:prstGeom>
              <a:noFill/>
              <a:ln cap="flat" cmpd="sng" w="9525">
                <a:solidFill>
                  <a:schemeClr val="dk1"/>
                </a:solidFill>
                <a:prstDash val="solid"/>
                <a:round/>
                <a:headEnd len="med" w="med" type="none"/>
                <a:tailEnd len="med" w="med" type="none"/>
              </a:ln>
            </p:spPr>
          </p:cxnSp>
        </p:grpSp>
        <p:grpSp>
          <p:nvGrpSpPr>
            <p:cNvPr id="1522" name="Google Shape;1522;p37"/>
            <p:cNvGrpSpPr/>
            <p:nvPr/>
          </p:nvGrpSpPr>
          <p:grpSpPr>
            <a:xfrm>
              <a:off x="5482872" y="3265405"/>
              <a:ext cx="237498" cy="531138"/>
              <a:chOff x="4405702" y="3596196"/>
              <a:chExt cx="237498" cy="281100"/>
            </a:xfrm>
          </p:grpSpPr>
          <p:cxnSp>
            <p:nvCxnSpPr>
              <p:cNvPr id="1523" name="Google Shape;1523;p37"/>
              <p:cNvCxnSpPr/>
              <p:nvPr/>
            </p:nvCxnSpPr>
            <p:spPr>
              <a:xfrm>
                <a:off x="4405702" y="3596196"/>
                <a:ext cx="0" cy="281100"/>
              </a:xfrm>
              <a:prstGeom prst="straightConnector1">
                <a:avLst/>
              </a:prstGeom>
              <a:noFill/>
              <a:ln cap="flat" cmpd="sng" w="9525">
                <a:solidFill>
                  <a:schemeClr val="dk1"/>
                </a:solidFill>
                <a:prstDash val="solid"/>
                <a:round/>
                <a:headEnd len="med" w="med" type="none"/>
                <a:tailEnd len="med" w="med" type="none"/>
              </a:ln>
            </p:spPr>
          </p:cxnSp>
          <p:cxnSp>
            <p:nvCxnSpPr>
              <p:cNvPr id="1524" name="Google Shape;1524;p37"/>
              <p:cNvCxnSpPr/>
              <p:nvPr/>
            </p:nvCxnSpPr>
            <p:spPr>
              <a:xfrm>
                <a:off x="4484868" y="3596196"/>
                <a:ext cx="0" cy="281100"/>
              </a:xfrm>
              <a:prstGeom prst="straightConnector1">
                <a:avLst/>
              </a:prstGeom>
              <a:noFill/>
              <a:ln cap="flat" cmpd="sng" w="9525">
                <a:solidFill>
                  <a:schemeClr val="dk1"/>
                </a:solidFill>
                <a:prstDash val="solid"/>
                <a:round/>
                <a:headEnd len="med" w="med" type="none"/>
                <a:tailEnd len="med" w="med" type="none"/>
              </a:ln>
            </p:spPr>
          </p:cxnSp>
          <p:cxnSp>
            <p:nvCxnSpPr>
              <p:cNvPr id="1525" name="Google Shape;1525;p37"/>
              <p:cNvCxnSpPr/>
              <p:nvPr/>
            </p:nvCxnSpPr>
            <p:spPr>
              <a:xfrm>
                <a:off x="4564034" y="3596196"/>
                <a:ext cx="0" cy="281100"/>
              </a:xfrm>
              <a:prstGeom prst="straightConnector1">
                <a:avLst/>
              </a:prstGeom>
              <a:noFill/>
              <a:ln cap="flat" cmpd="sng" w="9525">
                <a:solidFill>
                  <a:schemeClr val="dk1"/>
                </a:solidFill>
                <a:prstDash val="solid"/>
                <a:round/>
                <a:headEnd len="med" w="med" type="none"/>
                <a:tailEnd len="med" w="med" type="none"/>
              </a:ln>
            </p:spPr>
          </p:cxnSp>
          <p:cxnSp>
            <p:nvCxnSpPr>
              <p:cNvPr id="1526" name="Google Shape;1526;p37"/>
              <p:cNvCxnSpPr/>
              <p:nvPr/>
            </p:nvCxnSpPr>
            <p:spPr>
              <a:xfrm>
                <a:off x="4643200" y="3596196"/>
                <a:ext cx="0" cy="281100"/>
              </a:xfrm>
              <a:prstGeom prst="straightConnector1">
                <a:avLst/>
              </a:prstGeom>
              <a:noFill/>
              <a:ln cap="flat" cmpd="sng" w="9525">
                <a:solidFill>
                  <a:schemeClr val="dk1"/>
                </a:solidFill>
                <a:prstDash val="solid"/>
                <a:round/>
                <a:headEnd len="med" w="med" type="none"/>
                <a:tailEnd len="med" w="med" type="none"/>
              </a:ln>
            </p:spPr>
          </p:cxnSp>
        </p:grpSp>
        <p:grpSp>
          <p:nvGrpSpPr>
            <p:cNvPr id="1527" name="Google Shape;1527;p37"/>
            <p:cNvGrpSpPr/>
            <p:nvPr/>
          </p:nvGrpSpPr>
          <p:grpSpPr>
            <a:xfrm rot="5400000">
              <a:off x="5316381" y="2789246"/>
              <a:ext cx="237403" cy="581905"/>
              <a:chOff x="4089039" y="3596196"/>
              <a:chExt cx="237498" cy="281100"/>
            </a:xfrm>
          </p:grpSpPr>
          <p:cxnSp>
            <p:nvCxnSpPr>
              <p:cNvPr id="1528" name="Google Shape;1528;p37"/>
              <p:cNvCxnSpPr/>
              <p:nvPr/>
            </p:nvCxnSpPr>
            <p:spPr>
              <a:xfrm>
                <a:off x="4089039" y="3596196"/>
                <a:ext cx="0" cy="281100"/>
              </a:xfrm>
              <a:prstGeom prst="straightConnector1">
                <a:avLst/>
              </a:prstGeom>
              <a:noFill/>
              <a:ln cap="flat" cmpd="sng" w="9525">
                <a:solidFill>
                  <a:schemeClr val="dk1"/>
                </a:solidFill>
                <a:prstDash val="solid"/>
                <a:round/>
                <a:headEnd len="med" w="med" type="none"/>
                <a:tailEnd len="med" w="med" type="none"/>
              </a:ln>
            </p:spPr>
          </p:cxnSp>
          <p:cxnSp>
            <p:nvCxnSpPr>
              <p:cNvPr id="1529" name="Google Shape;1529;p37"/>
              <p:cNvCxnSpPr/>
              <p:nvPr/>
            </p:nvCxnSpPr>
            <p:spPr>
              <a:xfrm>
                <a:off x="4168205" y="3596196"/>
                <a:ext cx="0" cy="281100"/>
              </a:xfrm>
              <a:prstGeom prst="straightConnector1">
                <a:avLst/>
              </a:prstGeom>
              <a:noFill/>
              <a:ln cap="flat" cmpd="sng" w="9525">
                <a:solidFill>
                  <a:schemeClr val="dk1"/>
                </a:solidFill>
                <a:prstDash val="solid"/>
                <a:round/>
                <a:headEnd len="med" w="med" type="none"/>
                <a:tailEnd len="med" w="med" type="none"/>
              </a:ln>
            </p:spPr>
          </p:cxnSp>
          <p:cxnSp>
            <p:nvCxnSpPr>
              <p:cNvPr id="1530" name="Google Shape;1530;p37"/>
              <p:cNvCxnSpPr/>
              <p:nvPr/>
            </p:nvCxnSpPr>
            <p:spPr>
              <a:xfrm>
                <a:off x="4247370" y="3596196"/>
                <a:ext cx="0" cy="281100"/>
              </a:xfrm>
              <a:prstGeom prst="straightConnector1">
                <a:avLst/>
              </a:prstGeom>
              <a:noFill/>
              <a:ln cap="flat" cmpd="sng" w="9525">
                <a:solidFill>
                  <a:schemeClr val="dk1"/>
                </a:solidFill>
                <a:prstDash val="solid"/>
                <a:round/>
                <a:headEnd len="med" w="med" type="none"/>
                <a:tailEnd len="med" w="med" type="none"/>
              </a:ln>
            </p:spPr>
          </p:cxnSp>
          <p:cxnSp>
            <p:nvCxnSpPr>
              <p:cNvPr id="1531" name="Google Shape;1531;p37"/>
              <p:cNvCxnSpPr/>
              <p:nvPr/>
            </p:nvCxnSpPr>
            <p:spPr>
              <a:xfrm>
                <a:off x="4326536" y="3596196"/>
                <a:ext cx="0" cy="281100"/>
              </a:xfrm>
              <a:prstGeom prst="straightConnector1">
                <a:avLst/>
              </a:prstGeom>
              <a:noFill/>
              <a:ln cap="flat" cmpd="sng" w="9525">
                <a:solidFill>
                  <a:schemeClr val="dk1"/>
                </a:solidFill>
                <a:prstDash val="solid"/>
                <a:round/>
                <a:headEnd len="med" w="med" type="none"/>
                <a:tailEnd len="med" w="med" type="none"/>
              </a:ln>
            </p:spPr>
          </p:cxnSp>
        </p:grpSp>
      </p:grpSp>
      <p:grpSp>
        <p:nvGrpSpPr>
          <p:cNvPr id="1532" name="Google Shape;1532;p37"/>
          <p:cNvGrpSpPr/>
          <p:nvPr/>
        </p:nvGrpSpPr>
        <p:grpSpPr>
          <a:xfrm>
            <a:off x="4006226" y="3537062"/>
            <a:ext cx="989838" cy="1484757"/>
            <a:chOff x="5713925" y="2311950"/>
            <a:chExt cx="1039200" cy="1558800"/>
          </a:xfrm>
        </p:grpSpPr>
        <p:sp>
          <p:nvSpPr>
            <p:cNvPr id="1533" name="Google Shape;1533;p37"/>
            <p:cNvSpPr/>
            <p:nvPr/>
          </p:nvSpPr>
          <p:spPr>
            <a:xfrm>
              <a:off x="5713925" y="2311950"/>
              <a:ext cx="519600" cy="5196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7"/>
            <p:cNvSpPr/>
            <p:nvPr/>
          </p:nvSpPr>
          <p:spPr>
            <a:xfrm>
              <a:off x="6233525" y="2311950"/>
              <a:ext cx="519600" cy="5196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7"/>
            <p:cNvSpPr/>
            <p:nvPr/>
          </p:nvSpPr>
          <p:spPr>
            <a:xfrm>
              <a:off x="5713925" y="2831550"/>
              <a:ext cx="519600" cy="519600"/>
            </a:xfrm>
            <a:prstGeom prst="ellipse">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7"/>
            <p:cNvSpPr/>
            <p:nvPr/>
          </p:nvSpPr>
          <p:spPr>
            <a:xfrm>
              <a:off x="6233525" y="2831550"/>
              <a:ext cx="519600" cy="519600"/>
            </a:xfrm>
            <a:prstGeom prst="ellipse">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7"/>
            <p:cNvSpPr/>
            <p:nvPr/>
          </p:nvSpPr>
          <p:spPr>
            <a:xfrm>
              <a:off x="5713925" y="3351150"/>
              <a:ext cx="519600" cy="519600"/>
            </a:xfrm>
            <a:prstGeom prst="ellipse">
              <a:avLst/>
            </a:pr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7"/>
            <p:cNvSpPr/>
            <p:nvPr/>
          </p:nvSpPr>
          <p:spPr>
            <a:xfrm>
              <a:off x="6233525" y="3351150"/>
              <a:ext cx="519600" cy="519600"/>
            </a:xfrm>
            <a:prstGeom prst="ellipse">
              <a:avLst/>
            </a:pr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9" name="Google Shape;1539;p37"/>
          <p:cNvGrpSpPr/>
          <p:nvPr/>
        </p:nvGrpSpPr>
        <p:grpSpPr>
          <a:xfrm>
            <a:off x="719991" y="3230741"/>
            <a:ext cx="1095879" cy="1267869"/>
            <a:chOff x="229175" y="1404950"/>
            <a:chExt cx="1576350" cy="1623600"/>
          </a:xfrm>
        </p:grpSpPr>
        <p:sp>
          <p:nvSpPr>
            <p:cNvPr id="1540" name="Google Shape;1540;p37"/>
            <p:cNvSpPr/>
            <p:nvPr/>
          </p:nvSpPr>
          <p:spPr>
            <a:xfrm rot="10800000">
              <a:off x="713225" y="1946150"/>
              <a:ext cx="1092300" cy="1082400"/>
            </a:xfrm>
            <a:prstGeom prst="roundRect">
              <a:avLst>
                <a:gd fmla="val 16667" name="adj"/>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7"/>
            <p:cNvSpPr/>
            <p:nvPr/>
          </p:nvSpPr>
          <p:spPr>
            <a:xfrm rot="10800000">
              <a:off x="551875" y="1751325"/>
              <a:ext cx="1092300" cy="1082400"/>
            </a:xfrm>
            <a:prstGeom prst="roundRect">
              <a:avLst>
                <a:gd fmla="val 16667" name="adj"/>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7"/>
            <p:cNvSpPr/>
            <p:nvPr/>
          </p:nvSpPr>
          <p:spPr>
            <a:xfrm rot="10800000">
              <a:off x="390525" y="1583550"/>
              <a:ext cx="1092300" cy="1082400"/>
            </a:xfrm>
            <a:prstGeom prst="roundRect">
              <a:avLst>
                <a:gd fmla="val 16667" name="adj"/>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7"/>
            <p:cNvSpPr/>
            <p:nvPr/>
          </p:nvSpPr>
          <p:spPr>
            <a:xfrm rot="10800000">
              <a:off x="229175" y="1404950"/>
              <a:ext cx="1092300" cy="1082400"/>
            </a:xfrm>
            <a:prstGeom prst="roundRect">
              <a:avLst>
                <a:gd fmla="val 16667" name="adj"/>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4" name="Google Shape;1544;p37"/>
          <p:cNvGrpSpPr/>
          <p:nvPr/>
        </p:nvGrpSpPr>
        <p:grpSpPr>
          <a:xfrm>
            <a:off x="5501248" y="3548031"/>
            <a:ext cx="1095921" cy="1462828"/>
            <a:chOff x="379925" y="2141500"/>
            <a:chExt cx="948275" cy="2315700"/>
          </a:xfrm>
        </p:grpSpPr>
        <p:sp>
          <p:nvSpPr>
            <p:cNvPr id="1545" name="Google Shape;1545;p37"/>
            <p:cNvSpPr/>
            <p:nvPr/>
          </p:nvSpPr>
          <p:spPr>
            <a:xfrm>
              <a:off x="379925" y="2141500"/>
              <a:ext cx="430800" cy="2315700"/>
            </a:xfrm>
            <a:prstGeom prst="parallelogram">
              <a:avLst>
                <a:gd fmla="val 60301" name="adj"/>
              </a:avLst>
            </a:pr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7"/>
            <p:cNvSpPr/>
            <p:nvPr/>
          </p:nvSpPr>
          <p:spPr>
            <a:xfrm>
              <a:off x="552417" y="2141500"/>
              <a:ext cx="430800" cy="2315700"/>
            </a:xfrm>
            <a:prstGeom prst="parallelogram">
              <a:avLst>
                <a:gd fmla="val 60301" name="adj"/>
              </a:avLst>
            </a:pr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7"/>
            <p:cNvSpPr/>
            <p:nvPr/>
          </p:nvSpPr>
          <p:spPr>
            <a:xfrm>
              <a:off x="724908" y="2141500"/>
              <a:ext cx="430800" cy="2315700"/>
            </a:xfrm>
            <a:prstGeom prst="parallelogram">
              <a:avLst>
                <a:gd fmla="val 60301" name="adj"/>
              </a:avLst>
            </a:pr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7"/>
            <p:cNvSpPr/>
            <p:nvPr/>
          </p:nvSpPr>
          <p:spPr>
            <a:xfrm>
              <a:off x="897400" y="2141500"/>
              <a:ext cx="430800" cy="2315700"/>
            </a:xfrm>
            <a:prstGeom prst="parallelogram">
              <a:avLst>
                <a:gd fmla="val 60301" name="adj"/>
              </a:avLst>
            </a:pr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9" name="Google Shape;1549;p37"/>
          <p:cNvGrpSpPr/>
          <p:nvPr/>
        </p:nvGrpSpPr>
        <p:grpSpPr>
          <a:xfrm flipH="1">
            <a:off x="6763888" y="3516638"/>
            <a:ext cx="2806875" cy="2625875"/>
            <a:chOff x="-943975" y="2874825"/>
            <a:chExt cx="2806875" cy="2625875"/>
          </a:xfrm>
        </p:grpSpPr>
        <p:sp>
          <p:nvSpPr>
            <p:cNvPr id="1550" name="Google Shape;1550;p37"/>
            <p:cNvSpPr/>
            <p:nvPr/>
          </p:nvSpPr>
          <p:spPr>
            <a:xfrm>
              <a:off x="-272200" y="2874825"/>
              <a:ext cx="2135100" cy="2135100"/>
            </a:xfrm>
            <a:prstGeom prst="blockArc">
              <a:avLst>
                <a:gd fmla="val 10800000" name="adj1"/>
                <a:gd fmla="val 138848" name="adj2"/>
                <a:gd fmla="val 4531" name="adj3"/>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7"/>
            <p:cNvSpPr/>
            <p:nvPr/>
          </p:nvSpPr>
          <p:spPr>
            <a:xfrm>
              <a:off x="-440144" y="2997519"/>
              <a:ext cx="2135100" cy="2135100"/>
            </a:xfrm>
            <a:prstGeom prst="blockArc">
              <a:avLst>
                <a:gd fmla="val 10800000" name="adj1"/>
                <a:gd fmla="val 138848" name="adj2"/>
                <a:gd fmla="val 4531" name="adj3"/>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7"/>
            <p:cNvSpPr/>
            <p:nvPr/>
          </p:nvSpPr>
          <p:spPr>
            <a:xfrm>
              <a:off x="-608087" y="3120213"/>
              <a:ext cx="2135100" cy="2135100"/>
            </a:xfrm>
            <a:prstGeom prst="blockArc">
              <a:avLst>
                <a:gd fmla="val 10800000" name="adj1"/>
                <a:gd fmla="val 138848" name="adj2"/>
                <a:gd fmla="val 4531" name="adj3"/>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7"/>
            <p:cNvSpPr/>
            <p:nvPr/>
          </p:nvSpPr>
          <p:spPr>
            <a:xfrm>
              <a:off x="-776031" y="3242906"/>
              <a:ext cx="2135100" cy="2135100"/>
            </a:xfrm>
            <a:prstGeom prst="blockArc">
              <a:avLst>
                <a:gd fmla="val 10800000" name="adj1"/>
                <a:gd fmla="val 138848" name="adj2"/>
                <a:gd fmla="val 4531" name="adj3"/>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7"/>
            <p:cNvSpPr/>
            <p:nvPr/>
          </p:nvSpPr>
          <p:spPr>
            <a:xfrm>
              <a:off x="-943975" y="3365600"/>
              <a:ext cx="2135100" cy="2135100"/>
            </a:xfrm>
            <a:prstGeom prst="blockArc">
              <a:avLst>
                <a:gd fmla="val 10800000" name="adj1"/>
                <a:gd fmla="val 138848" name="adj2"/>
                <a:gd fmla="val 4531" name="adj3"/>
              </a:avLst>
            </a:pr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8" name="Shape 1558"/>
        <p:cNvGrpSpPr/>
        <p:nvPr/>
      </p:nvGrpSpPr>
      <p:grpSpPr>
        <a:xfrm>
          <a:off x="0" y="0"/>
          <a:ext cx="0" cy="0"/>
          <a:chOff x="0" y="0"/>
          <a:chExt cx="0" cy="0"/>
        </a:xfrm>
      </p:grpSpPr>
      <p:sp>
        <p:nvSpPr>
          <p:cNvPr id="1559" name="Google Shape;1559;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Video demo and code overview</a:t>
            </a:r>
            <a:endParaRPr/>
          </a:p>
        </p:txBody>
      </p:sp>
      <p:sp>
        <p:nvSpPr>
          <p:cNvPr id="1560" name="Google Shape;1560;p38"/>
          <p:cNvSpPr txBox="1"/>
          <p:nvPr>
            <p:ph idx="4" type="subTitle"/>
          </p:nvPr>
        </p:nvSpPr>
        <p:spPr>
          <a:xfrm>
            <a:off x="1223725" y="1163875"/>
            <a:ext cx="50604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https://www.youtube.com/watch?v=WG6nyjOz-_w</a:t>
            </a:r>
            <a:endParaRPr/>
          </a:p>
          <a:p>
            <a:pPr indent="0" lvl="0" marL="0" rtl="0" algn="l">
              <a:spcBef>
                <a:spcPts val="0"/>
              </a:spcBef>
              <a:spcAft>
                <a:spcPts val="0"/>
              </a:spcAft>
              <a:buNone/>
            </a:pPr>
            <a:r>
              <a:t/>
            </a:r>
            <a:endParaRPr/>
          </a:p>
        </p:txBody>
      </p:sp>
      <p:pic>
        <p:nvPicPr>
          <p:cNvPr id="1561" name="Google Shape;1561;p38" title="COMSW3102 Final Project Full Stack Keeper App Columbia University Spring 2024">
            <a:hlinkClick r:id="rId4"/>
          </p:cNvPr>
          <p:cNvPicPr preferRelativeResize="0"/>
          <p:nvPr/>
        </p:nvPicPr>
        <p:blipFill>
          <a:blip r:embed="rId5">
            <a:alphaModFix/>
          </a:blip>
          <a:stretch>
            <a:fillRect/>
          </a:stretch>
        </p:blipFill>
        <p:spPr>
          <a:xfrm>
            <a:off x="1723850" y="1707125"/>
            <a:ext cx="5549925" cy="3121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1"/>
                                        </p:tgtEl>
                                        <p:attrNameLst>
                                          <p:attrName>style.visibility</p:attrName>
                                        </p:attrNameLst>
                                      </p:cBhvr>
                                      <p:to>
                                        <p:strVal val="visible"/>
                                      </p:to>
                                    </p:set>
                                    <p:animEffect filter="fade" transition="in">
                                      <p:cBhvr>
                                        <p:cTn dur="1000"/>
                                        <p:tgtEl>
                                          <p:spTgt spid="15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5" name="Shape 1565"/>
        <p:cNvGrpSpPr/>
        <p:nvPr/>
      </p:nvGrpSpPr>
      <p:grpSpPr>
        <a:xfrm>
          <a:off x="0" y="0"/>
          <a:ext cx="0" cy="0"/>
          <a:chOff x="0" y="0"/>
          <a:chExt cx="0" cy="0"/>
        </a:xfrm>
      </p:grpSpPr>
      <p:sp>
        <p:nvSpPr>
          <p:cNvPr id="1566" name="Google Shape;1566;p39"/>
          <p:cNvSpPr txBox="1"/>
          <p:nvPr>
            <p:ph idx="1" type="subTitle"/>
          </p:nvPr>
        </p:nvSpPr>
        <p:spPr>
          <a:xfrm>
            <a:off x="621025" y="2028125"/>
            <a:ext cx="248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Not all deployment tools are created equally; I tried Railway and Glitch, but Render worked best for me. There are many tools out there to accomplish the same goal, but </a:t>
            </a:r>
            <a:r>
              <a:rPr lang="en" sz="900"/>
              <a:t>s</a:t>
            </a:r>
            <a:r>
              <a:rPr lang="en" sz="900"/>
              <a:t>ome tools are more convenient than others.</a:t>
            </a:r>
            <a:endParaRPr sz="900"/>
          </a:p>
        </p:txBody>
      </p:sp>
      <p:sp>
        <p:nvSpPr>
          <p:cNvPr id="1567" name="Google Shape;1567;p39"/>
          <p:cNvSpPr txBox="1"/>
          <p:nvPr>
            <p:ph idx="2" type="subTitle"/>
          </p:nvPr>
        </p:nvSpPr>
        <p:spPr>
          <a:xfrm>
            <a:off x="3105025" y="2028125"/>
            <a:ext cx="2816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During the lecture where we watched MongoDB setup tutorials, I created my first Atlas cluster. I did not know that I could use this same cluster for various collections of data for different projects. I had never used a NoSQL database prior to this project.</a:t>
            </a:r>
            <a:endParaRPr sz="900"/>
          </a:p>
        </p:txBody>
      </p:sp>
      <p:sp>
        <p:nvSpPr>
          <p:cNvPr id="1568" name="Google Shape;1568;p39"/>
          <p:cNvSpPr txBox="1"/>
          <p:nvPr>
            <p:ph idx="13" type="subTitle"/>
          </p:nvPr>
        </p:nvSpPr>
        <p:spPr>
          <a:xfrm>
            <a:off x="3469873" y="3718285"/>
            <a:ext cx="22041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Tailwind CSS</a:t>
            </a:r>
            <a:endParaRPr/>
          </a:p>
        </p:txBody>
      </p:sp>
      <p:sp>
        <p:nvSpPr>
          <p:cNvPr id="1569" name="Google Shape;1569;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Things I’ve learned</a:t>
            </a:r>
            <a:endParaRPr/>
          </a:p>
        </p:txBody>
      </p:sp>
      <p:sp>
        <p:nvSpPr>
          <p:cNvPr id="1570" name="Google Shape;1570;p39"/>
          <p:cNvSpPr txBox="1"/>
          <p:nvPr>
            <p:ph idx="7" type="subTitle"/>
          </p:nvPr>
        </p:nvSpPr>
        <p:spPr>
          <a:xfrm>
            <a:off x="720000" y="1787675"/>
            <a:ext cx="22041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Deployment</a:t>
            </a:r>
            <a:endParaRPr/>
          </a:p>
        </p:txBody>
      </p:sp>
      <p:sp>
        <p:nvSpPr>
          <p:cNvPr id="1571" name="Google Shape;1571;p39"/>
          <p:cNvSpPr txBox="1"/>
          <p:nvPr>
            <p:ph idx="8" type="subTitle"/>
          </p:nvPr>
        </p:nvSpPr>
        <p:spPr>
          <a:xfrm>
            <a:off x="3469873" y="1787675"/>
            <a:ext cx="22041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MongoDB</a:t>
            </a:r>
            <a:endParaRPr/>
          </a:p>
        </p:txBody>
      </p:sp>
      <p:sp>
        <p:nvSpPr>
          <p:cNvPr id="1572" name="Google Shape;1572;p39"/>
          <p:cNvSpPr txBox="1"/>
          <p:nvPr>
            <p:ph idx="3" type="subTitle"/>
          </p:nvPr>
        </p:nvSpPr>
        <p:spPr>
          <a:xfrm>
            <a:off x="0" y="4076675"/>
            <a:ext cx="356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I learned how important it is to hide certain aspects of the application like the MongoDB URI using environment variables. WIthout this, I would publish my URI to github for anyone to use, which is a security risk.</a:t>
            </a:r>
            <a:endParaRPr sz="900"/>
          </a:p>
        </p:txBody>
      </p:sp>
      <p:sp>
        <p:nvSpPr>
          <p:cNvPr id="1573" name="Google Shape;1573;p39"/>
          <p:cNvSpPr txBox="1"/>
          <p:nvPr>
            <p:ph idx="4" type="subTitle"/>
          </p:nvPr>
        </p:nvSpPr>
        <p:spPr>
          <a:xfrm>
            <a:off x="3469872" y="4076672"/>
            <a:ext cx="220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I did not use Tailwind CSS in this project, but I learned how powerful it can be from tutorials, so I am sure it will come in handy in the future.</a:t>
            </a:r>
            <a:endParaRPr sz="900"/>
          </a:p>
        </p:txBody>
      </p:sp>
      <p:sp>
        <p:nvSpPr>
          <p:cNvPr id="1574" name="Google Shape;1574;p39"/>
          <p:cNvSpPr txBox="1"/>
          <p:nvPr>
            <p:ph idx="5" type="subTitle"/>
          </p:nvPr>
        </p:nvSpPr>
        <p:spPr>
          <a:xfrm>
            <a:off x="5960700" y="2028125"/>
            <a:ext cx="272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I did not realize the power of tools like Postman prior to this project. It is such a convenient way to debug an API. I used Postman to populate the notes server with jokes from the midterm.</a:t>
            </a:r>
            <a:endParaRPr sz="900"/>
          </a:p>
        </p:txBody>
      </p:sp>
      <p:sp>
        <p:nvSpPr>
          <p:cNvPr id="1575" name="Google Shape;1575;p39"/>
          <p:cNvSpPr txBox="1"/>
          <p:nvPr>
            <p:ph idx="6" type="subTitle"/>
          </p:nvPr>
        </p:nvSpPr>
        <p:spPr>
          <a:xfrm>
            <a:off x="5775750" y="4120575"/>
            <a:ext cx="264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Javascript syntax is generally confusing to me, especially callback functions. From working on this project, I am more confident in my ability to effectively use callback functions in my applications.</a:t>
            </a:r>
            <a:endParaRPr sz="900"/>
          </a:p>
        </p:txBody>
      </p:sp>
      <p:sp>
        <p:nvSpPr>
          <p:cNvPr id="1576" name="Google Shape;1576;p39"/>
          <p:cNvSpPr txBox="1"/>
          <p:nvPr>
            <p:ph idx="9" type="subTitle"/>
          </p:nvPr>
        </p:nvSpPr>
        <p:spPr>
          <a:xfrm>
            <a:off x="720000" y="3856223"/>
            <a:ext cx="22041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Environment Variables</a:t>
            </a:r>
            <a:endParaRPr/>
          </a:p>
        </p:txBody>
      </p:sp>
      <p:sp>
        <p:nvSpPr>
          <p:cNvPr id="1577" name="Google Shape;1577;p39"/>
          <p:cNvSpPr txBox="1"/>
          <p:nvPr>
            <p:ph idx="14" type="subTitle"/>
          </p:nvPr>
        </p:nvSpPr>
        <p:spPr>
          <a:xfrm>
            <a:off x="6219752" y="1787675"/>
            <a:ext cx="22041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API Testing</a:t>
            </a:r>
            <a:endParaRPr/>
          </a:p>
        </p:txBody>
      </p:sp>
      <p:sp>
        <p:nvSpPr>
          <p:cNvPr id="1578" name="Google Shape;1578;p39"/>
          <p:cNvSpPr txBox="1"/>
          <p:nvPr>
            <p:ph idx="15" type="subTitle"/>
          </p:nvPr>
        </p:nvSpPr>
        <p:spPr>
          <a:xfrm>
            <a:off x="6219752" y="3932423"/>
            <a:ext cx="22041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Javascript Syntax</a:t>
            </a:r>
            <a:endParaRPr/>
          </a:p>
        </p:txBody>
      </p:sp>
      <p:grpSp>
        <p:nvGrpSpPr>
          <p:cNvPr id="1579" name="Google Shape;1579;p39"/>
          <p:cNvGrpSpPr/>
          <p:nvPr/>
        </p:nvGrpSpPr>
        <p:grpSpPr>
          <a:xfrm>
            <a:off x="859617" y="3138966"/>
            <a:ext cx="299492" cy="340983"/>
            <a:chOff x="742339" y="1436604"/>
            <a:chExt cx="418402" cy="476366"/>
          </a:xfrm>
        </p:grpSpPr>
        <p:sp>
          <p:nvSpPr>
            <p:cNvPr id="1580" name="Google Shape;1580;p39"/>
            <p:cNvSpPr/>
            <p:nvPr/>
          </p:nvSpPr>
          <p:spPr>
            <a:xfrm>
              <a:off x="836180" y="1697442"/>
              <a:ext cx="98615" cy="215528"/>
            </a:xfrm>
            <a:custGeom>
              <a:rect b="b" l="l" r="r" t="t"/>
              <a:pathLst>
                <a:path extrusionOk="0" h="5689" w="2603">
                  <a:moveTo>
                    <a:pt x="205" y="0"/>
                  </a:moveTo>
                  <a:cubicBezTo>
                    <a:pt x="168" y="0"/>
                    <a:pt x="130" y="12"/>
                    <a:pt x="98" y="36"/>
                  </a:cubicBezTo>
                  <a:cubicBezTo>
                    <a:pt x="17" y="96"/>
                    <a:pt x="0" y="209"/>
                    <a:pt x="61" y="290"/>
                  </a:cubicBezTo>
                  <a:lnTo>
                    <a:pt x="931" y="1459"/>
                  </a:lnTo>
                  <a:lnTo>
                    <a:pt x="931" y="4503"/>
                  </a:lnTo>
                  <a:cubicBezTo>
                    <a:pt x="931" y="4560"/>
                    <a:pt x="957" y="4613"/>
                    <a:pt x="1004" y="4649"/>
                  </a:cubicBezTo>
                  <a:lnTo>
                    <a:pt x="2310" y="5650"/>
                  </a:lnTo>
                  <a:cubicBezTo>
                    <a:pt x="2342" y="5675"/>
                    <a:pt x="2382" y="5689"/>
                    <a:pt x="2421" y="5689"/>
                  </a:cubicBezTo>
                  <a:cubicBezTo>
                    <a:pt x="2522" y="5689"/>
                    <a:pt x="2603" y="5607"/>
                    <a:pt x="2603" y="5507"/>
                  </a:cubicBezTo>
                  <a:lnTo>
                    <a:pt x="2603" y="4240"/>
                  </a:lnTo>
                  <a:cubicBezTo>
                    <a:pt x="2602" y="4141"/>
                    <a:pt x="2522" y="4060"/>
                    <a:pt x="2423" y="4060"/>
                  </a:cubicBezTo>
                  <a:cubicBezTo>
                    <a:pt x="2323" y="4060"/>
                    <a:pt x="2241" y="4141"/>
                    <a:pt x="2241" y="4240"/>
                  </a:cubicBezTo>
                  <a:lnTo>
                    <a:pt x="2241" y="5137"/>
                  </a:lnTo>
                  <a:lnTo>
                    <a:pt x="1292" y="4408"/>
                  </a:lnTo>
                  <a:lnTo>
                    <a:pt x="1292" y="1398"/>
                  </a:lnTo>
                  <a:cubicBezTo>
                    <a:pt x="1292" y="1359"/>
                    <a:pt x="1278" y="1322"/>
                    <a:pt x="1256" y="1291"/>
                  </a:cubicBezTo>
                  <a:lnTo>
                    <a:pt x="350" y="73"/>
                  </a:lnTo>
                  <a:cubicBezTo>
                    <a:pt x="314" y="26"/>
                    <a:pt x="260" y="0"/>
                    <a:pt x="2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9"/>
            <p:cNvSpPr/>
            <p:nvPr/>
          </p:nvSpPr>
          <p:spPr>
            <a:xfrm>
              <a:off x="818487" y="1437664"/>
              <a:ext cx="25686" cy="55502"/>
            </a:xfrm>
            <a:custGeom>
              <a:rect b="b" l="l" r="r" t="t"/>
              <a:pathLst>
                <a:path extrusionOk="0" h="1465" w="678">
                  <a:moveTo>
                    <a:pt x="196" y="1"/>
                  </a:moveTo>
                  <a:cubicBezTo>
                    <a:pt x="181" y="1"/>
                    <a:pt x="168" y="6"/>
                    <a:pt x="158" y="16"/>
                  </a:cubicBezTo>
                  <a:cubicBezTo>
                    <a:pt x="0" y="172"/>
                    <a:pt x="109" y="362"/>
                    <a:pt x="261" y="362"/>
                  </a:cubicBezTo>
                  <a:lnTo>
                    <a:pt x="316" y="362"/>
                  </a:lnTo>
                  <a:lnTo>
                    <a:pt x="316" y="1350"/>
                  </a:lnTo>
                  <a:cubicBezTo>
                    <a:pt x="316" y="1363"/>
                    <a:pt x="322" y="1378"/>
                    <a:pt x="332" y="1387"/>
                  </a:cubicBezTo>
                  <a:cubicBezTo>
                    <a:pt x="386" y="1442"/>
                    <a:pt x="444" y="1465"/>
                    <a:pt x="497" y="1465"/>
                  </a:cubicBezTo>
                  <a:cubicBezTo>
                    <a:pt x="597" y="1465"/>
                    <a:pt x="678" y="1384"/>
                    <a:pt x="678" y="1285"/>
                  </a:cubicBezTo>
                  <a:lnTo>
                    <a:pt x="678" y="54"/>
                  </a:lnTo>
                  <a:cubicBezTo>
                    <a:pt x="678" y="26"/>
                    <a:pt x="655" y="1"/>
                    <a:pt x="6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9"/>
            <p:cNvSpPr/>
            <p:nvPr/>
          </p:nvSpPr>
          <p:spPr>
            <a:xfrm>
              <a:off x="875807" y="1510934"/>
              <a:ext cx="22996" cy="55502"/>
            </a:xfrm>
            <a:custGeom>
              <a:rect b="b" l="l" r="r" t="t"/>
              <a:pathLst>
                <a:path extrusionOk="0" h="1465" w="607">
                  <a:moveTo>
                    <a:pt x="198" y="0"/>
                  </a:moveTo>
                  <a:cubicBezTo>
                    <a:pt x="102" y="0"/>
                    <a:pt x="17" y="70"/>
                    <a:pt x="10" y="164"/>
                  </a:cubicBezTo>
                  <a:cubicBezTo>
                    <a:pt x="0" y="271"/>
                    <a:pt x="84" y="360"/>
                    <a:pt x="189" y="360"/>
                  </a:cubicBezTo>
                  <a:lnTo>
                    <a:pt x="246" y="360"/>
                  </a:lnTo>
                  <a:lnTo>
                    <a:pt x="246" y="1283"/>
                  </a:lnTo>
                  <a:cubicBezTo>
                    <a:pt x="246" y="1385"/>
                    <a:pt x="326" y="1464"/>
                    <a:pt x="426" y="1464"/>
                  </a:cubicBezTo>
                  <a:cubicBezTo>
                    <a:pt x="525" y="1464"/>
                    <a:pt x="607" y="1383"/>
                    <a:pt x="607" y="1283"/>
                  </a:cubicBezTo>
                  <a:lnTo>
                    <a:pt x="607" y="183"/>
                  </a:lnTo>
                  <a:cubicBezTo>
                    <a:pt x="607" y="82"/>
                    <a:pt x="524" y="0"/>
                    <a:pt x="4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9"/>
            <p:cNvSpPr/>
            <p:nvPr/>
          </p:nvSpPr>
          <p:spPr>
            <a:xfrm>
              <a:off x="909108" y="1437664"/>
              <a:ext cx="25686" cy="55502"/>
            </a:xfrm>
            <a:custGeom>
              <a:rect b="b" l="l" r="r" t="t"/>
              <a:pathLst>
                <a:path extrusionOk="0" h="1465" w="678">
                  <a:moveTo>
                    <a:pt x="196" y="1"/>
                  </a:moveTo>
                  <a:cubicBezTo>
                    <a:pt x="181" y="1"/>
                    <a:pt x="168" y="6"/>
                    <a:pt x="158" y="16"/>
                  </a:cubicBezTo>
                  <a:cubicBezTo>
                    <a:pt x="0" y="172"/>
                    <a:pt x="108" y="362"/>
                    <a:pt x="260" y="362"/>
                  </a:cubicBezTo>
                  <a:lnTo>
                    <a:pt x="316" y="362"/>
                  </a:lnTo>
                  <a:lnTo>
                    <a:pt x="316" y="1350"/>
                  </a:lnTo>
                  <a:cubicBezTo>
                    <a:pt x="316" y="1363"/>
                    <a:pt x="322" y="1378"/>
                    <a:pt x="332" y="1387"/>
                  </a:cubicBezTo>
                  <a:cubicBezTo>
                    <a:pt x="386" y="1442"/>
                    <a:pt x="444" y="1464"/>
                    <a:pt x="497" y="1464"/>
                  </a:cubicBezTo>
                  <a:cubicBezTo>
                    <a:pt x="597" y="1464"/>
                    <a:pt x="678" y="1384"/>
                    <a:pt x="678" y="1284"/>
                  </a:cubicBezTo>
                  <a:lnTo>
                    <a:pt x="678" y="54"/>
                  </a:lnTo>
                  <a:cubicBezTo>
                    <a:pt x="678" y="25"/>
                    <a:pt x="655" y="1"/>
                    <a:pt x="6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9"/>
            <p:cNvSpPr/>
            <p:nvPr/>
          </p:nvSpPr>
          <p:spPr>
            <a:xfrm>
              <a:off x="772116" y="1436604"/>
              <a:ext cx="38529" cy="58078"/>
            </a:xfrm>
            <a:custGeom>
              <a:rect b="b" l="l" r="r" t="t"/>
              <a:pathLst>
                <a:path extrusionOk="0" h="1533" w="1017">
                  <a:moveTo>
                    <a:pt x="510" y="349"/>
                  </a:moveTo>
                  <a:cubicBezTo>
                    <a:pt x="591" y="349"/>
                    <a:pt x="657" y="415"/>
                    <a:pt x="657" y="496"/>
                  </a:cubicBezTo>
                  <a:lnTo>
                    <a:pt x="657" y="1035"/>
                  </a:lnTo>
                  <a:cubicBezTo>
                    <a:pt x="657" y="1116"/>
                    <a:pt x="592" y="1183"/>
                    <a:pt x="510" y="1183"/>
                  </a:cubicBezTo>
                  <a:cubicBezTo>
                    <a:pt x="493" y="1183"/>
                    <a:pt x="477" y="1180"/>
                    <a:pt x="459" y="1174"/>
                  </a:cubicBezTo>
                  <a:cubicBezTo>
                    <a:pt x="401" y="1155"/>
                    <a:pt x="361" y="1097"/>
                    <a:pt x="361" y="1034"/>
                  </a:cubicBezTo>
                  <a:lnTo>
                    <a:pt x="361" y="498"/>
                  </a:lnTo>
                  <a:cubicBezTo>
                    <a:pt x="361" y="435"/>
                    <a:pt x="399" y="377"/>
                    <a:pt x="459" y="357"/>
                  </a:cubicBezTo>
                  <a:cubicBezTo>
                    <a:pt x="476" y="352"/>
                    <a:pt x="493" y="349"/>
                    <a:pt x="510" y="349"/>
                  </a:cubicBezTo>
                  <a:close/>
                  <a:moveTo>
                    <a:pt x="510" y="1"/>
                  </a:moveTo>
                  <a:cubicBezTo>
                    <a:pt x="502" y="1"/>
                    <a:pt x="494" y="1"/>
                    <a:pt x="486" y="1"/>
                  </a:cubicBezTo>
                  <a:cubicBezTo>
                    <a:pt x="212" y="14"/>
                    <a:pt x="1" y="250"/>
                    <a:pt x="1" y="525"/>
                  </a:cubicBezTo>
                  <a:lnTo>
                    <a:pt x="1" y="1027"/>
                  </a:lnTo>
                  <a:cubicBezTo>
                    <a:pt x="1" y="1305"/>
                    <a:pt x="229" y="1533"/>
                    <a:pt x="509" y="1533"/>
                  </a:cubicBezTo>
                  <a:cubicBezTo>
                    <a:pt x="789" y="1533"/>
                    <a:pt x="1017" y="1305"/>
                    <a:pt x="1017" y="1027"/>
                  </a:cubicBezTo>
                  <a:lnTo>
                    <a:pt x="1017" y="508"/>
                  </a:lnTo>
                  <a:cubicBezTo>
                    <a:pt x="1017" y="228"/>
                    <a:pt x="789" y="1"/>
                    <a:pt x="5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9"/>
            <p:cNvSpPr/>
            <p:nvPr/>
          </p:nvSpPr>
          <p:spPr>
            <a:xfrm>
              <a:off x="772116" y="1510025"/>
              <a:ext cx="38529" cy="58078"/>
            </a:xfrm>
            <a:custGeom>
              <a:rect b="b" l="l" r="r" t="t"/>
              <a:pathLst>
                <a:path extrusionOk="0" h="1533" w="1017">
                  <a:moveTo>
                    <a:pt x="510" y="349"/>
                  </a:moveTo>
                  <a:cubicBezTo>
                    <a:pt x="591" y="349"/>
                    <a:pt x="657" y="415"/>
                    <a:pt x="657" y="495"/>
                  </a:cubicBezTo>
                  <a:lnTo>
                    <a:pt x="657" y="1035"/>
                  </a:lnTo>
                  <a:cubicBezTo>
                    <a:pt x="657" y="1116"/>
                    <a:pt x="590" y="1181"/>
                    <a:pt x="509" y="1181"/>
                  </a:cubicBezTo>
                  <a:cubicBezTo>
                    <a:pt x="428" y="1181"/>
                    <a:pt x="361" y="1116"/>
                    <a:pt x="361" y="1035"/>
                  </a:cubicBezTo>
                  <a:lnTo>
                    <a:pt x="361" y="497"/>
                  </a:lnTo>
                  <a:cubicBezTo>
                    <a:pt x="361" y="435"/>
                    <a:pt x="399" y="377"/>
                    <a:pt x="459" y="357"/>
                  </a:cubicBezTo>
                  <a:cubicBezTo>
                    <a:pt x="476" y="351"/>
                    <a:pt x="493" y="349"/>
                    <a:pt x="510" y="349"/>
                  </a:cubicBezTo>
                  <a:close/>
                  <a:moveTo>
                    <a:pt x="510" y="0"/>
                  </a:moveTo>
                  <a:cubicBezTo>
                    <a:pt x="502" y="0"/>
                    <a:pt x="494" y="1"/>
                    <a:pt x="486" y="1"/>
                  </a:cubicBezTo>
                  <a:cubicBezTo>
                    <a:pt x="212" y="14"/>
                    <a:pt x="1" y="249"/>
                    <a:pt x="1" y="525"/>
                  </a:cubicBezTo>
                  <a:lnTo>
                    <a:pt x="1" y="1026"/>
                  </a:lnTo>
                  <a:cubicBezTo>
                    <a:pt x="1" y="1305"/>
                    <a:pt x="229" y="1532"/>
                    <a:pt x="509" y="1532"/>
                  </a:cubicBezTo>
                  <a:cubicBezTo>
                    <a:pt x="789" y="1532"/>
                    <a:pt x="1017" y="1305"/>
                    <a:pt x="1017" y="1026"/>
                  </a:cubicBezTo>
                  <a:lnTo>
                    <a:pt x="1017" y="508"/>
                  </a:lnTo>
                  <a:cubicBezTo>
                    <a:pt x="1017" y="228"/>
                    <a:pt x="789" y="0"/>
                    <a:pt x="5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9"/>
            <p:cNvSpPr/>
            <p:nvPr/>
          </p:nvSpPr>
          <p:spPr>
            <a:xfrm>
              <a:off x="825496" y="1509987"/>
              <a:ext cx="38491" cy="58078"/>
            </a:xfrm>
            <a:custGeom>
              <a:rect b="b" l="l" r="r" t="t"/>
              <a:pathLst>
                <a:path extrusionOk="0" h="1533" w="1016">
                  <a:moveTo>
                    <a:pt x="509" y="350"/>
                  </a:moveTo>
                  <a:cubicBezTo>
                    <a:pt x="590" y="350"/>
                    <a:pt x="655" y="416"/>
                    <a:pt x="655" y="496"/>
                  </a:cubicBezTo>
                  <a:lnTo>
                    <a:pt x="655" y="1036"/>
                  </a:lnTo>
                  <a:cubicBezTo>
                    <a:pt x="655" y="1117"/>
                    <a:pt x="590" y="1182"/>
                    <a:pt x="507" y="1182"/>
                  </a:cubicBezTo>
                  <a:cubicBezTo>
                    <a:pt x="427" y="1182"/>
                    <a:pt x="360" y="1117"/>
                    <a:pt x="360" y="1036"/>
                  </a:cubicBezTo>
                  <a:lnTo>
                    <a:pt x="360" y="498"/>
                  </a:lnTo>
                  <a:lnTo>
                    <a:pt x="361" y="498"/>
                  </a:lnTo>
                  <a:cubicBezTo>
                    <a:pt x="361" y="436"/>
                    <a:pt x="398" y="378"/>
                    <a:pt x="459" y="358"/>
                  </a:cubicBezTo>
                  <a:cubicBezTo>
                    <a:pt x="476" y="352"/>
                    <a:pt x="493" y="350"/>
                    <a:pt x="509" y="350"/>
                  </a:cubicBezTo>
                  <a:close/>
                  <a:moveTo>
                    <a:pt x="507" y="1"/>
                  </a:moveTo>
                  <a:cubicBezTo>
                    <a:pt x="229" y="1"/>
                    <a:pt x="0" y="228"/>
                    <a:pt x="0" y="507"/>
                  </a:cubicBezTo>
                  <a:lnTo>
                    <a:pt x="0" y="1008"/>
                  </a:lnTo>
                  <a:cubicBezTo>
                    <a:pt x="0" y="1282"/>
                    <a:pt x="210" y="1520"/>
                    <a:pt x="484" y="1532"/>
                  </a:cubicBezTo>
                  <a:cubicBezTo>
                    <a:pt x="492" y="1533"/>
                    <a:pt x="500" y="1533"/>
                    <a:pt x="509" y="1533"/>
                  </a:cubicBezTo>
                  <a:cubicBezTo>
                    <a:pt x="788" y="1533"/>
                    <a:pt x="1015" y="1305"/>
                    <a:pt x="1015" y="1025"/>
                  </a:cubicBezTo>
                  <a:lnTo>
                    <a:pt x="1015" y="507"/>
                  </a:lnTo>
                  <a:cubicBezTo>
                    <a:pt x="1015" y="227"/>
                    <a:pt x="788" y="1"/>
                    <a:pt x="5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9"/>
            <p:cNvSpPr/>
            <p:nvPr/>
          </p:nvSpPr>
          <p:spPr>
            <a:xfrm>
              <a:off x="913655" y="1509987"/>
              <a:ext cx="38529" cy="58078"/>
            </a:xfrm>
            <a:custGeom>
              <a:rect b="b" l="l" r="r" t="t"/>
              <a:pathLst>
                <a:path extrusionOk="0" h="1533" w="1017">
                  <a:moveTo>
                    <a:pt x="506" y="350"/>
                  </a:moveTo>
                  <a:cubicBezTo>
                    <a:pt x="589" y="350"/>
                    <a:pt x="655" y="416"/>
                    <a:pt x="655" y="496"/>
                  </a:cubicBezTo>
                  <a:lnTo>
                    <a:pt x="655" y="1036"/>
                  </a:lnTo>
                  <a:cubicBezTo>
                    <a:pt x="655" y="1117"/>
                    <a:pt x="589" y="1182"/>
                    <a:pt x="506" y="1182"/>
                  </a:cubicBezTo>
                  <a:cubicBezTo>
                    <a:pt x="426" y="1182"/>
                    <a:pt x="359" y="1117"/>
                    <a:pt x="359" y="1036"/>
                  </a:cubicBezTo>
                  <a:lnTo>
                    <a:pt x="359" y="496"/>
                  </a:lnTo>
                  <a:cubicBezTo>
                    <a:pt x="359" y="416"/>
                    <a:pt x="426" y="350"/>
                    <a:pt x="506" y="350"/>
                  </a:cubicBezTo>
                  <a:close/>
                  <a:moveTo>
                    <a:pt x="508" y="0"/>
                  </a:moveTo>
                  <a:cubicBezTo>
                    <a:pt x="228" y="0"/>
                    <a:pt x="1" y="229"/>
                    <a:pt x="1" y="507"/>
                  </a:cubicBezTo>
                  <a:lnTo>
                    <a:pt x="1" y="1025"/>
                  </a:lnTo>
                  <a:cubicBezTo>
                    <a:pt x="1" y="1306"/>
                    <a:pt x="228" y="1532"/>
                    <a:pt x="509" y="1532"/>
                  </a:cubicBezTo>
                  <a:cubicBezTo>
                    <a:pt x="788" y="1532"/>
                    <a:pt x="1017" y="1305"/>
                    <a:pt x="1017" y="1025"/>
                  </a:cubicBezTo>
                  <a:lnTo>
                    <a:pt x="1017" y="525"/>
                  </a:lnTo>
                  <a:cubicBezTo>
                    <a:pt x="1017" y="250"/>
                    <a:pt x="807" y="14"/>
                    <a:pt x="532" y="1"/>
                  </a:cubicBezTo>
                  <a:cubicBezTo>
                    <a:pt x="524" y="1"/>
                    <a:pt x="516" y="0"/>
                    <a:pt x="5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9"/>
            <p:cNvSpPr/>
            <p:nvPr/>
          </p:nvSpPr>
          <p:spPr>
            <a:xfrm>
              <a:off x="860275" y="1436604"/>
              <a:ext cx="38529" cy="58078"/>
            </a:xfrm>
            <a:custGeom>
              <a:rect b="b" l="l" r="r" t="t"/>
              <a:pathLst>
                <a:path extrusionOk="0" h="1533" w="1017">
                  <a:moveTo>
                    <a:pt x="509" y="349"/>
                  </a:moveTo>
                  <a:cubicBezTo>
                    <a:pt x="590" y="349"/>
                    <a:pt x="657" y="415"/>
                    <a:pt x="657" y="496"/>
                  </a:cubicBezTo>
                  <a:lnTo>
                    <a:pt x="657" y="1035"/>
                  </a:lnTo>
                  <a:cubicBezTo>
                    <a:pt x="657" y="1117"/>
                    <a:pt x="591" y="1182"/>
                    <a:pt x="509" y="1182"/>
                  </a:cubicBezTo>
                  <a:cubicBezTo>
                    <a:pt x="427" y="1182"/>
                    <a:pt x="360" y="1117"/>
                    <a:pt x="360" y="1035"/>
                  </a:cubicBezTo>
                  <a:lnTo>
                    <a:pt x="360" y="496"/>
                  </a:lnTo>
                  <a:cubicBezTo>
                    <a:pt x="360" y="415"/>
                    <a:pt x="426" y="349"/>
                    <a:pt x="509" y="349"/>
                  </a:cubicBezTo>
                  <a:close/>
                  <a:moveTo>
                    <a:pt x="509" y="1"/>
                  </a:moveTo>
                  <a:cubicBezTo>
                    <a:pt x="230" y="1"/>
                    <a:pt x="2" y="228"/>
                    <a:pt x="2" y="508"/>
                  </a:cubicBezTo>
                  <a:lnTo>
                    <a:pt x="2" y="1027"/>
                  </a:lnTo>
                  <a:cubicBezTo>
                    <a:pt x="1" y="1305"/>
                    <a:pt x="228" y="1533"/>
                    <a:pt x="509" y="1533"/>
                  </a:cubicBezTo>
                  <a:cubicBezTo>
                    <a:pt x="789" y="1533"/>
                    <a:pt x="1017" y="1305"/>
                    <a:pt x="1017" y="1027"/>
                  </a:cubicBezTo>
                  <a:lnTo>
                    <a:pt x="1017" y="525"/>
                  </a:lnTo>
                  <a:cubicBezTo>
                    <a:pt x="1017" y="252"/>
                    <a:pt x="807" y="14"/>
                    <a:pt x="533" y="1"/>
                  </a:cubicBezTo>
                  <a:cubicBezTo>
                    <a:pt x="525" y="1"/>
                    <a:pt x="517" y="1"/>
                    <a:pt x="5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9"/>
            <p:cNvSpPr/>
            <p:nvPr/>
          </p:nvSpPr>
          <p:spPr>
            <a:xfrm>
              <a:off x="954608" y="1436604"/>
              <a:ext cx="38529" cy="58078"/>
            </a:xfrm>
            <a:custGeom>
              <a:rect b="b" l="l" r="r" t="t"/>
              <a:pathLst>
                <a:path extrusionOk="0" h="1533" w="1017">
                  <a:moveTo>
                    <a:pt x="508" y="349"/>
                  </a:moveTo>
                  <a:cubicBezTo>
                    <a:pt x="590" y="349"/>
                    <a:pt x="656" y="415"/>
                    <a:pt x="656" y="496"/>
                  </a:cubicBezTo>
                  <a:lnTo>
                    <a:pt x="656" y="1035"/>
                  </a:lnTo>
                  <a:cubicBezTo>
                    <a:pt x="656" y="1117"/>
                    <a:pt x="591" y="1182"/>
                    <a:pt x="508" y="1182"/>
                  </a:cubicBezTo>
                  <a:cubicBezTo>
                    <a:pt x="427" y="1182"/>
                    <a:pt x="361" y="1117"/>
                    <a:pt x="361" y="1035"/>
                  </a:cubicBezTo>
                  <a:lnTo>
                    <a:pt x="361" y="496"/>
                  </a:lnTo>
                  <a:cubicBezTo>
                    <a:pt x="361" y="415"/>
                    <a:pt x="426" y="349"/>
                    <a:pt x="508" y="349"/>
                  </a:cubicBezTo>
                  <a:close/>
                  <a:moveTo>
                    <a:pt x="509" y="1"/>
                  </a:moveTo>
                  <a:cubicBezTo>
                    <a:pt x="229" y="1"/>
                    <a:pt x="2" y="228"/>
                    <a:pt x="2" y="508"/>
                  </a:cubicBezTo>
                  <a:lnTo>
                    <a:pt x="2" y="1027"/>
                  </a:lnTo>
                  <a:cubicBezTo>
                    <a:pt x="0" y="1305"/>
                    <a:pt x="229" y="1533"/>
                    <a:pt x="508" y="1533"/>
                  </a:cubicBezTo>
                  <a:cubicBezTo>
                    <a:pt x="789" y="1533"/>
                    <a:pt x="1016" y="1305"/>
                    <a:pt x="1016" y="1027"/>
                  </a:cubicBezTo>
                  <a:lnTo>
                    <a:pt x="1016" y="525"/>
                  </a:lnTo>
                  <a:cubicBezTo>
                    <a:pt x="1016" y="252"/>
                    <a:pt x="807" y="14"/>
                    <a:pt x="534" y="1"/>
                  </a:cubicBezTo>
                  <a:cubicBezTo>
                    <a:pt x="525" y="1"/>
                    <a:pt x="517" y="1"/>
                    <a:pt x="5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9"/>
            <p:cNvSpPr/>
            <p:nvPr/>
          </p:nvSpPr>
          <p:spPr>
            <a:xfrm>
              <a:off x="742339" y="1479944"/>
              <a:ext cx="418402" cy="352937"/>
            </a:xfrm>
            <a:custGeom>
              <a:rect b="b" l="l" r="r" t="t"/>
              <a:pathLst>
                <a:path extrusionOk="0" h="9316" w="11044">
                  <a:moveTo>
                    <a:pt x="5751" y="2983"/>
                  </a:moveTo>
                  <a:cubicBezTo>
                    <a:pt x="5763" y="3147"/>
                    <a:pt x="5901" y="3277"/>
                    <a:pt x="6070" y="3277"/>
                  </a:cubicBezTo>
                  <a:lnTo>
                    <a:pt x="6428" y="3277"/>
                  </a:lnTo>
                  <a:cubicBezTo>
                    <a:pt x="6470" y="3414"/>
                    <a:pt x="6525" y="3548"/>
                    <a:pt x="6593" y="3675"/>
                  </a:cubicBezTo>
                  <a:lnTo>
                    <a:pt x="6531" y="3735"/>
                  </a:lnTo>
                  <a:lnTo>
                    <a:pt x="729" y="3735"/>
                  </a:lnTo>
                  <a:cubicBezTo>
                    <a:pt x="527" y="3735"/>
                    <a:pt x="362" y="3570"/>
                    <a:pt x="362" y="3367"/>
                  </a:cubicBezTo>
                  <a:lnTo>
                    <a:pt x="362" y="3116"/>
                  </a:lnTo>
                  <a:cubicBezTo>
                    <a:pt x="362" y="3043"/>
                    <a:pt x="422" y="2983"/>
                    <a:pt x="496" y="2983"/>
                  </a:cubicBezTo>
                  <a:close/>
                  <a:moveTo>
                    <a:pt x="8620" y="360"/>
                  </a:moveTo>
                  <a:lnTo>
                    <a:pt x="8620" y="869"/>
                  </a:lnTo>
                  <a:cubicBezTo>
                    <a:pt x="8620" y="955"/>
                    <a:pt x="8681" y="1031"/>
                    <a:pt x="8764" y="1048"/>
                  </a:cubicBezTo>
                  <a:cubicBezTo>
                    <a:pt x="8956" y="1090"/>
                    <a:pt x="9139" y="1165"/>
                    <a:pt x="9307" y="1267"/>
                  </a:cubicBezTo>
                  <a:cubicBezTo>
                    <a:pt x="9337" y="1286"/>
                    <a:pt x="9370" y="1294"/>
                    <a:pt x="9404" y="1294"/>
                  </a:cubicBezTo>
                  <a:cubicBezTo>
                    <a:pt x="9451" y="1294"/>
                    <a:pt x="9499" y="1277"/>
                    <a:pt x="9534" y="1242"/>
                  </a:cubicBezTo>
                  <a:lnTo>
                    <a:pt x="9843" y="942"/>
                  </a:lnTo>
                  <a:lnTo>
                    <a:pt x="10176" y="1266"/>
                  </a:lnTo>
                  <a:lnTo>
                    <a:pt x="9867" y="1567"/>
                  </a:lnTo>
                  <a:cubicBezTo>
                    <a:pt x="9808" y="1626"/>
                    <a:pt x="9797" y="1718"/>
                    <a:pt x="9843" y="1788"/>
                  </a:cubicBezTo>
                  <a:cubicBezTo>
                    <a:pt x="9949" y="1952"/>
                    <a:pt x="10024" y="2130"/>
                    <a:pt x="10069" y="2319"/>
                  </a:cubicBezTo>
                  <a:cubicBezTo>
                    <a:pt x="10087" y="2400"/>
                    <a:pt x="10163" y="2457"/>
                    <a:pt x="10247" y="2457"/>
                  </a:cubicBezTo>
                  <a:lnTo>
                    <a:pt x="10684" y="2457"/>
                  </a:lnTo>
                  <a:lnTo>
                    <a:pt x="10682" y="2916"/>
                  </a:lnTo>
                  <a:lnTo>
                    <a:pt x="10200" y="2916"/>
                  </a:lnTo>
                  <a:cubicBezTo>
                    <a:pt x="10116" y="2916"/>
                    <a:pt x="10044" y="2975"/>
                    <a:pt x="10027" y="3058"/>
                  </a:cubicBezTo>
                  <a:cubicBezTo>
                    <a:pt x="9986" y="3252"/>
                    <a:pt x="9911" y="3435"/>
                    <a:pt x="9808" y="3603"/>
                  </a:cubicBezTo>
                  <a:cubicBezTo>
                    <a:pt x="9762" y="3675"/>
                    <a:pt x="9773" y="3769"/>
                    <a:pt x="9833" y="3829"/>
                  </a:cubicBezTo>
                  <a:lnTo>
                    <a:pt x="10133" y="4138"/>
                  </a:lnTo>
                  <a:lnTo>
                    <a:pt x="9809" y="4472"/>
                  </a:lnTo>
                  <a:lnTo>
                    <a:pt x="9513" y="4169"/>
                  </a:lnTo>
                  <a:cubicBezTo>
                    <a:pt x="9477" y="4132"/>
                    <a:pt x="9430" y="4113"/>
                    <a:pt x="9382" y="4113"/>
                  </a:cubicBezTo>
                  <a:cubicBezTo>
                    <a:pt x="9347" y="4113"/>
                    <a:pt x="9312" y="4123"/>
                    <a:pt x="9281" y="4142"/>
                  </a:cubicBezTo>
                  <a:cubicBezTo>
                    <a:pt x="9120" y="4246"/>
                    <a:pt x="8945" y="4320"/>
                    <a:pt x="8760" y="4363"/>
                  </a:cubicBezTo>
                  <a:cubicBezTo>
                    <a:pt x="8677" y="4383"/>
                    <a:pt x="8619" y="4458"/>
                    <a:pt x="8619" y="4543"/>
                  </a:cubicBezTo>
                  <a:lnTo>
                    <a:pt x="8619" y="4980"/>
                  </a:lnTo>
                  <a:lnTo>
                    <a:pt x="8160" y="4980"/>
                  </a:lnTo>
                  <a:lnTo>
                    <a:pt x="8160" y="4606"/>
                  </a:lnTo>
                  <a:cubicBezTo>
                    <a:pt x="8160" y="4520"/>
                    <a:pt x="8101" y="4446"/>
                    <a:pt x="8019" y="4426"/>
                  </a:cubicBezTo>
                  <a:cubicBezTo>
                    <a:pt x="7822" y="4382"/>
                    <a:pt x="7634" y="4303"/>
                    <a:pt x="7463" y="4191"/>
                  </a:cubicBezTo>
                  <a:cubicBezTo>
                    <a:pt x="7432" y="4170"/>
                    <a:pt x="7398" y="4161"/>
                    <a:pt x="7364" y="4161"/>
                  </a:cubicBezTo>
                  <a:cubicBezTo>
                    <a:pt x="7316" y="4161"/>
                    <a:pt x="7268" y="4180"/>
                    <a:pt x="7232" y="4217"/>
                  </a:cubicBezTo>
                  <a:lnTo>
                    <a:pt x="6918" y="4539"/>
                  </a:lnTo>
                  <a:lnTo>
                    <a:pt x="6579" y="4191"/>
                  </a:lnTo>
                  <a:lnTo>
                    <a:pt x="6893" y="3869"/>
                  </a:lnTo>
                  <a:cubicBezTo>
                    <a:pt x="6955" y="3806"/>
                    <a:pt x="6965" y="3708"/>
                    <a:pt x="6918" y="3631"/>
                  </a:cubicBezTo>
                  <a:cubicBezTo>
                    <a:pt x="6809" y="3456"/>
                    <a:pt x="6733" y="3267"/>
                    <a:pt x="6689" y="3064"/>
                  </a:cubicBezTo>
                  <a:cubicBezTo>
                    <a:pt x="6670" y="2977"/>
                    <a:pt x="6594" y="2915"/>
                    <a:pt x="6508" y="2915"/>
                  </a:cubicBezTo>
                  <a:lnTo>
                    <a:pt x="6064" y="2915"/>
                  </a:lnTo>
                  <a:lnTo>
                    <a:pt x="6064" y="2424"/>
                  </a:lnTo>
                  <a:lnTo>
                    <a:pt x="6579" y="2424"/>
                  </a:lnTo>
                  <a:cubicBezTo>
                    <a:pt x="6662" y="2424"/>
                    <a:pt x="6735" y="2365"/>
                    <a:pt x="6751" y="2281"/>
                  </a:cubicBezTo>
                  <a:cubicBezTo>
                    <a:pt x="6793" y="2087"/>
                    <a:pt x="6869" y="1904"/>
                    <a:pt x="6971" y="1737"/>
                  </a:cubicBezTo>
                  <a:cubicBezTo>
                    <a:pt x="7016" y="1664"/>
                    <a:pt x="7006" y="1570"/>
                    <a:pt x="6947" y="1509"/>
                  </a:cubicBezTo>
                  <a:lnTo>
                    <a:pt x="6646" y="1200"/>
                  </a:lnTo>
                  <a:lnTo>
                    <a:pt x="6970" y="866"/>
                  </a:lnTo>
                  <a:lnTo>
                    <a:pt x="7272" y="1176"/>
                  </a:lnTo>
                  <a:cubicBezTo>
                    <a:pt x="7306" y="1211"/>
                    <a:pt x="7351" y="1229"/>
                    <a:pt x="7397" y="1229"/>
                  </a:cubicBezTo>
                  <a:cubicBezTo>
                    <a:pt x="7430" y="1229"/>
                    <a:pt x="7463" y="1220"/>
                    <a:pt x="7493" y="1200"/>
                  </a:cubicBezTo>
                  <a:cubicBezTo>
                    <a:pt x="7656" y="1095"/>
                    <a:pt x="7834" y="1019"/>
                    <a:pt x="8023" y="975"/>
                  </a:cubicBezTo>
                  <a:cubicBezTo>
                    <a:pt x="8105" y="957"/>
                    <a:pt x="8162" y="882"/>
                    <a:pt x="8162" y="797"/>
                  </a:cubicBezTo>
                  <a:lnTo>
                    <a:pt x="8162" y="360"/>
                  </a:lnTo>
                  <a:close/>
                  <a:moveTo>
                    <a:pt x="8080" y="0"/>
                  </a:moveTo>
                  <a:cubicBezTo>
                    <a:pt x="7907" y="0"/>
                    <a:pt x="7765" y="141"/>
                    <a:pt x="7765" y="315"/>
                  </a:cubicBezTo>
                  <a:lnTo>
                    <a:pt x="7765" y="663"/>
                  </a:lnTo>
                  <a:cubicBezTo>
                    <a:pt x="7630" y="703"/>
                    <a:pt x="7499" y="757"/>
                    <a:pt x="7375" y="825"/>
                  </a:cubicBezTo>
                  <a:lnTo>
                    <a:pt x="7133" y="582"/>
                  </a:lnTo>
                  <a:cubicBezTo>
                    <a:pt x="7091" y="540"/>
                    <a:pt x="7039" y="508"/>
                    <a:pt x="6982" y="495"/>
                  </a:cubicBezTo>
                  <a:cubicBezTo>
                    <a:pt x="6956" y="489"/>
                    <a:pt x="6931" y="486"/>
                    <a:pt x="6906" y="486"/>
                  </a:cubicBezTo>
                  <a:cubicBezTo>
                    <a:pt x="6823" y="486"/>
                    <a:pt x="6744" y="519"/>
                    <a:pt x="6685" y="577"/>
                  </a:cubicBezTo>
                  <a:lnTo>
                    <a:pt x="6278" y="985"/>
                  </a:lnTo>
                  <a:cubicBezTo>
                    <a:pt x="6219" y="1043"/>
                    <a:pt x="6186" y="1122"/>
                    <a:pt x="6186" y="1206"/>
                  </a:cubicBezTo>
                  <a:cubicBezTo>
                    <a:pt x="6186" y="1289"/>
                    <a:pt x="6219" y="1368"/>
                    <a:pt x="6278" y="1428"/>
                  </a:cubicBezTo>
                  <a:lnTo>
                    <a:pt x="6524" y="1674"/>
                  </a:lnTo>
                  <a:cubicBezTo>
                    <a:pt x="6457" y="1797"/>
                    <a:pt x="6403" y="1928"/>
                    <a:pt x="6362" y="2063"/>
                  </a:cubicBezTo>
                  <a:lnTo>
                    <a:pt x="6016" y="2063"/>
                  </a:lnTo>
                  <a:cubicBezTo>
                    <a:pt x="5842" y="2063"/>
                    <a:pt x="5701" y="2205"/>
                    <a:pt x="5701" y="2379"/>
                  </a:cubicBezTo>
                  <a:lnTo>
                    <a:pt x="5701" y="2622"/>
                  </a:lnTo>
                  <a:lnTo>
                    <a:pt x="502" y="2622"/>
                  </a:lnTo>
                  <a:cubicBezTo>
                    <a:pt x="225" y="2622"/>
                    <a:pt x="0" y="2845"/>
                    <a:pt x="0" y="3122"/>
                  </a:cubicBezTo>
                  <a:lnTo>
                    <a:pt x="0" y="3360"/>
                  </a:lnTo>
                  <a:cubicBezTo>
                    <a:pt x="0" y="3766"/>
                    <a:pt x="330" y="4095"/>
                    <a:pt x="736" y="4095"/>
                  </a:cubicBezTo>
                  <a:lnTo>
                    <a:pt x="1106" y="4095"/>
                  </a:lnTo>
                  <a:lnTo>
                    <a:pt x="2019" y="5335"/>
                  </a:lnTo>
                  <a:cubicBezTo>
                    <a:pt x="2055" y="5383"/>
                    <a:pt x="2111" y="5409"/>
                    <a:pt x="2167" y="5409"/>
                  </a:cubicBezTo>
                  <a:cubicBezTo>
                    <a:pt x="2205" y="5409"/>
                    <a:pt x="2244" y="5397"/>
                    <a:pt x="2277" y="5373"/>
                  </a:cubicBezTo>
                  <a:cubicBezTo>
                    <a:pt x="2358" y="5313"/>
                    <a:pt x="2376" y="5198"/>
                    <a:pt x="2315" y="5116"/>
                  </a:cubicBezTo>
                  <a:lnTo>
                    <a:pt x="1566" y="4096"/>
                  </a:lnTo>
                  <a:lnTo>
                    <a:pt x="6183" y="4096"/>
                  </a:lnTo>
                  <a:cubicBezTo>
                    <a:pt x="6169" y="4205"/>
                    <a:pt x="6199" y="4304"/>
                    <a:pt x="6272" y="4377"/>
                  </a:cubicBezTo>
                  <a:lnTo>
                    <a:pt x="6549" y="4654"/>
                  </a:lnTo>
                  <a:lnTo>
                    <a:pt x="4769" y="7047"/>
                  </a:lnTo>
                  <a:cubicBezTo>
                    <a:pt x="4745" y="7078"/>
                    <a:pt x="4732" y="7117"/>
                    <a:pt x="4751" y="7157"/>
                  </a:cubicBezTo>
                  <a:lnTo>
                    <a:pt x="4751" y="9132"/>
                  </a:lnTo>
                  <a:cubicBezTo>
                    <a:pt x="4733" y="9234"/>
                    <a:pt x="4814" y="9315"/>
                    <a:pt x="4916" y="9315"/>
                  </a:cubicBezTo>
                  <a:cubicBezTo>
                    <a:pt x="5018" y="9315"/>
                    <a:pt x="5111" y="9132"/>
                    <a:pt x="5111" y="9132"/>
                  </a:cubicBezTo>
                  <a:lnTo>
                    <a:pt x="5111" y="7225"/>
                  </a:lnTo>
                  <a:lnTo>
                    <a:pt x="6846" y="4881"/>
                  </a:lnTo>
                  <a:cubicBezTo>
                    <a:pt x="6866" y="4885"/>
                    <a:pt x="6886" y="4887"/>
                    <a:pt x="6906" y="4887"/>
                  </a:cubicBezTo>
                  <a:cubicBezTo>
                    <a:pt x="6986" y="4887"/>
                    <a:pt x="7067" y="4856"/>
                    <a:pt x="7127" y="4794"/>
                  </a:cubicBezTo>
                  <a:lnTo>
                    <a:pt x="7373" y="4547"/>
                  </a:lnTo>
                  <a:cubicBezTo>
                    <a:pt x="7498" y="4615"/>
                    <a:pt x="7629" y="4669"/>
                    <a:pt x="7765" y="4709"/>
                  </a:cubicBezTo>
                  <a:lnTo>
                    <a:pt x="7765" y="5060"/>
                  </a:lnTo>
                  <a:cubicBezTo>
                    <a:pt x="7765" y="5235"/>
                    <a:pt x="7907" y="5376"/>
                    <a:pt x="8080" y="5376"/>
                  </a:cubicBezTo>
                  <a:lnTo>
                    <a:pt x="8662" y="5376"/>
                  </a:lnTo>
                  <a:cubicBezTo>
                    <a:pt x="8836" y="5376"/>
                    <a:pt x="8977" y="5235"/>
                    <a:pt x="8977" y="5060"/>
                  </a:cubicBezTo>
                  <a:lnTo>
                    <a:pt x="8977" y="4714"/>
                  </a:lnTo>
                  <a:cubicBezTo>
                    <a:pt x="9112" y="4673"/>
                    <a:pt x="9243" y="4620"/>
                    <a:pt x="9368" y="4552"/>
                  </a:cubicBezTo>
                  <a:lnTo>
                    <a:pt x="9613" y="4797"/>
                  </a:lnTo>
                  <a:cubicBezTo>
                    <a:pt x="9674" y="4859"/>
                    <a:pt x="9754" y="4890"/>
                    <a:pt x="9835" y="4890"/>
                  </a:cubicBezTo>
                  <a:cubicBezTo>
                    <a:pt x="9916" y="4890"/>
                    <a:pt x="9997" y="4859"/>
                    <a:pt x="10059" y="4797"/>
                  </a:cubicBezTo>
                  <a:lnTo>
                    <a:pt x="10464" y="4392"/>
                  </a:lnTo>
                  <a:cubicBezTo>
                    <a:pt x="10586" y="4269"/>
                    <a:pt x="10586" y="4070"/>
                    <a:pt x="10464" y="3949"/>
                  </a:cubicBezTo>
                  <a:lnTo>
                    <a:pt x="10218" y="3702"/>
                  </a:lnTo>
                  <a:cubicBezTo>
                    <a:pt x="10285" y="3578"/>
                    <a:pt x="10340" y="3447"/>
                    <a:pt x="10380" y="3312"/>
                  </a:cubicBezTo>
                  <a:lnTo>
                    <a:pt x="10728" y="3312"/>
                  </a:lnTo>
                  <a:cubicBezTo>
                    <a:pt x="10902" y="3312"/>
                    <a:pt x="11043" y="3170"/>
                    <a:pt x="11043" y="2997"/>
                  </a:cubicBezTo>
                  <a:lnTo>
                    <a:pt x="11043" y="2380"/>
                  </a:lnTo>
                  <a:cubicBezTo>
                    <a:pt x="11042" y="2204"/>
                    <a:pt x="10902" y="2063"/>
                    <a:pt x="10729" y="2063"/>
                  </a:cubicBezTo>
                  <a:lnTo>
                    <a:pt x="10380" y="2063"/>
                  </a:lnTo>
                  <a:cubicBezTo>
                    <a:pt x="10341" y="1928"/>
                    <a:pt x="10286" y="1797"/>
                    <a:pt x="10218" y="1674"/>
                  </a:cubicBezTo>
                  <a:lnTo>
                    <a:pt x="10464" y="1427"/>
                  </a:lnTo>
                  <a:cubicBezTo>
                    <a:pt x="10523" y="1368"/>
                    <a:pt x="10556" y="1289"/>
                    <a:pt x="10556" y="1206"/>
                  </a:cubicBezTo>
                  <a:cubicBezTo>
                    <a:pt x="10556" y="1122"/>
                    <a:pt x="10523" y="1043"/>
                    <a:pt x="10464" y="985"/>
                  </a:cubicBezTo>
                  <a:lnTo>
                    <a:pt x="10059" y="579"/>
                  </a:lnTo>
                  <a:cubicBezTo>
                    <a:pt x="9997" y="517"/>
                    <a:pt x="9916" y="487"/>
                    <a:pt x="9836" y="487"/>
                  </a:cubicBezTo>
                  <a:cubicBezTo>
                    <a:pt x="9755" y="487"/>
                    <a:pt x="9675" y="517"/>
                    <a:pt x="9613" y="579"/>
                  </a:cubicBezTo>
                  <a:lnTo>
                    <a:pt x="9368" y="823"/>
                  </a:lnTo>
                  <a:cubicBezTo>
                    <a:pt x="9243" y="757"/>
                    <a:pt x="9112" y="702"/>
                    <a:pt x="8977" y="661"/>
                  </a:cubicBezTo>
                  <a:lnTo>
                    <a:pt x="8977" y="315"/>
                  </a:lnTo>
                  <a:cubicBezTo>
                    <a:pt x="8977" y="141"/>
                    <a:pt x="8836" y="0"/>
                    <a:pt x="86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9"/>
            <p:cNvSpPr/>
            <p:nvPr/>
          </p:nvSpPr>
          <p:spPr>
            <a:xfrm>
              <a:off x="1008367" y="1531051"/>
              <a:ext cx="105169" cy="101039"/>
            </a:xfrm>
            <a:custGeom>
              <a:rect b="b" l="l" r="r" t="t"/>
              <a:pathLst>
                <a:path extrusionOk="0" h="2667" w="2776">
                  <a:moveTo>
                    <a:pt x="1005" y="1631"/>
                  </a:moveTo>
                  <a:cubicBezTo>
                    <a:pt x="1078" y="1631"/>
                    <a:pt x="1138" y="1692"/>
                    <a:pt x="1138" y="1765"/>
                  </a:cubicBezTo>
                  <a:lnTo>
                    <a:pt x="1138" y="2008"/>
                  </a:lnTo>
                  <a:lnTo>
                    <a:pt x="1137" y="2008"/>
                  </a:lnTo>
                  <a:cubicBezTo>
                    <a:pt x="1137" y="2095"/>
                    <a:pt x="1107" y="2174"/>
                    <a:pt x="1056" y="2237"/>
                  </a:cubicBezTo>
                  <a:cubicBezTo>
                    <a:pt x="913" y="2191"/>
                    <a:pt x="782" y="2111"/>
                    <a:pt x="672" y="2000"/>
                  </a:cubicBezTo>
                  <a:cubicBezTo>
                    <a:pt x="566" y="1894"/>
                    <a:pt x="488" y="1768"/>
                    <a:pt x="442" y="1631"/>
                  </a:cubicBezTo>
                  <a:close/>
                  <a:moveTo>
                    <a:pt x="1344" y="361"/>
                  </a:moveTo>
                  <a:cubicBezTo>
                    <a:pt x="1605" y="361"/>
                    <a:pt x="1865" y="471"/>
                    <a:pt x="2044" y="660"/>
                  </a:cubicBezTo>
                  <a:cubicBezTo>
                    <a:pt x="2305" y="930"/>
                    <a:pt x="2375" y="1322"/>
                    <a:pt x="2233" y="1682"/>
                  </a:cubicBezTo>
                  <a:cubicBezTo>
                    <a:pt x="2096" y="2024"/>
                    <a:pt x="1798" y="2252"/>
                    <a:pt x="1446" y="2286"/>
                  </a:cubicBezTo>
                  <a:cubicBezTo>
                    <a:pt x="1478" y="2203"/>
                    <a:pt x="1497" y="2111"/>
                    <a:pt x="1497" y="2016"/>
                  </a:cubicBezTo>
                  <a:lnTo>
                    <a:pt x="1497" y="1773"/>
                  </a:lnTo>
                  <a:cubicBezTo>
                    <a:pt x="1497" y="1498"/>
                    <a:pt x="1273" y="1273"/>
                    <a:pt x="996" y="1273"/>
                  </a:cubicBezTo>
                  <a:lnTo>
                    <a:pt x="383" y="1273"/>
                  </a:lnTo>
                  <a:cubicBezTo>
                    <a:pt x="409" y="787"/>
                    <a:pt x="810" y="388"/>
                    <a:pt x="1295" y="362"/>
                  </a:cubicBezTo>
                  <a:cubicBezTo>
                    <a:pt x="1311" y="362"/>
                    <a:pt x="1328" y="361"/>
                    <a:pt x="1344" y="361"/>
                  </a:cubicBezTo>
                  <a:close/>
                  <a:moveTo>
                    <a:pt x="1350" y="0"/>
                  </a:moveTo>
                  <a:cubicBezTo>
                    <a:pt x="1327" y="0"/>
                    <a:pt x="1304" y="1"/>
                    <a:pt x="1282" y="2"/>
                  </a:cubicBezTo>
                  <a:cubicBezTo>
                    <a:pt x="607" y="37"/>
                    <a:pt x="53" y="592"/>
                    <a:pt x="19" y="1265"/>
                  </a:cubicBezTo>
                  <a:cubicBezTo>
                    <a:pt x="1" y="1642"/>
                    <a:pt x="142" y="2011"/>
                    <a:pt x="408" y="2276"/>
                  </a:cubicBezTo>
                  <a:cubicBezTo>
                    <a:pt x="658" y="2526"/>
                    <a:pt x="1000" y="2667"/>
                    <a:pt x="1353" y="2667"/>
                  </a:cubicBezTo>
                  <a:cubicBezTo>
                    <a:pt x="1895" y="2667"/>
                    <a:pt x="2378" y="2326"/>
                    <a:pt x="2577" y="1825"/>
                  </a:cubicBezTo>
                  <a:cubicBezTo>
                    <a:pt x="2775" y="1330"/>
                    <a:pt x="2675" y="788"/>
                    <a:pt x="2315" y="412"/>
                  </a:cubicBezTo>
                  <a:cubicBezTo>
                    <a:pt x="2063" y="149"/>
                    <a:pt x="1714" y="0"/>
                    <a:pt x="13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2" name="Google Shape;1592;p39"/>
          <p:cNvGrpSpPr/>
          <p:nvPr/>
        </p:nvGrpSpPr>
        <p:grpSpPr>
          <a:xfrm>
            <a:off x="817835" y="1319890"/>
            <a:ext cx="341227" cy="289621"/>
            <a:chOff x="7952725" y="749256"/>
            <a:chExt cx="476707" cy="404612"/>
          </a:xfrm>
        </p:grpSpPr>
        <p:sp>
          <p:nvSpPr>
            <p:cNvPr id="1593" name="Google Shape;1593;p39"/>
            <p:cNvSpPr/>
            <p:nvPr/>
          </p:nvSpPr>
          <p:spPr>
            <a:xfrm>
              <a:off x="8164957" y="779147"/>
              <a:ext cx="52243" cy="21367"/>
            </a:xfrm>
            <a:custGeom>
              <a:rect b="b" l="l" r="r" t="t"/>
              <a:pathLst>
                <a:path extrusionOk="0" h="564" w="1379">
                  <a:moveTo>
                    <a:pt x="684" y="1"/>
                  </a:moveTo>
                  <a:cubicBezTo>
                    <a:pt x="461" y="1"/>
                    <a:pt x="248" y="81"/>
                    <a:pt x="82" y="229"/>
                  </a:cubicBezTo>
                  <a:cubicBezTo>
                    <a:pt x="7" y="297"/>
                    <a:pt x="0" y="414"/>
                    <a:pt x="68" y="490"/>
                  </a:cubicBezTo>
                  <a:cubicBezTo>
                    <a:pt x="105" y="531"/>
                    <a:pt x="155" y="552"/>
                    <a:pt x="206" y="552"/>
                  </a:cubicBezTo>
                  <a:cubicBezTo>
                    <a:pt x="249" y="552"/>
                    <a:pt x="293" y="536"/>
                    <a:pt x="328" y="505"/>
                  </a:cubicBezTo>
                  <a:cubicBezTo>
                    <a:pt x="427" y="417"/>
                    <a:pt x="552" y="369"/>
                    <a:pt x="683" y="369"/>
                  </a:cubicBezTo>
                  <a:cubicBezTo>
                    <a:pt x="819" y="369"/>
                    <a:pt x="949" y="421"/>
                    <a:pt x="1049" y="514"/>
                  </a:cubicBezTo>
                  <a:cubicBezTo>
                    <a:pt x="1084" y="547"/>
                    <a:pt x="1129" y="563"/>
                    <a:pt x="1174" y="563"/>
                  </a:cubicBezTo>
                  <a:cubicBezTo>
                    <a:pt x="1223" y="563"/>
                    <a:pt x="1273" y="543"/>
                    <a:pt x="1310" y="506"/>
                  </a:cubicBezTo>
                  <a:cubicBezTo>
                    <a:pt x="1379" y="431"/>
                    <a:pt x="1374" y="315"/>
                    <a:pt x="1301" y="246"/>
                  </a:cubicBezTo>
                  <a:cubicBezTo>
                    <a:pt x="1134" y="89"/>
                    <a:pt x="915" y="1"/>
                    <a:pt x="6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9"/>
            <p:cNvSpPr/>
            <p:nvPr/>
          </p:nvSpPr>
          <p:spPr>
            <a:xfrm>
              <a:off x="8144386" y="749256"/>
              <a:ext cx="93424" cy="29588"/>
            </a:xfrm>
            <a:custGeom>
              <a:rect b="b" l="l" r="r" t="t"/>
              <a:pathLst>
                <a:path extrusionOk="0" h="781" w="2466">
                  <a:moveTo>
                    <a:pt x="1220" y="0"/>
                  </a:moveTo>
                  <a:cubicBezTo>
                    <a:pt x="800" y="0"/>
                    <a:pt x="397" y="155"/>
                    <a:pt x="84" y="434"/>
                  </a:cubicBezTo>
                  <a:cubicBezTo>
                    <a:pt x="7" y="502"/>
                    <a:pt x="1" y="618"/>
                    <a:pt x="69" y="694"/>
                  </a:cubicBezTo>
                  <a:cubicBezTo>
                    <a:pt x="104" y="734"/>
                    <a:pt x="154" y="755"/>
                    <a:pt x="204" y="755"/>
                  </a:cubicBezTo>
                  <a:cubicBezTo>
                    <a:pt x="248" y="755"/>
                    <a:pt x="291" y="739"/>
                    <a:pt x="327" y="708"/>
                  </a:cubicBezTo>
                  <a:cubicBezTo>
                    <a:pt x="572" y="490"/>
                    <a:pt x="889" y="368"/>
                    <a:pt x="1219" y="368"/>
                  </a:cubicBezTo>
                  <a:cubicBezTo>
                    <a:pt x="1560" y="368"/>
                    <a:pt x="1885" y="497"/>
                    <a:pt x="2135" y="730"/>
                  </a:cubicBezTo>
                  <a:cubicBezTo>
                    <a:pt x="2170" y="765"/>
                    <a:pt x="2216" y="780"/>
                    <a:pt x="2261" y="780"/>
                  </a:cubicBezTo>
                  <a:cubicBezTo>
                    <a:pt x="2310" y="780"/>
                    <a:pt x="2358" y="760"/>
                    <a:pt x="2395" y="723"/>
                  </a:cubicBezTo>
                  <a:cubicBezTo>
                    <a:pt x="2465" y="648"/>
                    <a:pt x="2461" y="532"/>
                    <a:pt x="2388" y="462"/>
                  </a:cubicBezTo>
                  <a:cubicBezTo>
                    <a:pt x="2069" y="163"/>
                    <a:pt x="1655" y="0"/>
                    <a:pt x="12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9"/>
            <p:cNvSpPr/>
            <p:nvPr/>
          </p:nvSpPr>
          <p:spPr>
            <a:xfrm>
              <a:off x="8006333" y="846052"/>
              <a:ext cx="368659" cy="229659"/>
            </a:xfrm>
            <a:custGeom>
              <a:rect b="b" l="l" r="r" t="t"/>
              <a:pathLst>
                <a:path extrusionOk="0" h="6062" w="9731">
                  <a:moveTo>
                    <a:pt x="9257" y="363"/>
                  </a:moveTo>
                  <a:cubicBezTo>
                    <a:pt x="9319" y="363"/>
                    <a:pt x="9372" y="414"/>
                    <a:pt x="9372" y="478"/>
                  </a:cubicBezTo>
                  <a:lnTo>
                    <a:pt x="9372" y="5555"/>
                  </a:lnTo>
                  <a:cubicBezTo>
                    <a:pt x="9370" y="5618"/>
                    <a:pt x="9319" y="5670"/>
                    <a:pt x="9257" y="5670"/>
                  </a:cubicBezTo>
                  <a:lnTo>
                    <a:pt x="476" y="5670"/>
                  </a:lnTo>
                  <a:cubicBezTo>
                    <a:pt x="413" y="5670"/>
                    <a:pt x="361" y="5619"/>
                    <a:pt x="361" y="5556"/>
                  </a:cubicBezTo>
                  <a:lnTo>
                    <a:pt x="361" y="477"/>
                  </a:lnTo>
                  <a:cubicBezTo>
                    <a:pt x="361" y="414"/>
                    <a:pt x="413" y="363"/>
                    <a:pt x="476" y="363"/>
                  </a:cubicBezTo>
                  <a:close/>
                  <a:moveTo>
                    <a:pt x="483" y="1"/>
                  </a:moveTo>
                  <a:cubicBezTo>
                    <a:pt x="216" y="1"/>
                    <a:pt x="0" y="216"/>
                    <a:pt x="0" y="483"/>
                  </a:cubicBezTo>
                  <a:lnTo>
                    <a:pt x="0" y="5579"/>
                  </a:lnTo>
                  <a:cubicBezTo>
                    <a:pt x="0" y="5846"/>
                    <a:pt x="216" y="6062"/>
                    <a:pt x="483" y="6062"/>
                  </a:cubicBezTo>
                  <a:lnTo>
                    <a:pt x="9248" y="6062"/>
                  </a:lnTo>
                  <a:cubicBezTo>
                    <a:pt x="9515" y="6062"/>
                    <a:pt x="9731" y="5846"/>
                    <a:pt x="9731" y="5579"/>
                  </a:cubicBezTo>
                  <a:lnTo>
                    <a:pt x="9731" y="484"/>
                  </a:lnTo>
                  <a:cubicBezTo>
                    <a:pt x="9730" y="217"/>
                    <a:pt x="9514" y="1"/>
                    <a:pt x="92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9"/>
            <p:cNvSpPr/>
            <p:nvPr/>
          </p:nvSpPr>
          <p:spPr>
            <a:xfrm>
              <a:off x="7952725" y="812524"/>
              <a:ext cx="476707" cy="341344"/>
            </a:xfrm>
            <a:custGeom>
              <a:rect b="b" l="l" r="r" t="t"/>
              <a:pathLst>
                <a:path extrusionOk="0" h="9010" w="12583">
                  <a:moveTo>
                    <a:pt x="7411" y="7799"/>
                  </a:moveTo>
                  <a:lnTo>
                    <a:pt x="7411" y="7846"/>
                  </a:lnTo>
                  <a:cubicBezTo>
                    <a:pt x="7411" y="7948"/>
                    <a:pt x="7330" y="8029"/>
                    <a:pt x="7229" y="8029"/>
                  </a:cubicBezTo>
                  <a:lnTo>
                    <a:pt x="5364" y="8029"/>
                  </a:lnTo>
                  <a:cubicBezTo>
                    <a:pt x="5263" y="8029"/>
                    <a:pt x="5181" y="7948"/>
                    <a:pt x="5181" y="7846"/>
                  </a:cubicBezTo>
                  <a:lnTo>
                    <a:pt x="5181" y="7799"/>
                  </a:lnTo>
                  <a:close/>
                  <a:moveTo>
                    <a:pt x="12062" y="7798"/>
                  </a:moveTo>
                  <a:cubicBezTo>
                    <a:pt x="12128" y="7798"/>
                    <a:pt x="12182" y="7852"/>
                    <a:pt x="12182" y="7918"/>
                  </a:cubicBezTo>
                  <a:cubicBezTo>
                    <a:pt x="12185" y="8304"/>
                    <a:pt x="11871" y="8618"/>
                    <a:pt x="11484" y="8618"/>
                  </a:cubicBezTo>
                  <a:lnTo>
                    <a:pt x="1120" y="8618"/>
                  </a:lnTo>
                  <a:cubicBezTo>
                    <a:pt x="733" y="8618"/>
                    <a:pt x="419" y="8304"/>
                    <a:pt x="419" y="7918"/>
                  </a:cubicBezTo>
                  <a:cubicBezTo>
                    <a:pt x="419" y="7852"/>
                    <a:pt x="472" y="7798"/>
                    <a:pt x="538" y="7798"/>
                  </a:cubicBezTo>
                  <a:lnTo>
                    <a:pt x="4820" y="7798"/>
                  </a:lnTo>
                  <a:lnTo>
                    <a:pt x="4820" y="7837"/>
                  </a:lnTo>
                  <a:cubicBezTo>
                    <a:pt x="4820" y="8141"/>
                    <a:pt x="5066" y="8387"/>
                    <a:pt x="5370" y="8387"/>
                  </a:cubicBezTo>
                  <a:lnTo>
                    <a:pt x="7218" y="8387"/>
                  </a:lnTo>
                  <a:cubicBezTo>
                    <a:pt x="7522" y="8387"/>
                    <a:pt x="7768" y="8141"/>
                    <a:pt x="7768" y="7837"/>
                  </a:cubicBezTo>
                  <a:lnTo>
                    <a:pt x="7768" y="7798"/>
                  </a:lnTo>
                  <a:close/>
                  <a:moveTo>
                    <a:pt x="1466" y="1"/>
                  </a:moveTo>
                  <a:cubicBezTo>
                    <a:pt x="1004" y="1"/>
                    <a:pt x="628" y="374"/>
                    <a:pt x="628" y="838"/>
                  </a:cubicBezTo>
                  <a:lnTo>
                    <a:pt x="628" y="6968"/>
                  </a:lnTo>
                  <a:cubicBezTo>
                    <a:pt x="628" y="7142"/>
                    <a:pt x="682" y="7303"/>
                    <a:pt x="772" y="7438"/>
                  </a:cubicBezTo>
                  <a:lnTo>
                    <a:pt x="488" y="7438"/>
                  </a:lnTo>
                  <a:cubicBezTo>
                    <a:pt x="488" y="7438"/>
                    <a:pt x="0" y="7654"/>
                    <a:pt x="0" y="7923"/>
                  </a:cubicBezTo>
                  <a:cubicBezTo>
                    <a:pt x="0" y="8515"/>
                    <a:pt x="482" y="8996"/>
                    <a:pt x="1074" y="9010"/>
                  </a:cubicBezTo>
                  <a:lnTo>
                    <a:pt x="11509" y="9010"/>
                  </a:lnTo>
                  <a:cubicBezTo>
                    <a:pt x="12101" y="8996"/>
                    <a:pt x="12583" y="8515"/>
                    <a:pt x="12583" y="7923"/>
                  </a:cubicBezTo>
                  <a:cubicBezTo>
                    <a:pt x="12583" y="7653"/>
                    <a:pt x="12364" y="7434"/>
                    <a:pt x="12094" y="7434"/>
                  </a:cubicBezTo>
                  <a:lnTo>
                    <a:pt x="12094" y="7438"/>
                  </a:lnTo>
                  <a:lnTo>
                    <a:pt x="11803" y="7438"/>
                  </a:lnTo>
                  <a:cubicBezTo>
                    <a:pt x="11893" y="7301"/>
                    <a:pt x="11946" y="7139"/>
                    <a:pt x="11934" y="6965"/>
                  </a:cubicBezTo>
                  <a:lnTo>
                    <a:pt x="11934" y="6067"/>
                  </a:lnTo>
                  <a:cubicBezTo>
                    <a:pt x="11947" y="5965"/>
                    <a:pt x="11865" y="5883"/>
                    <a:pt x="11763" y="5883"/>
                  </a:cubicBezTo>
                  <a:cubicBezTo>
                    <a:pt x="11661" y="5883"/>
                    <a:pt x="11573" y="6067"/>
                    <a:pt x="11573" y="6067"/>
                  </a:cubicBezTo>
                  <a:lnTo>
                    <a:pt x="11573" y="6970"/>
                  </a:lnTo>
                  <a:cubicBezTo>
                    <a:pt x="11573" y="7228"/>
                    <a:pt x="11364" y="7438"/>
                    <a:pt x="11104" y="7438"/>
                  </a:cubicBezTo>
                  <a:lnTo>
                    <a:pt x="1460" y="7438"/>
                  </a:lnTo>
                  <a:cubicBezTo>
                    <a:pt x="1200" y="7438"/>
                    <a:pt x="991" y="7228"/>
                    <a:pt x="991" y="6970"/>
                  </a:cubicBezTo>
                  <a:lnTo>
                    <a:pt x="991" y="864"/>
                  </a:lnTo>
                  <a:cubicBezTo>
                    <a:pt x="991" y="604"/>
                    <a:pt x="1200" y="394"/>
                    <a:pt x="1460" y="394"/>
                  </a:cubicBezTo>
                  <a:lnTo>
                    <a:pt x="11382" y="394"/>
                  </a:lnTo>
                  <a:cubicBezTo>
                    <a:pt x="11488" y="394"/>
                    <a:pt x="11573" y="479"/>
                    <a:pt x="11573" y="586"/>
                  </a:cubicBezTo>
                  <a:lnTo>
                    <a:pt x="11573" y="5281"/>
                  </a:lnTo>
                  <a:cubicBezTo>
                    <a:pt x="11573" y="5304"/>
                    <a:pt x="11583" y="5325"/>
                    <a:pt x="11598" y="5339"/>
                  </a:cubicBezTo>
                  <a:cubicBezTo>
                    <a:pt x="11650" y="5388"/>
                    <a:pt x="11704" y="5408"/>
                    <a:pt x="11754" y="5408"/>
                  </a:cubicBezTo>
                  <a:cubicBezTo>
                    <a:pt x="11853" y="5408"/>
                    <a:pt x="11934" y="5326"/>
                    <a:pt x="11934" y="5224"/>
                  </a:cubicBezTo>
                  <a:lnTo>
                    <a:pt x="11934" y="838"/>
                  </a:lnTo>
                  <a:cubicBezTo>
                    <a:pt x="11934" y="377"/>
                    <a:pt x="11559" y="1"/>
                    <a:pt x="1109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9"/>
            <p:cNvSpPr/>
            <p:nvPr/>
          </p:nvSpPr>
          <p:spPr>
            <a:xfrm>
              <a:off x="8039747" y="885756"/>
              <a:ext cx="301716" cy="144266"/>
            </a:xfrm>
            <a:custGeom>
              <a:rect b="b" l="l" r="r" t="t"/>
              <a:pathLst>
                <a:path extrusionOk="0" h="3808" w="7964">
                  <a:moveTo>
                    <a:pt x="7603" y="1410"/>
                  </a:moveTo>
                  <a:lnTo>
                    <a:pt x="7603" y="2721"/>
                  </a:lnTo>
                  <a:lnTo>
                    <a:pt x="6998" y="2721"/>
                  </a:lnTo>
                  <a:cubicBezTo>
                    <a:pt x="6825" y="2721"/>
                    <a:pt x="6685" y="2860"/>
                    <a:pt x="6685" y="3033"/>
                  </a:cubicBezTo>
                  <a:lnTo>
                    <a:pt x="6685" y="3397"/>
                  </a:lnTo>
                  <a:lnTo>
                    <a:pt x="5885" y="2785"/>
                  </a:lnTo>
                  <a:cubicBezTo>
                    <a:pt x="5832" y="2743"/>
                    <a:pt x="5763" y="2721"/>
                    <a:pt x="5695" y="2721"/>
                  </a:cubicBezTo>
                  <a:lnTo>
                    <a:pt x="2917" y="2721"/>
                  </a:lnTo>
                  <a:lnTo>
                    <a:pt x="2917" y="1410"/>
                  </a:lnTo>
                  <a:close/>
                  <a:moveTo>
                    <a:pt x="313" y="1"/>
                  </a:moveTo>
                  <a:cubicBezTo>
                    <a:pt x="140" y="1"/>
                    <a:pt x="1" y="141"/>
                    <a:pt x="1" y="314"/>
                  </a:cubicBezTo>
                  <a:lnTo>
                    <a:pt x="1" y="1720"/>
                  </a:lnTo>
                  <a:cubicBezTo>
                    <a:pt x="1" y="1893"/>
                    <a:pt x="140" y="2033"/>
                    <a:pt x="313" y="2033"/>
                  </a:cubicBezTo>
                  <a:lnTo>
                    <a:pt x="918" y="2033"/>
                  </a:lnTo>
                  <a:lnTo>
                    <a:pt x="918" y="2436"/>
                  </a:lnTo>
                  <a:cubicBezTo>
                    <a:pt x="918" y="2552"/>
                    <a:pt x="977" y="2665"/>
                    <a:pt x="1080" y="2720"/>
                  </a:cubicBezTo>
                  <a:cubicBezTo>
                    <a:pt x="1128" y="2746"/>
                    <a:pt x="1181" y="2760"/>
                    <a:pt x="1234" y="2760"/>
                  </a:cubicBezTo>
                  <a:cubicBezTo>
                    <a:pt x="1302" y="2760"/>
                    <a:pt x="1369" y="2738"/>
                    <a:pt x="1424" y="2696"/>
                  </a:cubicBezTo>
                  <a:lnTo>
                    <a:pt x="2305" y="2032"/>
                  </a:lnTo>
                  <a:lnTo>
                    <a:pt x="2556" y="2032"/>
                  </a:lnTo>
                  <a:lnTo>
                    <a:pt x="2556" y="2767"/>
                  </a:lnTo>
                  <a:cubicBezTo>
                    <a:pt x="2556" y="2940"/>
                    <a:pt x="2696" y="3080"/>
                    <a:pt x="2869" y="3080"/>
                  </a:cubicBezTo>
                  <a:lnTo>
                    <a:pt x="5702" y="3080"/>
                  </a:lnTo>
                  <a:lnTo>
                    <a:pt x="6575" y="3743"/>
                  </a:lnTo>
                  <a:cubicBezTo>
                    <a:pt x="6632" y="3785"/>
                    <a:pt x="6697" y="3807"/>
                    <a:pt x="6765" y="3807"/>
                  </a:cubicBezTo>
                  <a:cubicBezTo>
                    <a:pt x="6817" y="3807"/>
                    <a:pt x="6872" y="3793"/>
                    <a:pt x="6920" y="3766"/>
                  </a:cubicBezTo>
                  <a:cubicBezTo>
                    <a:pt x="7020" y="3710"/>
                    <a:pt x="7078" y="3600"/>
                    <a:pt x="7078" y="3483"/>
                  </a:cubicBezTo>
                  <a:lnTo>
                    <a:pt x="7078" y="3080"/>
                  </a:lnTo>
                  <a:lnTo>
                    <a:pt x="7650" y="3080"/>
                  </a:lnTo>
                  <a:cubicBezTo>
                    <a:pt x="7823" y="3080"/>
                    <a:pt x="7963" y="2940"/>
                    <a:pt x="7963" y="2767"/>
                  </a:cubicBezTo>
                  <a:lnTo>
                    <a:pt x="7963" y="1360"/>
                  </a:lnTo>
                  <a:cubicBezTo>
                    <a:pt x="7964" y="1189"/>
                    <a:pt x="7825" y="1050"/>
                    <a:pt x="7653" y="1050"/>
                  </a:cubicBezTo>
                  <a:lnTo>
                    <a:pt x="5442" y="1050"/>
                  </a:lnTo>
                  <a:lnTo>
                    <a:pt x="5442" y="193"/>
                  </a:lnTo>
                  <a:cubicBezTo>
                    <a:pt x="5442" y="88"/>
                    <a:pt x="5356" y="1"/>
                    <a:pt x="5250" y="1"/>
                  </a:cubicBezTo>
                  <a:lnTo>
                    <a:pt x="2177" y="1"/>
                  </a:lnTo>
                  <a:cubicBezTo>
                    <a:pt x="2142" y="1"/>
                    <a:pt x="2107" y="17"/>
                    <a:pt x="2084" y="46"/>
                  </a:cubicBezTo>
                  <a:cubicBezTo>
                    <a:pt x="1968" y="196"/>
                    <a:pt x="2072" y="361"/>
                    <a:pt x="2214" y="361"/>
                  </a:cubicBezTo>
                  <a:lnTo>
                    <a:pt x="5080" y="361"/>
                  </a:lnTo>
                  <a:lnTo>
                    <a:pt x="5080" y="1050"/>
                  </a:lnTo>
                  <a:lnTo>
                    <a:pt x="2871" y="1050"/>
                  </a:lnTo>
                  <a:cubicBezTo>
                    <a:pt x="2698" y="1050"/>
                    <a:pt x="2558" y="1190"/>
                    <a:pt x="2558" y="1363"/>
                  </a:cubicBezTo>
                  <a:lnTo>
                    <a:pt x="2558" y="1672"/>
                  </a:lnTo>
                  <a:lnTo>
                    <a:pt x="2276" y="1672"/>
                  </a:lnTo>
                  <a:cubicBezTo>
                    <a:pt x="2208" y="1672"/>
                    <a:pt x="2140" y="1695"/>
                    <a:pt x="2085" y="1735"/>
                  </a:cubicBezTo>
                  <a:lnTo>
                    <a:pt x="1280" y="2347"/>
                  </a:lnTo>
                  <a:lnTo>
                    <a:pt x="1280" y="1985"/>
                  </a:lnTo>
                  <a:cubicBezTo>
                    <a:pt x="1280" y="1812"/>
                    <a:pt x="1139" y="1672"/>
                    <a:pt x="967" y="1672"/>
                  </a:cubicBezTo>
                  <a:lnTo>
                    <a:pt x="362" y="1672"/>
                  </a:lnTo>
                  <a:lnTo>
                    <a:pt x="362" y="361"/>
                  </a:lnTo>
                  <a:lnTo>
                    <a:pt x="1258" y="361"/>
                  </a:lnTo>
                  <a:cubicBezTo>
                    <a:pt x="1353" y="361"/>
                    <a:pt x="1438" y="292"/>
                    <a:pt x="1446" y="198"/>
                  </a:cubicBezTo>
                  <a:cubicBezTo>
                    <a:pt x="1455" y="90"/>
                    <a:pt x="1371" y="1"/>
                    <a:pt x="126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8" name="Google Shape;1598;p39"/>
          <p:cNvGrpSpPr/>
          <p:nvPr/>
        </p:nvGrpSpPr>
        <p:grpSpPr>
          <a:xfrm>
            <a:off x="6317588" y="3145529"/>
            <a:ext cx="341362" cy="327858"/>
            <a:chOff x="7163051" y="722585"/>
            <a:chExt cx="476896" cy="458030"/>
          </a:xfrm>
        </p:grpSpPr>
        <p:sp>
          <p:nvSpPr>
            <p:cNvPr id="1599" name="Google Shape;1599;p39"/>
            <p:cNvSpPr/>
            <p:nvPr/>
          </p:nvSpPr>
          <p:spPr>
            <a:xfrm>
              <a:off x="7163051" y="722585"/>
              <a:ext cx="476896" cy="458030"/>
            </a:xfrm>
            <a:custGeom>
              <a:rect b="b" l="l" r="r" t="t"/>
              <a:pathLst>
                <a:path extrusionOk="0" h="12090" w="12588">
                  <a:moveTo>
                    <a:pt x="10624" y="359"/>
                  </a:moveTo>
                  <a:cubicBezTo>
                    <a:pt x="10640" y="359"/>
                    <a:pt x="10653" y="373"/>
                    <a:pt x="10653" y="389"/>
                  </a:cubicBezTo>
                  <a:lnTo>
                    <a:pt x="10653" y="1014"/>
                  </a:lnTo>
                  <a:lnTo>
                    <a:pt x="1938" y="1014"/>
                  </a:lnTo>
                  <a:lnTo>
                    <a:pt x="1938" y="389"/>
                  </a:lnTo>
                  <a:cubicBezTo>
                    <a:pt x="1938" y="374"/>
                    <a:pt x="1952" y="359"/>
                    <a:pt x="1968" y="359"/>
                  </a:cubicBezTo>
                  <a:close/>
                  <a:moveTo>
                    <a:pt x="1577" y="2850"/>
                  </a:moveTo>
                  <a:lnTo>
                    <a:pt x="1577" y="8748"/>
                  </a:lnTo>
                  <a:lnTo>
                    <a:pt x="1217" y="8748"/>
                  </a:lnTo>
                  <a:lnTo>
                    <a:pt x="1217" y="2914"/>
                  </a:lnTo>
                  <a:cubicBezTo>
                    <a:pt x="1217" y="2878"/>
                    <a:pt x="1245" y="2850"/>
                    <a:pt x="1281" y="2850"/>
                  </a:cubicBezTo>
                  <a:close/>
                  <a:moveTo>
                    <a:pt x="10653" y="1408"/>
                  </a:moveTo>
                  <a:lnTo>
                    <a:pt x="10653" y="8748"/>
                  </a:lnTo>
                  <a:lnTo>
                    <a:pt x="1938" y="8748"/>
                  </a:lnTo>
                  <a:lnTo>
                    <a:pt x="1938" y="1408"/>
                  </a:lnTo>
                  <a:close/>
                  <a:moveTo>
                    <a:pt x="11942" y="1998"/>
                  </a:moveTo>
                  <a:cubicBezTo>
                    <a:pt x="12100" y="1998"/>
                    <a:pt x="12229" y="2126"/>
                    <a:pt x="12229" y="2285"/>
                  </a:cubicBezTo>
                  <a:lnTo>
                    <a:pt x="12229" y="8748"/>
                  </a:lnTo>
                  <a:lnTo>
                    <a:pt x="11734" y="8748"/>
                  </a:lnTo>
                  <a:lnTo>
                    <a:pt x="11734" y="4156"/>
                  </a:lnTo>
                  <a:cubicBezTo>
                    <a:pt x="11734" y="4069"/>
                    <a:pt x="11677" y="3988"/>
                    <a:pt x="11591" y="3971"/>
                  </a:cubicBezTo>
                  <a:cubicBezTo>
                    <a:pt x="11578" y="3968"/>
                    <a:pt x="11566" y="3967"/>
                    <a:pt x="11554" y="3967"/>
                  </a:cubicBezTo>
                  <a:cubicBezTo>
                    <a:pt x="11455" y="3967"/>
                    <a:pt x="11375" y="4050"/>
                    <a:pt x="11375" y="4151"/>
                  </a:cubicBezTo>
                  <a:lnTo>
                    <a:pt x="11375" y="8747"/>
                  </a:lnTo>
                  <a:lnTo>
                    <a:pt x="11015" y="8747"/>
                  </a:lnTo>
                  <a:lnTo>
                    <a:pt x="11015" y="2849"/>
                  </a:lnTo>
                  <a:lnTo>
                    <a:pt x="11312" y="2849"/>
                  </a:lnTo>
                  <a:cubicBezTo>
                    <a:pt x="11347" y="2849"/>
                    <a:pt x="11376" y="2877"/>
                    <a:pt x="11376" y="2913"/>
                  </a:cubicBezTo>
                  <a:lnTo>
                    <a:pt x="11376" y="3278"/>
                  </a:lnTo>
                  <a:cubicBezTo>
                    <a:pt x="11376" y="3365"/>
                    <a:pt x="11434" y="3446"/>
                    <a:pt x="11520" y="3464"/>
                  </a:cubicBezTo>
                  <a:cubicBezTo>
                    <a:pt x="11532" y="3466"/>
                    <a:pt x="11545" y="3468"/>
                    <a:pt x="11557" y="3468"/>
                  </a:cubicBezTo>
                  <a:cubicBezTo>
                    <a:pt x="11656" y="3468"/>
                    <a:pt x="11737" y="3384"/>
                    <a:pt x="11737" y="3283"/>
                  </a:cubicBezTo>
                  <a:lnTo>
                    <a:pt x="11737" y="2922"/>
                  </a:lnTo>
                  <a:cubicBezTo>
                    <a:pt x="11737" y="2683"/>
                    <a:pt x="11544" y="2489"/>
                    <a:pt x="11304" y="2489"/>
                  </a:cubicBezTo>
                  <a:lnTo>
                    <a:pt x="11016" y="2489"/>
                  </a:lnTo>
                  <a:lnTo>
                    <a:pt x="11016" y="1998"/>
                  </a:lnTo>
                  <a:close/>
                  <a:moveTo>
                    <a:pt x="12225" y="9108"/>
                  </a:moveTo>
                  <a:lnTo>
                    <a:pt x="12225" y="9674"/>
                  </a:lnTo>
                  <a:cubicBezTo>
                    <a:pt x="12225" y="9832"/>
                    <a:pt x="12098" y="9961"/>
                    <a:pt x="11941" y="9961"/>
                  </a:cubicBezTo>
                  <a:lnTo>
                    <a:pt x="651" y="9961"/>
                  </a:lnTo>
                  <a:cubicBezTo>
                    <a:pt x="493" y="9961"/>
                    <a:pt x="364" y="9832"/>
                    <a:pt x="364" y="9674"/>
                  </a:cubicBezTo>
                  <a:lnTo>
                    <a:pt x="364" y="9108"/>
                  </a:lnTo>
                  <a:close/>
                  <a:moveTo>
                    <a:pt x="7026" y="10320"/>
                  </a:moveTo>
                  <a:cubicBezTo>
                    <a:pt x="7076" y="10611"/>
                    <a:pt x="7197" y="11239"/>
                    <a:pt x="7409" y="11728"/>
                  </a:cubicBezTo>
                  <a:lnTo>
                    <a:pt x="5172" y="11728"/>
                  </a:lnTo>
                  <a:cubicBezTo>
                    <a:pt x="5382" y="11239"/>
                    <a:pt x="5505" y="10611"/>
                    <a:pt x="5553" y="10320"/>
                  </a:cubicBezTo>
                  <a:close/>
                  <a:moveTo>
                    <a:pt x="1976" y="0"/>
                  </a:moveTo>
                  <a:cubicBezTo>
                    <a:pt x="1817" y="0"/>
                    <a:pt x="1680" y="95"/>
                    <a:pt x="1617" y="229"/>
                  </a:cubicBezTo>
                  <a:cubicBezTo>
                    <a:pt x="1593" y="280"/>
                    <a:pt x="1579" y="337"/>
                    <a:pt x="1579" y="399"/>
                  </a:cubicBezTo>
                  <a:lnTo>
                    <a:pt x="1579" y="1639"/>
                  </a:lnTo>
                  <a:lnTo>
                    <a:pt x="198" y="1639"/>
                  </a:lnTo>
                  <a:cubicBezTo>
                    <a:pt x="92" y="1639"/>
                    <a:pt x="7" y="1725"/>
                    <a:pt x="7" y="1830"/>
                  </a:cubicBezTo>
                  <a:lnTo>
                    <a:pt x="7" y="7457"/>
                  </a:lnTo>
                  <a:cubicBezTo>
                    <a:pt x="7" y="7471"/>
                    <a:pt x="12" y="7485"/>
                    <a:pt x="22" y="7495"/>
                  </a:cubicBezTo>
                  <a:cubicBezTo>
                    <a:pt x="76" y="7551"/>
                    <a:pt x="134" y="7575"/>
                    <a:pt x="187" y="7575"/>
                  </a:cubicBezTo>
                  <a:cubicBezTo>
                    <a:pt x="286" y="7575"/>
                    <a:pt x="367" y="7492"/>
                    <a:pt x="367" y="7390"/>
                  </a:cubicBezTo>
                  <a:lnTo>
                    <a:pt x="367" y="2285"/>
                  </a:lnTo>
                  <a:cubicBezTo>
                    <a:pt x="367" y="2126"/>
                    <a:pt x="495" y="1998"/>
                    <a:pt x="653" y="1998"/>
                  </a:cubicBezTo>
                  <a:lnTo>
                    <a:pt x="1579" y="1998"/>
                  </a:lnTo>
                  <a:lnTo>
                    <a:pt x="1579" y="2489"/>
                  </a:lnTo>
                  <a:lnTo>
                    <a:pt x="1259" y="2489"/>
                  </a:lnTo>
                  <a:cubicBezTo>
                    <a:pt x="1019" y="2489"/>
                    <a:pt x="825" y="2683"/>
                    <a:pt x="825" y="2922"/>
                  </a:cubicBezTo>
                  <a:lnTo>
                    <a:pt x="825" y="8748"/>
                  </a:lnTo>
                  <a:lnTo>
                    <a:pt x="367" y="8748"/>
                  </a:lnTo>
                  <a:lnTo>
                    <a:pt x="367" y="8246"/>
                  </a:lnTo>
                  <a:cubicBezTo>
                    <a:pt x="367" y="8246"/>
                    <a:pt x="287" y="8062"/>
                    <a:pt x="185" y="8062"/>
                  </a:cubicBezTo>
                  <a:cubicBezTo>
                    <a:pt x="83" y="8062"/>
                    <a:pt x="1" y="8144"/>
                    <a:pt x="5" y="8246"/>
                  </a:cubicBezTo>
                  <a:lnTo>
                    <a:pt x="5" y="9674"/>
                  </a:lnTo>
                  <a:cubicBezTo>
                    <a:pt x="1" y="10030"/>
                    <a:pt x="285" y="10320"/>
                    <a:pt x="640" y="10320"/>
                  </a:cubicBezTo>
                  <a:cubicBezTo>
                    <a:pt x="645" y="10320"/>
                    <a:pt x="650" y="10320"/>
                    <a:pt x="655" y="10320"/>
                  </a:cubicBezTo>
                  <a:lnTo>
                    <a:pt x="5180" y="10320"/>
                  </a:lnTo>
                  <a:cubicBezTo>
                    <a:pt x="5120" y="10660"/>
                    <a:pt x="4764" y="11728"/>
                    <a:pt x="4764" y="11728"/>
                  </a:cubicBezTo>
                  <a:lnTo>
                    <a:pt x="3745" y="11728"/>
                  </a:lnTo>
                  <a:cubicBezTo>
                    <a:pt x="3657" y="11728"/>
                    <a:pt x="3575" y="11786"/>
                    <a:pt x="3559" y="11873"/>
                  </a:cubicBezTo>
                  <a:cubicBezTo>
                    <a:pt x="3536" y="11988"/>
                    <a:pt x="3626" y="12090"/>
                    <a:pt x="3739" y="12090"/>
                  </a:cubicBezTo>
                  <a:lnTo>
                    <a:pt x="8836" y="12090"/>
                  </a:lnTo>
                  <a:cubicBezTo>
                    <a:pt x="8932" y="12090"/>
                    <a:pt x="9016" y="12021"/>
                    <a:pt x="9026" y="11926"/>
                  </a:cubicBezTo>
                  <a:cubicBezTo>
                    <a:pt x="9035" y="11820"/>
                    <a:pt x="8949" y="11731"/>
                    <a:pt x="8843" y="11731"/>
                  </a:cubicBezTo>
                  <a:lnTo>
                    <a:pt x="7818" y="11731"/>
                  </a:lnTo>
                  <a:cubicBezTo>
                    <a:pt x="7598" y="11307"/>
                    <a:pt x="7462" y="10654"/>
                    <a:pt x="7405" y="10322"/>
                  </a:cubicBezTo>
                  <a:lnTo>
                    <a:pt x="11933" y="10322"/>
                  </a:lnTo>
                  <a:cubicBezTo>
                    <a:pt x="12295" y="10322"/>
                    <a:pt x="12588" y="10029"/>
                    <a:pt x="12588" y="9667"/>
                  </a:cubicBezTo>
                  <a:lnTo>
                    <a:pt x="12588" y="2294"/>
                  </a:lnTo>
                  <a:cubicBezTo>
                    <a:pt x="12586" y="1931"/>
                    <a:pt x="12292" y="1637"/>
                    <a:pt x="11932" y="1637"/>
                  </a:cubicBezTo>
                  <a:lnTo>
                    <a:pt x="11014" y="1637"/>
                  </a:lnTo>
                  <a:lnTo>
                    <a:pt x="11014" y="398"/>
                  </a:lnTo>
                  <a:cubicBezTo>
                    <a:pt x="11014" y="324"/>
                    <a:pt x="10993" y="255"/>
                    <a:pt x="10958" y="196"/>
                  </a:cubicBezTo>
                  <a:cubicBezTo>
                    <a:pt x="10889" y="79"/>
                    <a:pt x="10762" y="0"/>
                    <a:pt x="106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9"/>
            <p:cNvSpPr/>
            <p:nvPr/>
          </p:nvSpPr>
          <p:spPr>
            <a:xfrm>
              <a:off x="7293678" y="846961"/>
              <a:ext cx="119451" cy="135439"/>
            </a:xfrm>
            <a:custGeom>
              <a:rect b="b" l="l" r="r" t="t"/>
              <a:pathLst>
                <a:path extrusionOk="0" h="3575" w="3153">
                  <a:moveTo>
                    <a:pt x="1786" y="367"/>
                  </a:moveTo>
                  <a:cubicBezTo>
                    <a:pt x="2070" y="367"/>
                    <a:pt x="2346" y="451"/>
                    <a:pt x="2580" y="609"/>
                  </a:cubicBezTo>
                  <a:cubicBezTo>
                    <a:pt x="2636" y="647"/>
                    <a:pt x="2649" y="716"/>
                    <a:pt x="2612" y="773"/>
                  </a:cubicBezTo>
                  <a:cubicBezTo>
                    <a:pt x="2589" y="806"/>
                    <a:pt x="2552" y="824"/>
                    <a:pt x="2513" y="824"/>
                  </a:cubicBezTo>
                  <a:cubicBezTo>
                    <a:pt x="2491" y="824"/>
                    <a:pt x="2468" y="818"/>
                    <a:pt x="2447" y="804"/>
                  </a:cubicBezTo>
                  <a:cubicBezTo>
                    <a:pt x="2252" y="672"/>
                    <a:pt x="2023" y="603"/>
                    <a:pt x="1786" y="603"/>
                  </a:cubicBezTo>
                  <a:cubicBezTo>
                    <a:pt x="1135" y="603"/>
                    <a:pt x="603" y="1134"/>
                    <a:pt x="603" y="1786"/>
                  </a:cubicBezTo>
                  <a:cubicBezTo>
                    <a:pt x="603" y="2438"/>
                    <a:pt x="1135" y="2970"/>
                    <a:pt x="1786" y="2970"/>
                  </a:cubicBezTo>
                  <a:cubicBezTo>
                    <a:pt x="2038" y="2970"/>
                    <a:pt x="2252" y="2892"/>
                    <a:pt x="2423" y="2741"/>
                  </a:cubicBezTo>
                  <a:cubicBezTo>
                    <a:pt x="2472" y="2696"/>
                    <a:pt x="2525" y="2609"/>
                    <a:pt x="2597" y="2601"/>
                  </a:cubicBezTo>
                  <a:cubicBezTo>
                    <a:pt x="2600" y="2601"/>
                    <a:pt x="2603" y="2601"/>
                    <a:pt x="2606" y="2601"/>
                  </a:cubicBezTo>
                  <a:cubicBezTo>
                    <a:pt x="2634" y="2601"/>
                    <a:pt x="2661" y="2610"/>
                    <a:pt x="2683" y="2630"/>
                  </a:cubicBezTo>
                  <a:cubicBezTo>
                    <a:pt x="2732" y="2671"/>
                    <a:pt x="2738" y="2746"/>
                    <a:pt x="2697" y="2795"/>
                  </a:cubicBezTo>
                  <a:cubicBezTo>
                    <a:pt x="2660" y="2839"/>
                    <a:pt x="2620" y="2879"/>
                    <a:pt x="2578" y="2918"/>
                  </a:cubicBezTo>
                  <a:cubicBezTo>
                    <a:pt x="2367" y="3106"/>
                    <a:pt x="2093" y="3206"/>
                    <a:pt x="1786" y="3206"/>
                  </a:cubicBezTo>
                  <a:cubicBezTo>
                    <a:pt x="1004" y="3206"/>
                    <a:pt x="367" y="2569"/>
                    <a:pt x="367" y="1786"/>
                  </a:cubicBezTo>
                  <a:cubicBezTo>
                    <a:pt x="367" y="1003"/>
                    <a:pt x="1004" y="367"/>
                    <a:pt x="1786" y="367"/>
                  </a:cubicBezTo>
                  <a:close/>
                  <a:moveTo>
                    <a:pt x="1787" y="1"/>
                  </a:moveTo>
                  <a:cubicBezTo>
                    <a:pt x="802" y="1"/>
                    <a:pt x="1" y="802"/>
                    <a:pt x="1" y="1787"/>
                  </a:cubicBezTo>
                  <a:cubicBezTo>
                    <a:pt x="1" y="2773"/>
                    <a:pt x="803" y="3574"/>
                    <a:pt x="1787" y="3574"/>
                  </a:cubicBezTo>
                  <a:cubicBezTo>
                    <a:pt x="2185" y="3574"/>
                    <a:pt x="2545" y="3442"/>
                    <a:pt x="2826" y="3193"/>
                  </a:cubicBezTo>
                  <a:cubicBezTo>
                    <a:pt x="2881" y="3145"/>
                    <a:pt x="2933" y="3091"/>
                    <a:pt x="2980" y="3034"/>
                  </a:cubicBezTo>
                  <a:cubicBezTo>
                    <a:pt x="3152" y="2826"/>
                    <a:pt x="3125" y="2520"/>
                    <a:pt x="2919" y="2348"/>
                  </a:cubicBezTo>
                  <a:cubicBezTo>
                    <a:pt x="2830" y="2273"/>
                    <a:pt x="2722" y="2234"/>
                    <a:pt x="2608" y="2234"/>
                  </a:cubicBezTo>
                  <a:cubicBezTo>
                    <a:pt x="2594" y="2234"/>
                    <a:pt x="2579" y="2234"/>
                    <a:pt x="2565" y="2236"/>
                  </a:cubicBezTo>
                  <a:cubicBezTo>
                    <a:pt x="2435" y="2248"/>
                    <a:pt x="2318" y="2308"/>
                    <a:pt x="2235" y="2408"/>
                  </a:cubicBezTo>
                  <a:cubicBezTo>
                    <a:pt x="2217" y="2428"/>
                    <a:pt x="2198" y="2448"/>
                    <a:pt x="2178" y="2467"/>
                  </a:cubicBezTo>
                  <a:cubicBezTo>
                    <a:pt x="2075" y="2557"/>
                    <a:pt x="1948" y="2601"/>
                    <a:pt x="1787" y="2601"/>
                  </a:cubicBezTo>
                  <a:cubicBezTo>
                    <a:pt x="1339" y="2601"/>
                    <a:pt x="974" y="2237"/>
                    <a:pt x="974" y="1787"/>
                  </a:cubicBezTo>
                  <a:cubicBezTo>
                    <a:pt x="974" y="1338"/>
                    <a:pt x="1339" y="973"/>
                    <a:pt x="1787" y="973"/>
                  </a:cubicBezTo>
                  <a:cubicBezTo>
                    <a:pt x="1952" y="973"/>
                    <a:pt x="2109" y="1022"/>
                    <a:pt x="2243" y="1112"/>
                  </a:cubicBezTo>
                  <a:cubicBezTo>
                    <a:pt x="2327" y="1168"/>
                    <a:pt x="2421" y="1195"/>
                    <a:pt x="2515" y="1195"/>
                  </a:cubicBezTo>
                  <a:cubicBezTo>
                    <a:pt x="2671" y="1195"/>
                    <a:pt x="2825" y="1120"/>
                    <a:pt x="2919" y="981"/>
                  </a:cubicBezTo>
                  <a:cubicBezTo>
                    <a:pt x="2992" y="873"/>
                    <a:pt x="3018" y="744"/>
                    <a:pt x="2994" y="615"/>
                  </a:cubicBezTo>
                  <a:cubicBezTo>
                    <a:pt x="2969" y="489"/>
                    <a:pt x="2897" y="378"/>
                    <a:pt x="2788" y="305"/>
                  </a:cubicBezTo>
                  <a:cubicBezTo>
                    <a:pt x="2492" y="105"/>
                    <a:pt x="2147" y="1"/>
                    <a:pt x="17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9"/>
            <p:cNvSpPr/>
            <p:nvPr/>
          </p:nvSpPr>
          <p:spPr>
            <a:xfrm>
              <a:off x="7414342" y="874428"/>
              <a:ext cx="95091" cy="107859"/>
            </a:xfrm>
            <a:custGeom>
              <a:rect b="b" l="l" r="r" t="t"/>
              <a:pathLst>
                <a:path extrusionOk="0" h="2847" w="2510">
                  <a:moveTo>
                    <a:pt x="1423" y="372"/>
                  </a:moveTo>
                  <a:cubicBezTo>
                    <a:pt x="1633" y="372"/>
                    <a:pt x="1838" y="435"/>
                    <a:pt x="2012" y="553"/>
                  </a:cubicBezTo>
                  <a:cubicBezTo>
                    <a:pt x="2063" y="587"/>
                    <a:pt x="2078" y="667"/>
                    <a:pt x="2043" y="717"/>
                  </a:cubicBezTo>
                  <a:cubicBezTo>
                    <a:pt x="2020" y="750"/>
                    <a:pt x="1983" y="769"/>
                    <a:pt x="1945" y="769"/>
                  </a:cubicBezTo>
                  <a:cubicBezTo>
                    <a:pt x="1922" y="769"/>
                    <a:pt x="1900" y="762"/>
                    <a:pt x="1880" y="748"/>
                  </a:cubicBezTo>
                  <a:cubicBezTo>
                    <a:pt x="1745" y="656"/>
                    <a:pt x="1586" y="608"/>
                    <a:pt x="1422" y="608"/>
                  </a:cubicBezTo>
                  <a:cubicBezTo>
                    <a:pt x="969" y="608"/>
                    <a:pt x="603" y="976"/>
                    <a:pt x="603" y="1428"/>
                  </a:cubicBezTo>
                  <a:cubicBezTo>
                    <a:pt x="603" y="1879"/>
                    <a:pt x="972" y="2246"/>
                    <a:pt x="1422" y="2246"/>
                  </a:cubicBezTo>
                  <a:cubicBezTo>
                    <a:pt x="1592" y="2246"/>
                    <a:pt x="1742" y="2192"/>
                    <a:pt x="1858" y="2090"/>
                  </a:cubicBezTo>
                  <a:cubicBezTo>
                    <a:pt x="1905" y="2047"/>
                    <a:pt x="1955" y="1980"/>
                    <a:pt x="2017" y="1980"/>
                  </a:cubicBezTo>
                  <a:cubicBezTo>
                    <a:pt x="2039" y="1980"/>
                    <a:pt x="2063" y="1988"/>
                    <a:pt x="2088" y="2009"/>
                  </a:cubicBezTo>
                  <a:cubicBezTo>
                    <a:pt x="2140" y="2051"/>
                    <a:pt x="2147" y="2121"/>
                    <a:pt x="2104" y="2174"/>
                  </a:cubicBezTo>
                  <a:cubicBezTo>
                    <a:pt x="2077" y="2206"/>
                    <a:pt x="2047" y="2237"/>
                    <a:pt x="2016" y="2264"/>
                  </a:cubicBezTo>
                  <a:cubicBezTo>
                    <a:pt x="1858" y="2405"/>
                    <a:pt x="1652" y="2480"/>
                    <a:pt x="1423" y="2480"/>
                  </a:cubicBezTo>
                  <a:cubicBezTo>
                    <a:pt x="842" y="2480"/>
                    <a:pt x="369" y="2007"/>
                    <a:pt x="369" y="1426"/>
                  </a:cubicBezTo>
                  <a:cubicBezTo>
                    <a:pt x="369" y="845"/>
                    <a:pt x="842" y="372"/>
                    <a:pt x="1423" y="372"/>
                  </a:cubicBezTo>
                  <a:close/>
                  <a:moveTo>
                    <a:pt x="1424" y="0"/>
                  </a:moveTo>
                  <a:cubicBezTo>
                    <a:pt x="640" y="0"/>
                    <a:pt x="1" y="639"/>
                    <a:pt x="1" y="1424"/>
                  </a:cubicBezTo>
                  <a:cubicBezTo>
                    <a:pt x="1" y="2207"/>
                    <a:pt x="640" y="2846"/>
                    <a:pt x="1424" y="2846"/>
                  </a:cubicBezTo>
                  <a:cubicBezTo>
                    <a:pt x="1795" y="2846"/>
                    <a:pt x="2148" y="2692"/>
                    <a:pt x="2387" y="2408"/>
                  </a:cubicBezTo>
                  <a:cubicBezTo>
                    <a:pt x="2470" y="2309"/>
                    <a:pt x="2509" y="2183"/>
                    <a:pt x="2498" y="2053"/>
                  </a:cubicBezTo>
                  <a:cubicBezTo>
                    <a:pt x="2487" y="1927"/>
                    <a:pt x="2425" y="1808"/>
                    <a:pt x="2326" y="1724"/>
                  </a:cubicBezTo>
                  <a:cubicBezTo>
                    <a:pt x="2237" y="1650"/>
                    <a:pt x="2127" y="1611"/>
                    <a:pt x="2013" y="1611"/>
                  </a:cubicBezTo>
                  <a:cubicBezTo>
                    <a:pt x="1999" y="1611"/>
                    <a:pt x="1986" y="1611"/>
                    <a:pt x="1972" y="1612"/>
                  </a:cubicBezTo>
                  <a:cubicBezTo>
                    <a:pt x="1842" y="1624"/>
                    <a:pt x="1726" y="1684"/>
                    <a:pt x="1642" y="1784"/>
                  </a:cubicBezTo>
                  <a:cubicBezTo>
                    <a:pt x="1586" y="1849"/>
                    <a:pt x="1508" y="1874"/>
                    <a:pt x="1424" y="1874"/>
                  </a:cubicBezTo>
                  <a:cubicBezTo>
                    <a:pt x="1175" y="1874"/>
                    <a:pt x="974" y="1672"/>
                    <a:pt x="974" y="1424"/>
                  </a:cubicBezTo>
                  <a:cubicBezTo>
                    <a:pt x="974" y="1175"/>
                    <a:pt x="1175" y="973"/>
                    <a:pt x="1424" y="973"/>
                  </a:cubicBezTo>
                  <a:cubicBezTo>
                    <a:pt x="1514" y="973"/>
                    <a:pt x="1601" y="1000"/>
                    <a:pt x="1675" y="1051"/>
                  </a:cubicBezTo>
                  <a:cubicBezTo>
                    <a:pt x="1759" y="1107"/>
                    <a:pt x="1853" y="1134"/>
                    <a:pt x="1947" y="1134"/>
                  </a:cubicBezTo>
                  <a:cubicBezTo>
                    <a:pt x="2103" y="1134"/>
                    <a:pt x="2257" y="1059"/>
                    <a:pt x="2351" y="920"/>
                  </a:cubicBezTo>
                  <a:cubicBezTo>
                    <a:pt x="2424" y="812"/>
                    <a:pt x="2450" y="682"/>
                    <a:pt x="2425" y="555"/>
                  </a:cubicBezTo>
                  <a:cubicBezTo>
                    <a:pt x="2401" y="428"/>
                    <a:pt x="2328" y="316"/>
                    <a:pt x="2220" y="244"/>
                  </a:cubicBezTo>
                  <a:cubicBezTo>
                    <a:pt x="1984" y="84"/>
                    <a:pt x="1710" y="0"/>
                    <a:pt x="14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9"/>
            <p:cNvSpPr/>
            <p:nvPr/>
          </p:nvSpPr>
          <p:spPr>
            <a:xfrm>
              <a:off x="7245072" y="792937"/>
              <a:ext cx="311756" cy="242805"/>
            </a:xfrm>
            <a:custGeom>
              <a:rect b="b" l="l" r="r" t="t"/>
              <a:pathLst>
                <a:path extrusionOk="0" h="6409" w="8229">
                  <a:moveTo>
                    <a:pt x="535" y="370"/>
                  </a:moveTo>
                  <a:cubicBezTo>
                    <a:pt x="611" y="370"/>
                    <a:pt x="672" y="431"/>
                    <a:pt x="672" y="507"/>
                  </a:cubicBezTo>
                  <a:cubicBezTo>
                    <a:pt x="672" y="585"/>
                    <a:pt x="611" y="644"/>
                    <a:pt x="535" y="644"/>
                  </a:cubicBezTo>
                  <a:cubicBezTo>
                    <a:pt x="459" y="644"/>
                    <a:pt x="398" y="584"/>
                    <a:pt x="398" y="507"/>
                  </a:cubicBezTo>
                  <a:cubicBezTo>
                    <a:pt x="398" y="431"/>
                    <a:pt x="459" y="370"/>
                    <a:pt x="535" y="370"/>
                  </a:cubicBezTo>
                  <a:close/>
                  <a:moveTo>
                    <a:pt x="7714" y="370"/>
                  </a:moveTo>
                  <a:cubicBezTo>
                    <a:pt x="7790" y="370"/>
                    <a:pt x="7852" y="431"/>
                    <a:pt x="7852" y="507"/>
                  </a:cubicBezTo>
                  <a:cubicBezTo>
                    <a:pt x="7852" y="585"/>
                    <a:pt x="7791" y="644"/>
                    <a:pt x="7714" y="644"/>
                  </a:cubicBezTo>
                  <a:cubicBezTo>
                    <a:pt x="7639" y="644"/>
                    <a:pt x="7577" y="584"/>
                    <a:pt x="7577" y="507"/>
                  </a:cubicBezTo>
                  <a:cubicBezTo>
                    <a:pt x="7577" y="431"/>
                    <a:pt x="7639" y="370"/>
                    <a:pt x="7714" y="370"/>
                  </a:cubicBezTo>
                  <a:close/>
                  <a:moveTo>
                    <a:pt x="4125" y="371"/>
                  </a:moveTo>
                  <a:cubicBezTo>
                    <a:pt x="4201" y="371"/>
                    <a:pt x="4262" y="433"/>
                    <a:pt x="4262" y="508"/>
                  </a:cubicBezTo>
                  <a:cubicBezTo>
                    <a:pt x="4262" y="585"/>
                    <a:pt x="4201" y="646"/>
                    <a:pt x="4125" y="646"/>
                  </a:cubicBezTo>
                  <a:cubicBezTo>
                    <a:pt x="4049" y="646"/>
                    <a:pt x="3987" y="585"/>
                    <a:pt x="3987" y="508"/>
                  </a:cubicBezTo>
                  <a:cubicBezTo>
                    <a:pt x="3987" y="433"/>
                    <a:pt x="4049" y="371"/>
                    <a:pt x="4125" y="371"/>
                  </a:cubicBezTo>
                  <a:close/>
                  <a:moveTo>
                    <a:pt x="535" y="3074"/>
                  </a:moveTo>
                  <a:cubicBezTo>
                    <a:pt x="611" y="3074"/>
                    <a:pt x="672" y="3136"/>
                    <a:pt x="672" y="3212"/>
                  </a:cubicBezTo>
                  <a:cubicBezTo>
                    <a:pt x="672" y="3288"/>
                    <a:pt x="611" y="3350"/>
                    <a:pt x="535" y="3350"/>
                  </a:cubicBezTo>
                  <a:cubicBezTo>
                    <a:pt x="459" y="3350"/>
                    <a:pt x="398" y="3288"/>
                    <a:pt x="398" y="3212"/>
                  </a:cubicBezTo>
                  <a:cubicBezTo>
                    <a:pt x="398" y="3136"/>
                    <a:pt x="459" y="3074"/>
                    <a:pt x="535" y="3074"/>
                  </a:cubicBezTo>
                  <a:close/>
                  <a:moveTo>
                    <a:pt x="7714" y="3074"/>
                  </a:moveTo>
                  <a:cubicBezTo>
                    <a:pt x="7790" y="3074"/>
                    <a:pt x="7852" y="3136"/>
                    <a:pt x="7852" y="3212"/>
                  </a:cubicBezTo>
                  <a:cubicBezTo>
                    <a:pt x="7852" y="3288"/>
                    <a:pt x="7791" y="3350"/>
                    <a:pt x="7714" y="3350"/>
                  </a:cubicBezTo>
                  <a:cubicBezTo>
                    <a:pt x="7639" y="3350"/>
                    <a:pt x="7577" y="3288"/>
                    <a:pt x="7577" y="3212"/>
                  </a:cubicBezTo>
                  <a:cubicBezTo>
                    <a:pt x="7577" y="3136"/>
                    <a:pt x="7639" y="3074"/>
                    <a:pt x="7714" y="3074"/>
                  </a:cubicBezTo>
                  <a:close/>
                  <a:moveTo>
                    <a:pt x="7267" y="729"/>
                  </a:moveTo>
                  <a:cubicBezTo>
                    <a:pt x="7325" y="852"/>
                    <a:pt x="7422" y="938"/>
                    <a:pt x="7537" y="981"/>
                  </a:cubicBezTo>
                  <a:lnTo>
                    <a:pt x="7537" y="2727"/>
                  </a:lnTo>
                  <a:lnTo>
                    <a:pt x="7542" y="2727"/>
                  </a:lnTo>
                  <a:lnTo>
                    <a:pt x="7542" y="2731"/>
                  </a:lnTo>
                  <a:cubicBezTo>
                    <a:pt x="7348" y="2809"/>
                    <a:pt x="7210" y="2995"/>
                    <a:pt x="7210" y="3212"/>
                  </a:cubicBezTo>
                  <a:cubicBezTo>
                    <a:pt x="7210" y="3429"/>
                    <a:pt x="7537" y="3686"/>
                    <a:pt x="7537" y="3686"/>
                  </a:cubicBezTo>
                  <a:lnTo>
                    <a:pt x="7537" y="5436"/>
                  </a:lnTo>
                  <a:cubicBezTo>
                    <a:pt x="7419" y="5480"/>
                    <a:pt x="7321" y="5567"/>
                    <a:pt x="7263" y="5678"/>
                  </a:cubicBezTo>
                  <a:lnTo>
                    <a:pt x="4563" y="5678"/>
                  </a:lnTo>
                  <a:cubicBezTo>
                    <a:pt x="4478" y="5517"/>
                    <a:pt x="4309" y="5405"/>
                    <a:pt x="4115" y="5405"/>
                  </a:cubicBezTo>
                  <a:cubicBezTo>
                    <a:pt x="3919" y="5405"/>
                    <a:pt x="3749" y="5517"/>
                    <a:pt x="3665" y="5678"/>
                  </a:cubicBezTo>
                  <a:lnTo>
                    <a:pt x="965" y="5678"/>
                  </a:lnTo>
                  <a:cubicBezTo>
                    <a:pt x="908" y="5567"/>
                    <a:pt x="810" y="5481"/>
                    <a:pt x="691" y="5436"/>
                  </a:cubicBezTo>
                  <a:lnTo>
                    <a:pt x="691" y="3680"/>
                  </a:lnTo>
                  <a:cubicBezTo>
                    <a:pt x="885" y="3608"/>
                    <a:pt x="1023" y="3423"/>
                    <a:pt x="1023" y="3204"/>
                  </a:cubicBezTo>
                  <a:cubicBezTo>
                    <a:pt x="1023" y="2985"/>
                    <a:pt x="885" y="2801"/>
                    <a:pt x="691" y="2729"/>
                  </a:cubicBezTo>
                  <a:lnTo>
                    <a:pt x="691" y="972"/>
                  </a:lnTo>
                  <a:cubicBezTo>
                    <a:pt x="810" y="928"/>
                    <a:pt x="908" y="841"/>
                    <a:pt x="965" y="729"/>
                  </a:cubicBezTo>
                  <a:lnTo>
                    <a:pt x="3677" y="729"/>
                  </a:lnTo>
                  <a:cubicBezTo>
                    <a:pt x="3677" y="729"/>
                    <a:pt x="3931" y="1013"/>
                    <a:pt x="4125" y="1013"/>
                  </a:cubicBezTo>
                  <a:cubicBezTo>
                    <a:pt x="4320" y="1013"/>
                    <a:pt x="4489" y="901"/>
                    <a:pt x="4573" y="729"/>
                  </a:cubicBezTo>
                  <a:close/>
                  <a:moveTo>
                    <a:pt x="535" y="5778"/>
                  </a:moveTo>
                  <a:cubicBezTo>
                    <a:pt x="611" y="5778"/>
                    <a:pt x="672" y="5839"/>
                    <a:pt x="672" y="5916"/>
                  </a:cubicBezTo>
                  <a:cubicBezTo>
                    <a:pt x="672" y="5991"/>
                    <a:pt x="611" y="6053"/>
                    <a:pt x="535" y="6053"/>
                  </a:cubicBezTo>
                  <a:cubicBezTo>
                    <a:pt x="459" y="6053"/>
                    <a:pt x="398" y="5991"/>
                    <a:pt x="398" y="5916"/>
                  </a:cubicBezTo>
                  <a:cubicBezTo>
                    <a:pt x="398" y="5839"/>
                    <a:pt x="459" y="5778"/>
                    <a:pt x="535" y="5778"/>
                  </a:cubicBezTo>
                  <a:close/>
                  <a:moveTo>
                    <a:pt x="4125" y="5778"/>
                  </a:moveTo>
                  <a:cubicBezTo>
                    <a:pt x="4201" y="5778"/>
                    <a:pt x="4262" y="5839"/>
                    <a:pt x="4262" y="5916"/>
                  </a:cubicBezTo>
                  <a:cubicBezTo>
                    <a:pt x="4262" y="5991"/>
                    <a:pt x="4201" y="6053"/>
                    <a:pt x="4125" y="6053"/>
                  </a:cubicBezTo>
                  <a:cubicBezTo>
                    <a:pt x="4049" y="6053"/>
                    <a:pt x="3987" y="5991"/>
                    <a:pt x="3987" y="5916"/>
                  </a:cubicBezTo>
                  <a:cubicBezTo>
                    <a:pt x="3987" y="5839"/>
                    <a:pt x="4049" y="5778"/>
                    <a:pt x="4125" y="5778"/>
                  </a:cubicBezTo>
                  <a:close/>
                  <a:moveTo>
                    <a:pt x="7714" y="5778"/>
                  </a:moveTo>
                  <a:cubicBezTo>
                    <a:pt x="7790" y="5778"/>
                    <a:pt x="7852" y="5839"/>
                    <a:pt x="7852" y="5916"/>
                  </a:cubicBezTo>
                  <a:cubicBezTo>
                    <a:pt x="7852" y="5991"/>
                    <a:pt x="7791" y="6053"/>
                    <a:pt x="7714" y="6053"/>
                  </a:cubicBezTo>
                  <a:cubicBezTo>
                    <a:pt x="7639" y="6053"/>
                    <a:pt x="7577" y="5991"/>
                    <a:pt x="7577" y="5916"/>
                  </a:cubicBezTo>
                  <a:cubicBezTo>
                    <a:pt x="7577" y="5839"/>
                    <a:pt x="7639" y="5778"/>
                    <a:pt x="7714" y="5778"/>
                  </a:cubicBezTo>
                  <a:close/>
                  <a:moveTo>
                    <a:pt x="4115" y="0"/>
                  </a:moveTo>
                  <a:cubicBezTo>
                    <a:pt x="3882" y="0"/>
                    <a:pt x="3687" y="157"/>
                    <a:pt x="3627" y="370"/>
                  </a:cubicBezTo>
                  <a:lnTo>
                    <a:pt x="1011" y="370"/>
                  </a:lnTo>
                  <a:cubicBezTo>
                    <a:pt x="953" y="157"/>
                    <a:pt x="756" y="1"/>
                    <a:pt x="525" y="1"/>
                  </a:cubicBezTo>
                  <a:cubicBezTo>
                    <a:pt x="505" y="1"/>
                    <a:pt x="484" y="2"/>
                    <a:pt x="463" y="4"/>
                  </a:cubicBezTo>
                  <a:cubicBezTo>
                    <a:pt x="230" y="32"/>
                    <a:pt x="43" y="224"/>
                    <a:pt x="22" y="459"/>
                  </a:cubicBezTo>
                  <a:cubicBezTo>
                    <a:pt x="1" y="688"/>
                    <a:pt x="135" y="889"/>
                    <a:pt x="331" y="972"/>
                  </a:cubicBezTo>
                  <a:lnTo>
                    <a:pt x="331" y="2739"/>
                  </a:lnTo>
                  <a:cubicBezTo>
                    <a:pt x="148" y="2815"/>
                    <a:pt x="20" y="2996"/>
                    <a:pt x="20" y="3205"/>
                  </a:cubicBezTo>
                  <a:cubicBezTo>
                    <a:pt x="20" y="3415"/>
                    <a:pt x="147" y="3596"/>
                    <a:pt x="331" y="3671"/>
                  </a:cubicBezTo>
                  <a:lnTo>
                    <a:pt x="331" y="5439"/>
                  </a:lnTo>
                  <a:cubicBezTo>
                    <a:pt x="135" y="5522"/>
                    <a:pt x="1" y="5723"/>
                    <a:pt x="22" y="5952"/>
                  </a:cubicBezTo>
                  <a:cubicBezTo>
                    <a:pt x="44" y="6187"/>
                    <a:pt x="230" y="6378"/>
                    <a:pt x="464" y="6405"/>
                  </a:cubicBezTo>
                  <a:cubicBezTo>
                    <a:pt x="484" y="6407"/>
                    <a:pt x="505" y="6408"/>
                    <a:pt x="525" y="6408"/>
                  </a:cubicBezTo>
                  <a:cubicBezTo>
                    <a:pt x="757" y="6408"/>
                    <a:pt x="953" y="6252"/>
                    <a:pt x="1012" y="6040"/>
                  </a:cubicBezTo>
                  <a:lnTo>
                    <a:pt x="3629" y="6040"/>
                  </a:lnTo>
                  <a:cubicBezTo>
                    <a:pt x="3687" y="6252"/>
                    <a:pt x="3883" y="6409"/>
                    <a:pt x="4116" y="6409"/>
                  </a:cubicBezTo>
                  <a:cubicBezTo>
                    <a:pt x="4347" y="6409"/>
                    <a:pt x="4542" y="6252"/>
                    <a:pt x="4603" y="6040"/>
                  </a:cubicBezTo>
                  <a:lnTo>
                    <a:pt x="7218" y="6040"/>
                  </a:lnTo>
                  <a:cubicBezTo>
                    <a:pt x="7277" y="6253"/>
                    <a:pt x="7471" y="6409"/>
                    <a:pt x="7702" y="6409"/>
                  </a:cubicBezTo>
                  <a:cubicBezTo>
                    <a:pt x="7723" y="6409"/>
                    <a:pt x="7744" y="6407"/>
                    <a:pt x="7766" y="6405"/>
                  </a:cubicBezTo>
                  <a:cubicBezTo>
                    <a:pt x="7998" y="6378"/>
                    <a:pt x="8186" y="6187"/>
                    <a:pt x="8208" y="5952"/>
                  </a:cubicBezTo>
                  <a:cubicBezTo>
                    <a:pt x="8229" y="5723"/>
                    <a:pt x="8096" y="5520"/>
                    <a:pt x="7899" y="5439"/>
                  </a:cubicBezTo>
                  <a:lnTo>
                    <a:pt x="7899" y="3671"/>
                  </a:lnTo>
                  <a:cubicBezTo>
                    <a:pt x="8081" y="3596"/>
                    <a:pt x="8211" y="3415"/>
                    <a:pt x="8211" y="3205"/>
                  </a:cubicBezTo>
                  <a:cubicBezTo>
                    <a:pt x="8211" y="2996"/>
                    <a:pt x="8082" y="2815"/>
                    <a:pt x="7899" y="2739"/>
                  </a:cubicBezTo>
                  <a:lnTo>
                    <a:pt x="7899" y="972"/>
                  </a:lnTo>
                  <a:cubicBezTo>
                    <a:pt x="8081" y="895"/>
                    <a:pt x="8210" y="716"/>
                    <a:pt x="8210" y="506"/>
                  </a:cubicBezTo>
                  <a:cubicBezTo>
                    <a:pt x="8210" y="227"/>
                    <a:pt x="7983" y="0"/>
                    <a:pt x="7704" y="0"/>
                  </a:cubicBezTo>
                  <a:cubicBezTo>
                    <a:pt x="7472" y="0"/>
                    <a:pt x="7278" y="157"/>
                    <a:pt x="7217" y="370"/>
                  </a:cubicBezTo>
                  <a:lnTo>
                    <a:pt x="4602" y="370"/>
                  </a:lnTo>
                  <a:cubicBezTo>
                    <a:pt x="4542" y="157"/>
                    <a:pt x="4346" y="0"/>
                    <a:pt x="4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3" name="Google Shape;1603;p39"/>
          <p:cNvGrpSpPr/>
          <p:nvPr/>
        </p:nvGrpSpPr>
        <p:grpSpPr>
          <a:xfrm>
            <a:off x="6317598" y="1313637"/>
            <a:ext cx="341362" cy="302150"/>
            <a:chOff x="6364624" y="740505"/>
            <a:chExt cx="476896" cy="422115"/>
          </a:xfrm>
        </p:grpSpPr>
        <p:sp>
          <p:nvSpPr>
            <p:cNvPr id="1604" name="Google Shape;1604;p39"/>
            <p:cNvSpPr/>
            <p:nvPr/>
          </p:nvSpPr>
          <p:spPr>
            <a:xfrm>
              <a:off x="6638230" y="799719"/>
              <a:ext cx="143622" cy="142410"/>
            </a:xfrm>
            <a:custGeom>
              <a:rect b="b" l="l" r="r" t="t"/>
              <a:pathLst>
                <a:path extrusionOk="0" h="3759" w="3791">
                  <a:moveTo>
                    <a:pt x="1880" y="370"/>
                  </a:moveTo>
                  <a:cubicBezTo>
                    <a:pt x="2712" y="370"/>
                    <a:pt x="3391" y="1049"/>
                    <a:pt x="3391" y="1881"/>
                  </a:cubicBezTo>
                  <a:cubicBezTo>
                    <a:pt x="3391" y="2730"/>
                    <a:pt x="2671" y="3380"/>
                    <a:pt x="1880" y="3390"/>
                  </a:cubicBezTo>
                  <a:cubicBezTo>
                    <a:pt x="1873" y="3390"/>
                    <a:pt x="1867" y="3390"/>
                    <a:pt x="1861" y="3390"/>
                  </a:cubicBezTo>
                  <a:cubicBezTo>
                    <a:pt x="1320" y="3390"/>
                    <a:pt x="846" y="3110"/>
                    <a:pt x="582" y="2638"/>
                  </a:cubicBezTo>
                  <a:cubicBezTo>
                    <a:pt x="413" y="2337"/>
                    <a:pt x="351" y="1983"/>
                    <a:pt x="391" y="1643"/>
                  </a:cubicBezTo>
                  <a:cubicBezTo>
                    <a:pt x="475" y="925"/>
                    <a:pt x="1173" y="370"/>
                    <a:pt x="1880" y="370"/>
                  </a:cubicBezTo>
                  <a:close/>
                  <a:moveTo>
                    <a:pt x="1880" y="0"/>
                  </a:moveTo>
                  <a:cubicBezTo>
                    <a:pt x="844" y="0"/>
                    <a:pt x="1" y="843"/>
                    <a:pt x="1" y="1879"/>
                  </a:cubicBezTo>
                  <a:cubicBezTo>
                    <a:pt x="1" y="2915"/>
                    <a:pt x="844" y="3758"/>
                    <a:pt x="1880" y="3758"/>
                  </a:cubicBezTo>
                  <a:cubicBezTo>
                    <a:pt x="2964" y="3758"/>
                    <a:pt x="3791" y="2750"/>
                    <a:pt x="3721" y="1690"/>
                  </a:cubicBezTo>
                  <a:cubicBezTo>
                    <a:pt x="3691" y="1261"/>
                    <a:pt x="3512" y="854"/>
                    <a:pt x="3209" y="550"/>
                  </a:cubicBezTo>
                  <a:cubicBezTo>
                    <a:pt x="2858" y="202"/>
                    <a:pt x="2376" y="0"/>
                    <a:pt x="18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9"/>
            <p:cNvSpPr/>
            <p:nvPr/>
          </p:nvSpPr>
          <p:spPr>
            <a:xfrm>
              <a:off x="6693731" y="842529"/>
              <a:ext cx="32960" cy="56903"/>
            </a:xfrm>
            <a:custGeom>
              <a:rect b="b" l="l" r="r" t="t"/>
              <a:pathLst>
                <a:path extrusionOk="0" h="1502" w="870">
                  <a:moveTo>
                    <a:pt x="661" y="1"/>
                  </a:moveTo>
                  <a:cubicBezTo>
                    <a:pt x="588" y="1"/>
                    <a:pt x="518" y="45"/>
                    <a:pt x="489" y="117"/>
                  </a:cubicBezTo>
                  <a:lnTo>
                    <a:pt x="39" y="1248"/>
                  </a:lnTo>
                  <a:cubicBezTo>
                    <a:pt x="1" y="1342"/>
                    <a:pt x="48" y="1450"/>
                    <a:pt x="142" y="1488"/>
                  </a:cubicBezTo>
                  <a:cubicBezTo>
                    <a:pt x="164" y="1497"/>
                    <a:pt x="188" y="1501"/>
                    <a:pt x="210" y="1501"/>
                  </a:cubicBezTo>
                  <a:cubicBezTo>
                    <a:pt x="284" y="1501"/>
                    <a:pt x="353" y="1456"/>
                    <a:pt x="382" y="1384"/>
                  </a:cubicBezTo>
                  <a:lnTo>
                    <a:pt x="832" y="254"/>
                  </a:lnTo>
                  <a:cubicBezTo>
                    <a:pt x="869" y="157"/>
                    <a:pt x="823" y="51"/>
                    <a:pt x="729" y="14"/>
                  </a:cubicBezTo>
                  <a:cubicBezTo>
                    <a:pt x="706" y="5"/>
                    <a:pt x="683" y="1"/>
                    <a:pt x="6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9"/>
            <p:cNvSpPr/>
            <p:nvPr/>
          </p:nvSpPr>
          <p:spPr>
            <a:xfrm>
              <a:off x="6729078" y="844575"/>
              <a:ext cx="26785" cy="52736"/>
            </a:xfrm>
            <a:custGeom>
              <a:rect b="b" l="l" r="r" t="t"/>
              <a:pathLst>
                <a:path extrusionOk="0" h="1392" w="707">
                  <a:moveTo>
                    <a:pt x="211" y="1"/>
                  </a:moveTo>
                  <a:cubicBezTo>
                    <a:pt x="179" y="1"/>
                    <a:pt x="146" y="9"/>
                    <a:pt x="116" y="27"/>
                  </a:cubicBezTo>
                  <a:cubicBezTo>
                    <a:pt x="29" y="79"/>
                    <a:pt x="1" y="193"/>
                    <a:pt x="53" y="279"/>
                  </a:cubicBezTo>
                  <a:lnTo>
                    <a:pt x="299" y="688"/>
                  </a:lnTo>
                  <a:lnTo>
                    <a:pt x="52" y="1116"/>
                  </a:lnTo>
                  <a:cubicBezTo>
                    <a:pt x="1" y="1203"/>
                    <a:pt x="31" y="1316"/>
                    <a:pt x="119" y="1368"/>
                  </a:cubicBezTo>
                  <a:cubicBezTo>
                    <a:pt x="148" y="1384"/>
                    <a:pt x="179" y="1392"/>
                    <a:pt x="210" y="1392"/>
                  </a:cubicBezTo>
                  <a:cubicBezTo>
                    <a:pt x="275" y="1392"/>
                    <a:pt x="336" y="1359"/>
                    <a:pt x="371" y="1301"/>
                  </a:cubicBezTo>
                  <a:lnTo>
                    <a:pt x="673" y="779"/>
                  </a:lnTo>
                  <a:cubicBezTo>
                    <a:pt x="707" y="721"/>
                    <a:pt x="706" y="649"/>
                    <a:pt x="671" y="592"/>
                  </a:cubicBezTo>
                  <a:lnTo>
                    <a:pt x="370" y="91"/>
                  </a:lnTo>
                  <a:cubicBezTo>
                    <a:pt x="335" y="33"/>
                    <a:pt x="274" y="1"/>
                    <a:pt x="2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9"/>
            <p:cNvSpPr/>
            <p:nvPr/>
          </p:nvSpPr>
          <p:spPr>
            <a:xfrm>
              <a:off x="6663044" y="844575"/>
              <a:ext cx="26785" cy="52736"/>
            </a:xfrm>
            <a:custGeom>
              <a:rect b="b" l="l" r="r" t="t"/>
              <a:pathLst>
                <a:path extrusionOk="0" h="1392" w="707">
                  <a:moveTo>
                    <a:pt x="495" y="0"/>
                  </a:moveTo>
                  <a:cubicBezTo>
                    <a:pt x="433" y="0"/>
                    <a:pt x="373" y="32"/>
                    <a:pt x="338" y="90"/>
                  </a:cubicBezTo>
                  <a:lnTo>
                    <a:pt x="36" y="591"/>
                  </a:lnTo>
                  <a:cubicBezTo>
                    <a:pt x="0" y="648"/>
                    <a:pt x="0" y="720"/>
                    <a:pt x="35" y="778"/>
                  </a:cubicBezTo>
                  <a:lnTo>
                    <a:pt x="337" y="1301"/>
                  </a:lnTo>
                  <a:cubicBezTo>
                    <a:pt x="371" y="1359"/>
                    <a:pt x="433" y="1392"/>
                    <a:pt x="497" y="1392"/>
                  </a:cubicBezTo>
                  <a:cubicBezTo>
                    <a:pt x="528" y="1392"/>
                    <a:pt x="559" y="1384"/>
                    <a:pt x="589" y="1368"/>
                  </a:cubicBezTo>
                  <a:cubicBezTo>
                    <a:pt x="676" y="1316"/>
                    <a:pt x="706" y="1203"/>
                    <a:pt x="655" y="1116"/>
                  </a:cubicBezTo>
                  <a:lnTo>
                    <a:pt x="408" y="688"/>
                  </a:lnTo>
                  <a:lnTo>
                    <a:pt x="654" y="279"/>
                  </a:lnTo>
                  <a:cubicBezTo>
                    <a:pt x="706" y="191"/>
                    <a:pt x="679" y="79"/>
                    <a:pt x="591" y="27"/>
                  </a:cubicBezTo>
                  <a:cubicBezTo>
                    <a:pt x="561" y="9"/>
                    <a:pt x="528" y="0"/>
                    <a:pt x="4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9"/>
            <p:cNvSpPr/>
            <p:nvPr/>
          </p:nvSpPr>
          <p:spPr>
            <a:xfrm>
              <a:off x="6449487" y="767289"/>
              <a:ext cx="18677" cy="18677"/>
            </a:xfrm>
            <a:custGeom>
              <a:rect b="b" l="l" r="r" t="t"/>
              <a:pathLst>
                <a:path extrusionOk="0" h="493" w="493">
                  <a:moveTo>
                    <a:pt x="245" y="1"/>
                  </a:moveTo>
                  <a:cubicBezTo>
                    <a:pt x="109" y="1"/>
                    <a:pt x="0" y="111"/>
                    <a:pt x="0" y="247"/>
                  </a:cubicBezTo>
                  <a:cubicBezTo>
                    <a:pt x="0" y="383"/>
                    <a:pt x="110" y="493"/>
                    <a:pt x="246" y="493"/>
                  </a:cubicBezTo>
                  <a:cubicBezTo>
                    <a:pt x="383" y="493"/>
                    <a:pt x="493" y="383"/>
                    <a:pt x="493" y="247"/>
                  </a:cubicBezTo>
                  <a:cubicBezTo>
                    <a:pt x="493" y="111"/>
                    <a:pt x="383" y="1"/>
                    <a:pt x="246" y="1"/>
                  </a:cubicBezTo>
                  <a:cubicBezTo>
                    <a:pt x="246" y="1"/>
                    <a:pt x="245" y="1"/>
                    <a:pt x="2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9"/>
            <p:cNvSpPr/>
            <p:nvPr/>
          </p:nvSpPr>
          <p:spPr>
            <a:xfrm>
              <a:off x="6485212" y="767289"/>
              <a:ext cx="18715" cy="18677"/>
            </a:xfrm>
            <a:custGeom>
              <a:rect b="b" l="l" r="r" t="t"/>
              <a:pathLst>
                <a:path extrusionOk="0" h="493" w="494">
                  <a:moveTo>
                    <a:pt x="245" y="1"/>
                  </a:moveTo>
                  <a:cubicBezTo>
                    <a:pt x="110" y="1"/>
                    <a:pt x="1" y="111"/>
                    <a:pt x="1" y="247"/>
                  </a:cubicBezTo>
                  <a:cubicBezTo>
                    <a:pt x="1" y="383"/>
                    <a:pt x="111" y="493"/>
                    <a:pt x="247" y="493"/>
                  </a:cubicBezTo>
                  <a:cubicBezTo>
                    <a:pt x="383" y="493"/>
                    <a:pt x="493" y="383"/>
                    <a:pt x="493" y="247"/>
                  </a:cubicBezTo>
                  <a:cubicBezTo>
                    <a:pt x="493" y="111"/>
                    <a:pt x="383" y="1"/>
                    <a:pt x="247" y="1"/>
                  </a:cubicBezTo>
                  <a:cubicBezTo>
                    <a:pt x="246" y="1"/>
                    <a:pt x="246" y="1"/>
                    <a:pt x="2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9"/>
            <p:cNvSpPr/>
            <p:nvPr/>
          </p:nvSpPr>
          <p:spPr>
            <a:xfrm>
              <a:off x="6364624" y="740505"/>
              <a:ext cx="476896" cy="422115"/>
            </a:xfrm>
            <a:custGeom>
              <a:rect b="b" l="l" r="r" t="t"/>
              <a:pathLst>
                <a:path extrusionOk="0" h="11142" w="12588">
                  <a:moveTo>
                    <a:pt x="6537" y="3016"/>
                  </a:moveTo>
                  <a:cubicBezTo>
                    <a:pt x="6514" y="3158"/>
                    <a:pt x="6500" y="3305"/>
                    <a:pt x="6500" y="3456"/>
                  </a:cubicBezTo>
                  <a:cubicBezTo>
                    <a:pt x="6500" y="3761"/>
                    <a:pt x="6551" y="4054"/>
                    <a:pt x="6645" y="4326"/>
                  </a:cubicBezTo>
                  <a:lnTo>
                    <a:pt x="1577" y="4326"/>
                  </a:lnTo>
                  <a:lnTo>
                    <a:pt x="1577" y="3016"/>
                  </a:lnTo>
                  <a:close/>
                  <a:moveTo>
                    <a:pt x="9102" y="1160"/>
                  </a:moveTo>
                  <a:cubicBezTo>
                    <a:pt x="10361" y="1161"/>
                    <a:pt x="11385" y="2184"/>
                    <a:pt x="11385" y="3444"/>
                  </a:cubicBezTo>
                  <a:cubicBezTo>
                    <a:pt x="11385" y="3712"/>
                    <a:pt x="11338" y="3980"/>
                    <a:pt x="11244" y="4232"/>
                  </a:cubicBezTo>
                  <a:cubicBezTo>
                    <a:pt x="10908" y="5146"/>
                    <a:pt x="10023" y="5715"/>
                    <a:pt x="9102" y="5723"/>
                  </a:cubicBezTo>
                  <a:cubicBezTo>
                    <a:pt x="9095" y="5723"/>
                    <a:pt x="9088" y="5723"/>
                    <a:pt x="9081" y="5723"/>
                  </a:cubicBezTo>
                  <a:cubicBezTo>
                    <a:pt x="7849" y="5723"/>
                    <a:pt x="6818" y="4671"/>
                    <a:pt x="6818" y="3443"/>
                  </a:cubicBezTo>
                  <a:cubicBezTo>
                    <a:pt x="6818" y="2184"/>
                    <a:pt x="7843" y="1160"/>
                    <a:pt x="9102" y="1160"/>
                  </a:cubicBezTo>
                  <a:close/>
                  <a:moveTo>
                    <a:pt x="9506" y="7178"/>
                  </a:moveTo>
                  <a:lnTo>
                    <a:pt x="9506" y="9584"/>
                  </a:lnTo>
                  <a:cubicBezTo>
                    <a:pt x="9506" y="9789"/>
                    <a:pt x="9354" y="9971"/>
                    <a:pt x="9149" y="9990"/>
                  </a:cubicBezTo>
                  <a:cubicBezTo>
                    <a:pt x="9137" y="9991"/>
                    <a:pt x="9125" y="9992"/>
                    <a:pt x="9113" y="9992"/>
                  </a:cubicBezTo>
                  <a:cubicBezTo>
                    <a:pt x="8896" y="9992"/>
                    <a:pt x="8719" y="9813"/>
                    <a:pt x="8719" y="9592"/>
                  </a:cubicBezTo>
                  <a:lnTo>
                    <a:pt x="8719" y="7178"/>
                  </a:lnTo>
                  <a:close/>
                  <a:moveTo>
                    <a:pt x="621" y="1"/>
                  </a:moveTo>
                  <a:cubicBezTo>
                    <a:pt x="279" y="1"/>
                    <a:pt x="0" y="279"/>
                    <a:pt x="5" y="621"/>
                  </a:cubicBezTo>
                  <a:lnTo>
                    <a:pt x="5" y="7585"/>
                  </a:lnTo>
                  <a:cubicBezTo>
                    <a:pt x="0" y="7687"/>
                    <a:pt x="83" y="7769"/>
                    <a:pt x="184" y="7769"/>
                  </a:cubicBezTo>
                  <a:cubicBezTo>
                    <a:pt x="287" y="7769"/>
                    <a:pt x="367" y="7585"/>
                    <a:pt x="367" y="7585"/>
                  </a:cubicBezTo>
                  <a:lnTo>
                    <a:pt x="367" y="1933"/>
                  </a:lnTo>
                  <a:lnTo>
                    <a:pt x="6848" y="1933"/>
                  </a:lnTo>
                  <a:cubicBezTo>
                    <a:pt x="6704" y="2142"/>
                    <a:pt x="6592" y="2374"/>
                    <a:pt x="6514" y="2622"/>
                  </a:cubicBezTo>
                  <a:lnTo>
                    <a:pt x="1370" y="2622"/>
                  </a:lnTo>
                  <a:cubicBezTo>
                    <a:pt x="1267" y="2622"/>
                    <a:pt x="1185" y="2704"/>
                    <a:pt x="1185" y="2806"/>
                  </a:cubicBezTo>
                  <a:lnTo>
                    <a:pt x="1185" y="4502"/>
                  </a:lnTo>
                  <a:cubicBezTo>
                    <a:pt x="1185" y="4604"/>
                    <a:pt x="1267" y="4686"/>
                    <a:pt x="1370" y="4686"/>
                  </a:cubicBezTo>
                  <a:lnTo>
                    <a:pt x="6751" y="4686"/>
                  </a:lnTo>
                  <a:cubicBezTo>
                    <a:pt x="7169" y="5474"/>
                    <a:pt x="7977" y="6028"/>
                    <a:pt x="8917" y="6092"/>
                  </a:cubicBezTo>
                  <a:lnTo>
                    <a:pt x="8917" y="6817"/>
                  </a:lnTo>
                  <a:lnTo>
                    <a:pt x="8464" y="6817"/>
                  </a:lnTo>
                  <a:cubicBezTo>
                    <a:pt x="8388" y="6817"/>
                    <a:pt x="8326" y="6878"/>
                    <a:pt x="8326" y="6954"/>
                  </a:cubicBezTo>
                  <a:lnTo>
                    <a:pt x="8326" y="9714"/>
                  </a:lnTo>
                  <a:cubicBezTo>
                    <a:pt x="8326" y="9880"/>
                    <a:pt x="8436" y="10095"/>
                    <a:pt x="8573" y="10190"/>
                  </a:cubicBezTo>
                  <a:cubicBezTo>
                    <a:pt x="8749" y="10315"/>
                    <a:pt x="8929" y="10369"/>
                    <a:pt x="9097" y="10369"/>
                  </a:cubicBezTo>
                  <a:cubicBezTo>
                    <a:pt x="9522" y="10369"/>
                    <a:pt x="9867" y="10024"/>
                    <a:pt x="9867" y="9600"/>
                  </a:cubicBezTo>
                  <a:lnTo>
                    <a:pt x="9867" y="7001"/>
                  </a:lnTo>
                  <a:cubicBezTo>
                    <a:pt x="9867" y="6899"/>
                    <a:pt x="9785" y="6816"/>
                    <a:pt x="9683" y="6816"/>
                  </a:cubicBezTo>
                  <a:lnTo>
                    <a:pt x="9277" y="6816"/>
                  </a:lnTo>
                  <a:lnTo>
                    <a:pt x="9277" y="6100"/>
                  </a:lnTo>
                  <a:cubicBezTo>
                    <a:pt x="10649" y="6006"/>
                    <a:pt x="11736" y="4856"/>
                    <a:pt x="11736" y="3458"/>
                  </a:cubicBezTo>
                  <a:cubicBezTo>
                    <a:pt x="11736" y="2906"/>
                    <a:pt x="11566" y="2393"/>
                    <a:pt x="11276" y="1968"/>
                  </a:cubicBezTo>
                  <a:lnTo>
                    <a:pt x="12192" y="1968"/>
                  </a:lnTo>
                  <a:lnTo>
                    <a:pt x="12192" y="10530"/>
                  </a:lnTo>
                  <a:cubicBezTo>
                    <a:pt x="12192" y="10668"/>
                    <a:pt x="12080" y="10781"/>
                    <a:pt x="11941" y="10781"/>
                  </a:cubicBezTo>
                  <a:lnTo>
                    <a:pt x="556" y="10781"/>
                  </a:lnTo>
                  <a:cubicBezTo>
                    <a:pt x="450" y="10781"/>
                    <a:pt x="366" y="10695"/>
                    <a:pt x="366" y="10589"/>
                  </a:cubicBezTo>
                  <a:lnTo>
                    <a:pt x="366" y="8421"/>
                  </a:lnTo>
                  <a:cubicBezTo>
                    <a:pt x="366" y="8373"/>
                    <a:pt x="341" y="8327"/>
                    <a:pt x="303" y="8301"/>
                  </a:cubicBezTo>
                  <a:cubicBezTo>
                    <a:pt x="263" y="8274"/>
                    <a:pt x="223" y="8262"/>
                    <a:pt x="185" y="8262"/>
                  </a:cubicBezTo>
                  <a:cubicBezTo>
                    <a:pt x="86" y="8262"/>
                    <a:pt x="5" y="8345"/>
                    <a:pt x="5" y="8446"/>
                  </a:cubicBezTo>
                  <a:lnTo>
                    <a:pt x="5" y="10521"/>
                  </a:lnTo>
                  <a:cubicBezTo>
                    <a:pt x="5" y="10864"/>
                    <a:pt x="283" y="11141"/>
                    <a:pt x="625" y="11141"/>
                  </a:cubicBezTo>
                  <a:lnTo>
                    <a:pt x="11966" y="11141"/>
                  </a:lnTo>
                  <a:cubicBezTo>
                    <a:pt x="12308" y="11141"/>
                    <a:pt x="12586" y="10864"/>
                    <a:pt x="12586" y="10521"/>
                  </a:cubicBezTo>
                  <a:lnTo>
                    <a:pt x="12586" y="623"/>
                  </a:lnTo>
                  <a:cubicBezTo>
                    <a:pt x="12587" y="279"/>
                    <a:pt x="12307" y="2"/>
                    <a:pt x="11966" y="2"/>
                  </a:cubicBezTo>
                  <a:lnTo>
                    <a:pt x="10946" y="2"/>
                  </a:lnTo>
                  <a:cubicBezTo>
                    <a:pt x="10841" y="2"/>
                    <a:pt x="10757" y="91"/>
                    <a:pt x="10767" y="199"/>
                  </a:cubicBezTo>
                  <a:cubicBezTo>
                    <a:pt x="10775" y="293"/>
                    <a:pt x="10860" y="362"/>
                    <a:pt x="10955" y="362"/>
                  </a:cubicBezTo>
                  <a:lnTo>
                    <a:pt x="11975" y="362"/>
                  </a:lnTo>
                  <a:cubicBezTo>
                    <a:pt x="12114" y="362"/>
                    <a:pt x="12227" y="475"/>
                    <a:pt x="12227" y="613"/>
                  </a:cubicBezTo>
                  <a:lnTo>
                    <a:pt x="12227" y="1575"/>
                  </a:lnTo>
                  <a:lnTo>
                    <a:pt x="11001" y="1575"/>
                  </a:lnTo>
                  <a:cubicBezTo>
                    <a:pt x="10520" y="1086"/>
                    <a:pt x="9850" y="784"/>
                    <a:pt x="9112" y="784"/>
                  </a:cubicBezTo>
                  <a:cubicBezTo>
                    <a:pt x="8374" y="784"/>
                    <a:pt x="7704" y="1086"/>
                    <a:pt x="7223" y="1575"/>
                  </a:cubicBezTo>
                  <a:lnTo>
                    <a:pt x="366" y="1575"/>
                  </a:lnTo>
                  <a:lnTo>
                    <a:pt x="366" y="623"/>
                  </a:lnTo>
                  <a:cubicBezTo>
                    <a:pt x="366" y="623"/>
                    <a:pt x="482" y="371"/>
                    <a:pt x="621" y="362"/>
                  </a:cubicBezTo>
                  <a:lnTo>
                    <a:pt x="10091" y="362"/>
                  </a:lnTo>
                  <a:cubicBezTo>
                    <a:pt x="10096" y="362"/>
                    <a:pt x="10101" y="363"/>
                    <a:pt x="10106" y="363"/>
                  </a:cubicBezTo>
                  <a:cubicBezTo>
                    <a:pt x="10201" y="363"/>
                    <a:pt x="10276" y="283"/>
                    <a:pt x="10276" y="185"/>
                  </a:cubicBezTo>
                  <a:cubicBezTo>
                    <a:pt x="10276" y="83"/>
                    <a:pt x="10194" y="1"/>
                    <a:pt x="100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9"/>
            <p:cNvSpPr/>
            <p:nvPr/>
          </p:nvSpPr>
          <p:spPr>
            <a:xfrm>
              <a:off x="6483886" y="931331"/>
              <a:ext cx="13714" cy="201927"/>
            </a:xfrm>
            <a:custGeom>
              <a:rect b="b" l="l" r="r" t="t"/>
              <a:pathLst>
                <a:path extrusionOk="0" h="5330" w="362">
                  <a:moveTo>
                    <a:pt x="181" y="1"/>
                  </a:moveTo>
                  <a:cubicBezTo>
                    <a:pt x="82" y="1"/>
                    <a:pt x="0" y="83"/>
                    <a:pt x="0" y="185"/>
                  </a:cubicBezTo>
                  <a:lnTo>
                    <a:pt x="0" y="5140"/>
                  </a:lnTo>
                  <a:cubicBezTo>
                    <a:pt x="0" y="5228"/>
                    <a:pt x="58" y="5309"/>
                    <a:pt x="145" y="5326"/>
                  </a:cubicBezTo>
                  <a:cubicBezTo>
                    <a:pt x="157" y="5329"/>
                    <a:pt x="169" y="5330"/>
                    <a:pt x="181" y="5330"/>
                  </a:cubicBezTo>
                  <a:cubicBezTo>
                    <a:pt x="281" y="5330"/>
                    <a:pt x="362" y="5247"/>
                    <a:pt x="362" y="5145"/>
                  </a:cubicBezTo>
                  <a:lnTo>
                    <a:pt x="362" y="190"/>
                  </a:lnTo>
                  <a:cubicBezTo>
                    <a:pt x="362" y="102"/>
                    <a:pt x="304" y="21"/>
                    <a:pt x="218" y="5"/>
                  </a:cubicBezTo>
                  <a:cubicBezTo>
                    <a:pt x="206" y="2"/>
                    <a:pt x="193" y="1"/>
                    <a:pt x="1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9"/>
            <p:cNvSpPr/>
            <p:nvPr/>
          </p:nvSpPr>
          <p:spPr>
            <a:xfrm>
              <a:off x="6410162" y="949062"/>
              <a:ext cx="51940" cy="13676"/>
            </a:xfrm>
            <a:custGeom>
              <a:rect b="b" l="l" r="r" t="t"/>
              <a:pathLst>
                <a:path extrusionOk="0" h="361" w="1371">
                  <a:moveTo>
                    <a:pt x="197" y="1"/>
                  </a:moveTo>
                  <a:cubicBezTo>
                    <a:pt x="102" y="1"/>
                    <a:pt x="17" y="71"/>
                    <a:pt x="9" y="166"/>
                  </a:cubicBezTo>
                  <a:cubicBezTo>
                    <a:pt x="0" y="272"/>
                    <a:pt x="84" y="361"/>
                    <a:pt x="189" y="361"/>
                  </a:cubicBezTo>
                  <a:lnTo>
                    <a:pt x="1173" y="361"/>
                  </a:lnTo>
                  <a:cubicBezTo>
                    <a:pt x="1269" y="361"/>
                    <a:pt x="1354" y="292"/>
                    <a:pt x="1362" y="197"/>
                  </a:cubicBezTo>
                  <a:cubicBezTo>
                    <a:pt x="1370" y="90"/>
                    <a:pt x="1287" y="1"/>
                    <a:pt x="11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9"/>
            <p:cNvSpPr/>
            <p:nvPr/>
          </p:nvSpPr>
          <p:spPr>
            <a:xfrm>
              <a:off x="6410162" y="980127"/>
              <a:ext cx="51940" cy="13676"/>
            </a:xfrm>
            <a:custGeom>
              <a:rect b="b" l="l" r="r" t="t"/>
              <a:pathLst>
                <a:path extrusionOk="0" h="361" w="1371">
                  <a:moveTo>
                    <a:pt x="197" y="1"/>
                  </a:moveTo>
                  <a:cubicBezTo>
                    <a:pt x="102" y="1"/>
                    <a:pt x="17" y="70"/>
                    <a:pt x="9" y="165"/>
                  </a:cubicBezTo>
                  <a:cubicBezTo>
                    <a:pt x="0" y="272"/>
                    <a:pt x="84" y="361"/>
                    <a:pt x="189" y="361"/>
                  </a:cubicBezTo>
                  <a:lnTo>
                    <a:pt x="1173" y="361"/>
                  </a:lnTo>
                  <a:cubicBezTo>
                    <a:pt x="1269" y="361"/>
                    <a:pt x="1354" y="291"/>
                    <a:pt x="1362" y="196"/>
                  </a:cubicBezTo>
                  <a:cubicBezTo>
                    <a:pt x="1370" y="90"/>
                    <a:pt x="1287" y="1"/>
                    <a:pt x="11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9"/>
            <p:cNvSpPr/>
            <p:nvPr/>
          </p:nvSpPr>
          <p:spPr>
            <a:xfrm>
              <a:off x="6410162" y="1009943"/>
              <a:ext cx="51902" cy="13676"/>
            </a:xfrm>
            <a:custGeom>
              <a:rect b="b" l="l" r="r" t="t"/>
              <a:pathLst>
                <a:path extrusionOk="0" h="361" w="1370">
                  <a:moveTo>
                    <a:pt x="197" y="0"/>
                  </a:moveTo>
                  <a:cubicBezTo>
                    <a:pt x="102" y="0"/>
                    <a:pt x="17" y="69"/>
                    <a:pt x="9" y="164"/>
                  </a:cubicBezTo>
                  <a:cubicBezTo>
                    <a:pt x="0" y="270"/>
                    <a:pt x="84" y="360"/>
                    <a:pt x="189" y="360"/>
                  </a:cubicBezTo>
                  <a:lnTo>
                    <a:pt x="1171" y="360"/>
                  </a:lnTo>
                  <a:cubicBezTo>
                    <a:pt x="1268" y="360"/>
                    <a:pt x="1353" y="290"/>
                    <a:pt x="1360" y="197"/>
                  </a:cubicBezTo>
                  <a:cubicBezTo>
                    <a:pt x="1369" y="89"/>
                    <a:pt x="1286" y="0"/>
                    <a:pt x="11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9"/>
            <p:cNvSpPr/>
            <p:nvPr/>
          </p:nvSpPr>
          <p:spPr>
            <a:xfrm>
              <a:off x="6410162" y="1040895"/>
              <a:ext cx="51940" cy="13714"/>
            </a:xfrm>
            <a:custGeom>
              <a:rect b="b" l="l" r="r" t="t"/>
              <a:pathLst>
                <a:path extrusionOk="0" h="362" w="1371">
                  <a:moveTo>
                    <a:pt x="197" y="0"/>
                  </a:moveTo>
                  <a:cubicBezTo>
                    <a:pt x="102" y="0"/>
                    <a:pt x="17" y="69"/>
                    <a:pt x="9" y="163"/>
                  </a:cubicBezTo>
                  <a:cubicBezTo>
                    <a:pt x="0" y="272"/>
                    <a:pt x="84" y="361"/>
                    <a:pt x="189" y="361"/>
                  </a:cubicBezTo>
                  <a:lnTo>
                    <a:pt x="1173" y="361"/>
                  </a:lnTo>
                  <a:cubicBezTo>
                    <a:pt x="1269" y="361"/>
                    <a:pt x="1354" y="292"/>
                    <a:pt x="1362" y="196"/>
                  </a:cubicBezTo>
                  <a:cubicBezTo>
                    <a:pt x="1370" y="89"/>
                    <a:pt x="1287" y="0"/>
                    <a:pt x="11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9"/>
            <p:cNvSpPr/>
            <p:nvPr/>
          </p:nvSpPr>
          <p:spPr>
            <a:xfrm>
              <a:off x="6410162" y="1070748"/>
              <a:ext cx="51940" cy="13639"/>
            </a:xfrm>
            <a:custGeom>
              <a:rect b="b" l="l" r="r" t="t"/>
              <a:pathLst>
                <a:path extrusionOk="0" h="360" w="1371">
                  <a:moveTo>
                    <a:pt x="197" y="1"/>
                  </a:moveTo>
                  <a:cubicBezTo>
                    <a:pt x="102" y="1"/>
                    <a:pt x="17" y="70"/>
                    <a:pt x="9" y="165"/>
                  </a:cubicBezTo>
                  <a:cubicBezTo>
                    <a:pt x="0" y="271"/>
                    <a:pt x="84" y="360"/>
                    <a:pt x="189" y="360"/>
                  </a:cubicBezTo>
                  <a:lnTo>
                    <a:pt x="1173" y="360"/>
                  </a:lnTo>
                  <a:cubicBezTo>
                    <a:pt x="1269" y="360"/>
                    <a:pt x="1354" y="291"/>
                    <a:pt x="1362" y="197"/>
                  </a:cubicBezTo>
                  <a:cubicBezTo>
                    <a:pt x="1370" y="90"/>
                    <a:pt x="1287" y="1"/>
                    <a:pt x="11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9"/>
            <p:cNvSpPr/>
            <p:nvPr/>
          </p:nvSpPr>
          <p:spPr>
            <a:xfrm>
              <a:off x="6410162" y="1101776"/>
              <a:ext cx="51902" cy="13714"/>
            </a:xfrm>
            <a:custGeom>
              <a:rect b="b" l="l" r="r" t="t"/>
              <a:pathLst>
                <a:path extrusionOk="0" h="362" w="1370">
                  <a:moveTo>
                    <a:pt x="197" y="1"/>
                  </a:moveTo>
                  <a:cubicBezTo>
                    <a:pt x="102" y="1"/>
                    <a:pt x="17" y="70"/>
                    <a:pt x="9" y="164"/>
                  </a:cubicBezTo>
                  <a:cubicBezTo>
                    <a:pt x="0" y="271"/>
                    <a:pt x="84" y="361"/>
                    <a:pt x="189" y="361"/>
                  </a:cubicBezTo>
                  <a:lnTo>
                    <a:pt x="1171" y="361"/>
                  </a:lnTo>
                  <a:cubicBezTo>
                    <a:pt x="1268" y="361"/>
                    <a:pt x="1353" y="292"/>
                    <a:pt x="1360" y="198"/>
                  </a:cubicBezTo>
                  <a:cubicBezTo>
                    <a:pt x="1369" y="90"/>
                    <a:pt x="1286" y="1"/>
                    <a:pt x="11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8" name="Google Shape;1618;p39"/>
          <p:cNvGrpSpPr/>
          <p:nvPr/>
        </p:nvGrpSpPr>
        <p:grpSpPr>
          <a:xfrm>
            <a:off x="3567729" y="3158389"/>
            <a:ext cx="341254" cy="302123"/>
            <a:chOff x="5553999" y="740543"/>
            <a:chExt cx="476745" cy="422077"/>
          </a:xfrm>
        </p:grpSpPr>
        <p:sp>
          <p:nvSpPr>
            <p:cNvPr id="1619" name="Google Shape;1619;p39"/>
            <p:cNvSpPr/>
            <p:nvPr/>
          </p:nvSpPr>
          <p:spPr>
            <a:xfrm>
              <a:off x="5553999" y="740543"/>
              <a:ext cx="476745" cy="422077"/>
            </a:xfrm>
            <a:custGeom>
              <a:rect b="b" l="l" r="r" t="t"/>
              <a:pathLst>
                <a:path extrusionOk="0" h="11141" w="12584">
                  <a:moveTo>
                    <a:pt x="12223" y="1967"/>
                  </a:moveTo>
                  <a:lnTo>
                    <a:pt x="12223" y="10529"/>
                  </a:lnTo>
                  <a:cubicBezTo>
                    <a:pt x="12223" y="10667"/>
                    <a:pt x="12110" y="10780"/>
                    <a:pt x="11971" y="10780"/>
                  </a:cubicBezTo>
                  <a:lnTo>
                    <a:pt x="613" y="10780"/>
                  </a:lnTo>
                  <a:cubicBezTo>
                    <a:pt x="475" y="10780"/>
                    <a:pt x="362" y="10667"/>
                    <a:pt x="362" y="10529"/>
                  </a:cubicBezTo>
                  <a:lnTo>
                    <a:pt x="362" y="1967"/>
                  </a:lnTo>
                  <a:close/>
                  <a:moveTo>
                    <a:pt x="622" y="1"/>
                  </a:moveTo>
                  <a:cubicBezTo>
                    <a:pt x="278" y="1"/>
                    <a:pt x="1" y="278"/>
                    <a:pt x="1" y="622"/>
                  </a:cubicBezTo>
                  <a:lnTo>
                    <a:pt x="1" y="10520"/>
                  </a:lnTo>
                  <a:cubicBezTo>
                    <a:pt x="1" y="10863"/>
                    <a:pt x="278" y="11140"/>
                    <a:pt x="622" y="11140"/>
                  </a:cubicBezTo>
                  <a:lnTo>
                    <a:pt x="11962" y="11140"/>
                  </a:lnTo>
                  <a:cubicBezTo>
                    <a:pt x="12305" y="11140"/>
                    <a:pt x="12583" y="10863"/>
                    <a:pt x="12583" y="10520"/>
                  </a:cubicBezTo>
                  <a:lnTo>
                    <a:pt x="12583" y="622"/>
                  </a:lnTo>
                  <a:cubicBezTo>
                    <a:pt x="12584" y="278"/>
                    <a:pt x="12305" y="1"/>
                    <a:pt x="11964" y="1"/>
                  </a:cubicBezTo>
                  <a:lnTo>
                    <a:pt x="9236" y="1"/>
                  </a:lnTo>
                  <a:cubicBezTo>
                    <a:pt x="9141" y="1"/>
                    <a:pt x="9055" y="71"/>
                    <a:pt x="9048" y="165"/>
                  </a:cubicBezTo>
                  <a:cubicBezTo>
                    <a:pt x="9038" y="272"/>
                    <a:pt x="9122" y="361"/>
                    <a:pt x="9227" y="361"/>
                  </a:cubicBezTo>
                  <a:lnTo>
                    <a:pt x="11972" y="361"/>
                  </a:lnTo>
                  <a:cubicBezTo>
                    <a:pt x="12111" y="361"/>
                    <a:pt x="12223" y="474"/>
                    <a:pt x="12223" y="612"/>
                  </a:cubicBezTo>
                  <a:lnTo>
                    <a:pt x="12223" y="1574"/>
                  </a:lnTo>
                  <a:lnTo>
                    <a:pt x="362" y="1574"/>
                  </a:lnTo>
                  <a:lnTo>
                    <a:pt x="362" y="553"/>
                  </a:lnTo>
                  <a:cubicBezTo>
                    <a:pt x="362" y="446"/>
                    <a:pt x="448" y="361"/>
                    <a:pt x="554" y="361"/>
                  </a:cubicBezTo>
                  <a:lnTo>
                    <a:pt x="8393" y="361"/>
                  </a:lnTo>
                  <a:cubicBezTo>
                    <a:pt x="8441" y="361"/>
                    <a:pt x="8487" y="337"/>
                    <a:pt x="8514" y="298"/>
                  </a:cubicBezTo>
                  <a:cubicBezTo>
                    <a:pt x="8612" y="154"/>
                    <a:pt x="8508" y="1"/>
                    <a:pt x="83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9"/>
            <p:cNvSpPr/>
            <p:nvPr/>
          </p:nvSpPr>
          <p:spPr>
            <a:xfrm>
              <a:off x="5603022" y="767289"/>
              <a:ext cx="18677" cy="18677"/>
            </a:xfrm>
            <a:custGeom>
              <a:rect b="b" l="l" r="r" t="t"/>
              <a:pathLst>
                <a:path extrusionOk="0" h="493" w="493">
                  <a:moveTo>
                    <a:pt x="244" y="1"/>
                  </a:moveTo>
                  <a:cubicBezTo>
                    <a:pt x="109" y="1"/>
                    <a:pt x="0" y="111"/>
                    <a:pt x="0" y="247"/>
                  </a:cubicBezTo>
                  <a:cubicBezTo>
                    <a:pt x="0" y="383"/>
                    <a:pt x="110" y="493"/>
                    <a:pt x="246" y="493"/>
                  </a:cubicBezTo>
                  <a:cubicBezTo>
                    <a:pt x="383" y="493"/>
                    <a:pt x="493" y="383"/>
                    <a:pt x="493" y="247"/>
                  </a:cubicBezTo>
                  <a:cubicBezTo>
                    <a:pt x="493" y="111"/>
                    <a:pt x="383" y="1"/>
                    <a:pt x="246" y="1"/>
                  </a:cubicBezTo>
                  <a:cubicBezTo>
                    <a:pt x="246" y="1"/>
                    <a:pt x="245" y="1"/>
                    <a:pt x="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9"/>
            <p:cNvSpPr/>
            <p:nvPr/>
          </p:nvSpPr>
          <p:spPr>
            <a:xfrm>
              <a:off x="5638710" y="767289"/>
              <a:ext cx="18715" cy="18677"/>
            </a:xfrm>
            <a:custGeom>
              <a:rect b="b" l="l" r="r" t="t"/>
              <a:pathLst>
                <a:path extrusionOk="0" h="493" w="494">
                  <a:moveTo>
                    <a:pt x="245" y="1"/>
                  </a:moveTo>
                  <a:cubicBezTo>
                    <a:pt x="110" y="1"/>
                    <a:pt x="1" y="111"/>
                    <a:pt x="1" y="247"/>
                  </a:cubicBezTo>
                  <a:cubicBezTo>
                    <a:pt x="1" y="383"/>
                    <a:pt x="111" y="493"/>
                    <a:pt x="247" y="493"/>
                  </a:cubicBezTo>
                  <a:cubicBezTo>
                    <a:pt x="383" y="493"/>
                    <a:pt x="493" y="383"/>
                    <a:pt x="493" y="247"/>
                  </a:cubicBezTo>
                  <a:cubicBezTo>
                    <a:pt x="493" y="111"/>
                    <a:pt x="383" y="1"/>
                    <a:pt x="247" y="1"/>
                  </a:cubicBezTo>
                  <a:cubicBezTo>
                    <a:pt x="246" y="1"/>
                    <a:pt x="246" y="1"/>
                    <a:pt x="2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9"/>
            <p:cNvSpPr/>
            <p:nvPr/>
          </p:nvSpPr>
          <p:spPr>
            <a:xfrm>
              <a:off x="5674511" y="767289"/>
              <a:ext cx="18639" cy="18677"/>
            </a:xfrm>
            <a:custGeom>
              <a:rect b="b" l="l" r="r" t="t"/>
              <a:pathLst>
                <a:path extrusionOk="0" h="493" w="492">
                  <a:moveTo>
                    <a:pt x="244" y="1"/>
                  </a:moveTo>
                  <a:cubicBezTo>
                    <a:pt x="110" y="1"/>
                    <a:pt x="1" y="111"/>
                    <a:pt x="1" y="247"/>
                  </a:cubicBezTo>
                  <a:cubicBezTo>
                    <a:pt x="1" y="383"/>
                    <a:pt x="111" y="493"/>
                    <a:pt x="246" y="493"/>
                  </a:cubicBezTo>
                  <a:cubicBezTo>
                    <a:pt x="382" y="493"/>
                    <a:pt x="492" y="383"/>
                    <a:pt x="492" y="247"/>
                  </a:cubicBezTo>
                  <a:cubicBezTo>
                    <a:pt x="492" y="111"/>
                    <a:pt x="382" y="1"/>
                    <a:pt x="246" y="1"/>
                  </a:cubicBezTo>
                  <a:cubicBezTo>
                    <a:pt x="245" y="1"/>
                    <a:pt x="244" y="1"/>
                    <a:pt x="2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9"/>
            <p:cNvSpPr/>
            <p:nvPr/>
          </p:nvSpPr>
          <p:spPr>
            <a:xfrm>
              <a:off x="5711866" y="985166"/>
              <a:ext cx="53077" cy="61146"/>
            </a:xfrm>
            <a:custGeom>
              <a:rect b="b" l="l" r="r" t="t"/>
              <a:pathLst>
                <a:path extrusionOk="0" h="1614" w="1401">
                  <a:moveTo>
                    <a:pt x="700" y="663"/>
                  </a:moveTo>
                  <a:lnTo>
                    <a:pt x="809" y="948"/>
                  </a:lnTo>
                  <a:lnTo>
                    <a:pt x="592" y="948"/>
                  </a:lnTo>
                  <a:lnTo>
                    <a:pt x="700" y="663"/>
                  </a:lnTo>
                  <a:close/>
                  <a:moveTo>
                    <a:pt x="702" y="1"/>
                  </a:moveTo>
                  <a:cubicBezTo>
                    <a:pt x="615" y="1"/>
                    <a:pt x="538" y="53"/>
                    <a:pt x="505" y="134"/>
                  </a:cubicBezTo>
                  <a:cubicBezTo>
                    <a:pt x="505" y="135"/>
                    <a:pt x="504" y="136"/>
                    <a:pt x="504" y="137"/>
                  </a:cubicBezTo>
                  <a:lnTo>
                    <a:pt x="37" y="1364"/>
                  </a:lnTo>
                  <a:cubicBezTo>
                    <a:pt x="0" y="1460"/>
                    <a:pt x="48" y="1565"/>
                    <a:pt x="143" y="1602"/>
                  </a:cubicBezTo>
                  <a:cubicBezTo>
                    <a:pt x="163" y="1610"/>
                    <a:pt x="185" y="1614"/>
                    <a:pt x="207" y="1614"/>
                  </a:cubicBezTo>
                  <a:cubicBezTo>
                    <a:pt x="281" y="1614"/>
                    <a:pt x="352" y="1569"/>
                    <a:pt x="381" y="1496"/>
                  </a:cubicBezTo>
                  <a:lnTo>
                    <a:pt x="452" y="1309"/>
                  </a:lnTo>
                  <a:lnTo>
                    <a:pt x="948" y="1309"/>
                  </a:lnTo>
                  <a:lnTo>
                    <a:pt x="1016" y="1488"/>
                  </a:lnTo>
                  <a:cubicBezTo>
                    <a:pt x="1044" y="1563"/>
                    <a:pt x="1116" y="1613"/>
                    <a:pt x="1192" y="1613"/>
                  </a:cubicBezTo>
                  <a:cubicBezTo>
                    <a:pt x="1206" y="1613"/>
                    <a:pt x="1219" y="1612"/>
                    <a:pt x="1233" y="1608"/>
                  </a:cubicBezTo>
                  <a:cubicBezTo>
                    <a:pt x="1343" y="1581"/>
                    <a:pt x="1400" y="1467"/>
                    <a:pt x="1363" y="1363"/>
                  </a:cubicBezTo>
                  <a:lnTo>
                    <a:pt x="901" y="139"/>
                  </a:lnTo>
                  <a:cubicBezTo>
                    <a:pt x="901" y="137"/>
                    <a:pt x="900" y="135"/>
                    <a:pt x="898" y="134"/>
                  </a:cubicBezTo>
                  <a:cubicBezTo>
                    <a:pt x="865" y="53"/>
                    <a:pt x="788" y="1"/>
                    <a:pt x="7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9"/>
            <p:cNvSpPr/>
            <p:nvPr/>
          </p:nvSpPr>
          <p:spPr>
            <a:xfrm>
              <a:off x="5861890" y="985810"/>
              <a:ext cx="45955" cy="60275"/>
            </a:xfrm>
            <a:custGeom>
              <a:rect b="b" l="l" r="r" t="t"/>
              <a:pathLst>
                <a:path extrusionOk="0" h="1591" w="1213">
                  <a:moveTo>
                    <a:pt x="186" y="1"/>
                  </a:moveTo>
                  <a:cubicBezTo>
                    <a:pt x="149" y="1"/>
                    <a:pt x="111" y="12"/>
                    <a:pt x="77" y="36"/>
                  </a:cubicBezTo>
                  <a:cubicBezTo>
                    <a:pt x="27" y="72"/>
                    <a:pt x="0" y="129"/>
                    <a:pt x="0" y="190"/>
                  </a:cubicBezTo>
                  <a:lnTo>
                    <a:pt x="0" y="1402"/>
                  </a:lnTo>
                  <a:cubicBezTo>
                    <a:pt x="0" y="1497"/>
                    <a:pt x="69" y="1583"/>
                    <a:pt x="164" y="1590"/>
                  </a:cubicBezTo>
                  <a:cubicBezTo>
                    <a:pt x="169" y="1591"/>
                    <a:pt x="175" y="1591"/>
                    <a:pt x="180" y="1591"/>
                  </a:cubicBezTo>
                  <a:cubicBezTo>
                    <a:pt x="280" y="1591"/>
                    <a:pt x="360" y="1510"/>
                    <a:pt x="360" y="1411"/>
                  </a:cubicBezTo>
                  <a:lnTo>
                    <a:pt x="360" y="774"/>
                  </a:lnTo>
                  <a:lnTo>
                    <a:pt x="854" y="1490"/>
                  </a:lnTo>
                  <a:cubicBezTo>
                    <a:pt x="901" y="1558"/>
                    <a:pt x="963" y="1582"/>
                    <a:pt x="1019" y="1582"/>
                  </a:cubicBezTo>
                  <a:cubicBezTo>
                    <a:pt x="1040" y="1582"/>
                    <a:pt x="1059" y="1579"/>
                    <a:pt x="1077" y="1573"/>
                  </a:cubicBezTo>
                  <a:cubicBezTo>
                    <a:pt x="1108" y="1563"/>
                    <a:pt x="1213" y="1519"/>
                    <a:pt x="1213" y="1369"/>
                  </a:cubicBezTo>
                  <a:lnTo>
                    <a:pt x="1213" y="183"/>
                  </a:lnTo>
                  <a:cubicBezTo>
                    <a:pt x="1213" y="83"/>
                    <a:pt x="1132" y="2"/>
                    <a:pt x="1033" y="2"/>
                  </a:cubicBezTo>
                  <a:cubicBezTo>
                    <a:pt x="933" y="2"/>
                    <a:pt x="853" y="83"/>
                    <a:pt x="853" y="183"/>
                  </a:cubicBezTo>
                  <a:lnTo>
                    <a:pt x="853" y="825"/>
                  </a:lnTo>
                  <a:lnTo>
                    <a:pt x="338" y="81"/>
                  </a:lnTo>
                  <a:cubicBezTo>
                    <a:pt x="303" y="30"/>
                    <a:pt x="245" y="1"/>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9"/>
            <p:cNvSpPr/>
            <p:nvPr/>
          </p:nvSpPr>
          <p:spPr>
            <a:xfrm>
              <a:off x="5607417" y="986416"/>
              <a:ext cx="29891" cy="61109"/>
            </a:xfrm>
            <a:custGeom>
              <a:rect b="b" l="l" r="r" t="t"/>
              <a:pathLst>
                <a:path extrusionOk="0" h="1613" w="789">
                  <a:moveTo>
                    <a:pt x="181" y="0"/>
                  </a:moveTo>
                  <a:cubicBezTo>
                    <a:pt x="82" y="0"/>
                    <a:pt x="2" y="82"/>
                    <a:pt x="2" y="184"/>
                  </a:cubicBezTo>
                  <a:lnTo>
                    <a:pt x="2" y="1428"/>
                  </a:lnTo>
                  <a:cubicBezTo>
                    <a:pt x="1" y="1517"/>
                    <a:pt x="64" y="1596"/>
                    <a:pt x="150" y="1612"/>
                  </a:cubicBezTo>
                  <a:cubicBezTo>
                    <a:pt x="150" y="1612"/>
                    <a:pt x="292" y="1613"/>
                    <a:pt x="428" y="1613"/>
                  </a:cubicBezTo>
                  <a:cubicBezTo>
                    <a:pt x="496" y="1613"/>
                    <a:pt x="562" y="1613"/>
                    <a:pt x="609" y="1612"/>
                  </a:cubicBezTo>
                  <a:cubicBezTo>
                    <a:pt x="709" y="1612"/>
                    <a:pt x="788" y="1528"/>
                    <a:pt x="788" y="1427"/>
                  </a:cubicBezTo>
                  <a:cubicBezTo>
                    <a:pt x="788" y="1326"/>
                    <a:pt x="706" y="1243"/>
                    <a:pt x="607" y="1243"/>
                  </a:cubicBezTo>
                  <a:lnTo>
                    <a:pt x="606" y="1243"/>
                  </a:lnTo>
                  <a:cubicBezTo>
                    <a:pt x="522" y="1243"/>
                    <a:pt x="434" y="1244"/>
                    <a:pt x="361" y="1244"/>
                  </a:cubicBezTo>
                  <a:lnTo>
                    <a:pt x="361" y="191"/>
                  </a:lnTo>
                  <a:cubicBezTo>
                    <a:pt x="361" y="95"/>
                    <a:pt x="292" y="10"/>
                    <a:pt x="197" y="1"/>
                  </a:cubicBezTo>
                  <a:cubicBezTo>
                    <a:pt x="192" y="1"/>
                    <a:pt x="187" y="0"/>
                    <a:pt x="18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9"/>
            <p:cNvSpPr/>
            <p:nvPr/>
          </p:nvSpPr>
          <p:spPr>
            <a:xfrm>
              <a:off x="5833325" y="987894"/>
              <a:ext cx="13714" cy="57661"/>
            </a:xfrm>
            <a:custGeom>
              <a:rect b="b" l="l" r="r" t="t"/>
              <a:pathLst>
                <a:path extrusionOk="0" h="1522" w="362">
                  <a:moveTo>
                    <a:pt x="181" y="1"/>
                  </a:moveTo>
                  <a:cubicBezTo>
                    <a:pt x="82" y="1"/>
                    <a:pt x="0" y="83"/>
                    <a:pt x="0" y="182"/>
                  </a:cubicBezTo>
                  <a:lnTo>
                    <a:pt x="0" y="1332"/>
                  </a:lnTo>
                  <a:cubicBezTo>
                    <a:pt x="0" y="1428"/>
                    <a:pt x="69" y="1513"/>
                    <a:pt x="163" y="1521"/>
                  </a:cubicBezTo>
                  <a:cubicBezTo>
                    <a:pt x="169" y="1521"/>
                    <a:pt x="175" y="1521"/>
                    <a:pt x="180" y="1521"/>
                  </a:cubicBezTo>
                  <a:cubicBezTo>
                    <a:pt x="280" y="1521"/>
                    <a:pt x="360" y="1441"/>
                    <a:pt x="360" y="1341"/>
                  </a:cubicBezTo>
                  <a:lnTo>
                    <a:pt x="360" y="181"/>
                  </a:lnTo>
                  <a:cubicBezTo>
                    <a:pt x="361" y="80"/>
                    <a:pt x="281" y="1"/>
                    <a:pt x="18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9"/>
            <p:cNvSpPr/>
            <p:nvPr/>
          </p:nvSpPr>
          <p:spPr>
            <a:xfrm>
              <a:off x="5775020" y="987553"/>
              <a:ext cx="45348" cy="59669"/>
            </a:xfrm>
            <a:custGeom>
              <a:rect b="b" l="l" r="r" t="t"/>
              <a:pathLst>
                <a:path extrusionOk="0" h="1575" w="1197">
                  <a:moveTo>
                    <a:pt x="514" y="361"/>
                  </a:moveTo>
                  <a:cubicBezTo>
                    <a:pt x="795" y="361"/>
                    <a:pt x="817" y="681"/>
                    <a:pt x="817" y="780"/>
                  </a:cubicBezTo>
                  <a:cubicBezTo>
                    <a:pt x="816" y="985"/>
                    <a:pt x="725" y="1194"/>
                    <a:pt x="521" y="1198"/>
                  </a:cubicBezTo>
                  <a:cubicBezTo>
                    <a:pt x="482" y="1199"/>
                    <a:pt x="419" y="1199"/>
                    <a:pt x="359" y="1199"/>
                  </a:cubicBezTo>
                  <a:cubicBezTo>
                    <a:pt x="359" y="1058"/>
                    <a:pt x="357" y="506"/>
                    <a:pt x="357" y="361"/>
                  </a:cubicBezTo>
                  <a:close/>
                  <a:moveTo>
                    <a:pt x="184" y="0"/>
                  </a:moveTo>
                  <a:cubicBezTo>
                    <a:pt x="136" y="0"/>
                    <a:pt x="89" y="20"/>
                    <a:pt x="55" y="55"/>
                  </a:cubicBezTo>
                  <a:cubicBezTo>
                    <a:pt x="20" y="88"/>
                    <a:pt x="1" y="136"/>
                    <a:pt x="1" y="186"/>
                  </a:cubicBezTo>
                  <a:lnTo>
                    <a:pt x="4" y="1391"/>
                  </a:lnTo>
                  <a:cubicBezTo>
                    <a:pt x="4" y="1440"/>
                    <a:pt x="24" y="1487"/>
                    <a:pt x="57" y="1521"/>
                  </a:cubicBezTo>
                  <a:cubicBezTo>
                    <a:pt x="92" y="1555"/>
                    <a:pt x="139" y="1575"/>
                    <a:pt x="187" y="1575"/>
                  </a:cubicBezTo>
                  <a:cubicBezTo>
                    <a:pt x="197" y="1575"/>
                    <a:pt x="440" y="1574"/>
                    <a:pt x="538" y="1571"/>
                  </a:cubicBezTo>
                  <a:cubicBezTo>
                    <a:pt x="919" y="1565"/>
                    <a:pt x="1195" y="1235"/>
                    <a:pt x="1195" y="788"/>
                  </a:cubicBezTo>
                  <a:cubicBezTo>
                    <a:pt x="1197" y="317"/>
                    <a:pt x="926" y="0"/>
                    <a:pt x="5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9"/>
            <p:cNvSpPr/>
            <p:nvPr/>
          </p:nvSpPr>
          <p:spPr>
            <a:xfrm>
              <a:off x="5909701" y="986795"/>
              <a:ext cx="66678" cy="59820"/>
            </a:xfrm>
            <a:custGeom>
              <a:rect b="b" l="l" r="r" t="t"/>
              <a:pathLst>
                <a:path extrusionOk="0" h="1579" w="1760">
                  <a:moveTo>
                    <a:pt x="1054" y="1"/>
                  </a:moveTo>
                  <a:cubicBezTo>
                    <a:pt x="860" y="1"/>
                    <a:pt x="658" y="71"/>
                    <a:pt x="478" y="220"/>
                  </a:cubicBezTo>
                  <a:cubicBezTo>
                    <a:pt x="466" y="232"/>
                    <a:pt x="455" y="244"/>
                    <a:pt x="445" y="256"/>
                  </a:cubicBezTo>
                  <a:cubicBezTo>
                    <a:pt x="0" y="893"/>
                    <a:pt x="448" y="1579"/>
                    <a:pt x="1054" y="1579"/>
                  </a:cubicBezTo>
                  <a:cubicBezTo>
                    <a:pt x="1470" y="1579"/>
                    <a:pt x="1760" y="1254"/>
                    <a:pt x="1760" y="790"/>
                  </a:cubicBezTo>
                  <a:cubicBezTo>
                    <a:pt x="1760" y="691"/>
                    <a:pt x="1679" y="610"/>
                    <a:pt x="1580" y="610"/>
                  </a:cubicBezTo>
                  <a:lnTo>
                    <a:pt x="1146" y="610"/>
                  </a:lnTo>
                  <a:cubicBezTo>
                    <a:pt x="1136" y="610"/>
                    <a:pt x="1125" y="614"/>
                    <a:pt x="1117" y="622"/>
                  </a:cubicBezTo>
                  <a:cubicBezTo>
                    <a:pt x="953" y="779"/>
                    <a:pt x="1062" y="971"/>
                    <a:pt x="1216" y="971"/>
                  </a:cubicBezTo>
                  <a:lnTo>
                    <a:pt x="1376" y="971"/>
                  </a:lnTo>
                  <a:cubicBezTo>
                    <a:pt x="1323" y="1151"/>
                    <a:pt x="1185" y="1219"/>
                    <a:pt x="1056" y="1219"/>
                  </a:cubicBezTo>
                  <a:cubicBezTo>
                    <a:pt x="727" y="1219"/>
                    <a:pt x="483" y="847"/>
                    <a:pt x="724" y="501"/>
                  </a:cubicBezTo>
                  <a:cubicBezTo>
                    <a:pt x="729" y="493"/>
                    <a:pt x="737" y="487"/>
                    <a:pt x="743" y="480"/>
                  </a:cubicBezTo>
                  <a:cubicBezTo>
                    <a:pt x="840" y="399"/>
                    <a:pt x="950" y="361"/>
                    <a:pt x="1055" y="361"/>
                  </a:cubicBezTo>
                  <a:cubicBezTo>
                    <a:pt x="1161" y="361"/>
                    <a:pt x="1262" y="399"/>
                    <a:pt x="1341" y="471"/>
                  </a:cubicBezTo>
                  <a:cubicBezTo>
                    <a:pt x="1349" y="478"/>
                    <a:pt x="1359" y="481"/>
                    <a:pt x="1369" y="481"/>
                  </a:cubicBezTo>
                  <a:cubicBezTo>
                    <a:pt x="1370" y="481"/>
                    <a:pt x="1372" y="481"/>
                    <a:pt x="1373" y="481"/>
                  </a:cubicBezTo>
                  <a:cubicBezTo>
                    <a:pt x="1606" y="448"/>
                    <a:pt x="1625" y="223"/>
                    <a:pt x="1496" y="136"/>
                  </a:cubicBezTo>
                  <a:cubicBezTo>
                    <a:pt x="1365" y="48"/>
                    <a:pt x="1212" y="1"/>
                    <a:pt x="105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9"/>
            <p:cNvSpPr/>
            <p:nvPr/>
          </p:nvSpPr>
          <p:spPr>
            <a:xfrm>
              <a:off x="5644771" y="985772"/>
              <a:ext cx="61109" cy="61146"/>
            </a:xfrm>
            <a:custGeom>
              <a:rect b="b" l="l" r="r" t="t"/>
              <a:pathLst>
                <a:path extrusionOk="0" h="1614" w="1613">
                  <a:moveTo>
                    <a:pt x="807" y="369"/>
                  </a:moveTo>
                  <a:cubicBezTo>
                    <a:pt x="1048" y="369"/>
                    <a:pt x="1244" y="565"/>
                    <a:pt x="1244" y="807"/>
                  </a:cubicBezTo>
                  <a:cubicBezTo>
                    <a:pt x="1244" y="1050"/>
                    <a:pt x="1048" y="1246"/>
                    <a:pt x="807" y="1246"/>
                  </a:cubicBezTo>
                  <a:cubicBezTo>
                    <a:pt x="566" y="1246"/>
                    <a:pt x="368" y="1050"/>
                    <a:pt x="368" y="807"/>
                  </a:cubicBezTo>
                  <a:cubicBezTo>
                    <a:pt x="368" y="566"/>
                    <a:pt x="564" y="369"/>
                    <a:pt x="807" y="369"/>
                  </a:cubicBezTo>
                  <a:close/>
                  <a:moveTo>
                    <a:pt x="807" y="0"/>
                  </a:moveTo>
                  <a:cubicBezTo>
                    <a:pt x="361" y="0"/>
                    <a:pt x="0" y="362"/>
                    <a:pt x="0" y="807"/>
                  </a:cubicBezTo>
                  <a:cubicBezTo>
                    <a:pt x="0" y="1252"/>
                    <a:pt x="361" y="1613"/>
                    <a:pt x="807" y="1613"/>
                  </a:cubicBezTo>
                  <a:cubicBezTo>
                    <a:pt x="1252" y="1613"/>
                    <a:pt x="1613" y="1252"/>
                    <a:pt x="1613" y="807"/>
                  </a:cubicBezTo>
                  <a:cubicBezTo>
                    <a:pt x="1613" y="364"/>
                    <a:pt x="1252" y="0"/>
                    <a:pt x="8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9"/>
            <p:cNvSpPr/>
            <p:nvPr/>
          </p:nvSpPr>
          <p:spPr>
            <a:xfrm>
              <a:off x="5607379" y="916746"/>
              <a:ext cx="369985" cy="47318"/>
            </a:xfrm>
            <a:custGeom>
              <a:rect b="b" l="l" r="r" t="t"/>
              <a:pathLst>
                <a:path extrusionOk="0" h="1249" w="9766">
                  <a:moveTo>
                    <a:pt x="2131" y="363"/>
                  </a:moveTo>
                  <a:lnTo>
                    <a:pt x="2131" y="887"/>
                  </a:lnTo>
                  <a:lnTo>
                    <a:pt x="362" y="887"/>
                  </a:lnTo>
                  <a:lnTo>
                    <a:pt x="362" y="363"/>
                  </a:lnTo>
                  <a:close/>
                  <a:moveTo>
                    <a:pt x="185" y="1"/>
                  </a:moveTo>
                  <a:cubicBezTo>
                    <a:pt x="83" y="1"/>
                    <a:pt x="0" y="84"/>
                    <a:pt x="0" y="186"/>
                  </a:cubicBezTo>
                  <a:lnTo>
                    <a:pt x="0" y="1065"/>
                  </a:lnTo>
                  <a:cubicBezTo>
                    <a:pt x="2" y="1166"/>
                    <a:pt x="84" y="1246"/>
                    <a:pt x="187" y="1246"/>
                  </a:cubicBezTo>
                  <a:lnTo>
                    <a:pt x="3188" y="1246"/>
                  </a:lnTo>
                  <a:cubicBezTo>
                    <a:pt x="3283" y="1246"/>
                    <a:pt x="3368" y="1177"/>
                    <a:pt x="3376" y="1083"/>
                  </a:cubicBezTo>
                  <a:cubicBezTo>
                    <a:pt x="3386" y="976"/>
                    <a:pt x="3301" y="887"/>
                    <a:pt x="3196" y="887"/>
                  </a:cubicBezTo>
                  <a:lnTo>
                    <a:pt x="2525" y="887"/>
                  </a:lnTo>
                  <a:lnTo>
                    <a:pt x="2525" y="363"/>
                  </a:lnTo>
                  <a:lnTo>
                    <a:pt x="9406" y="363"/>
                  </a:lnTo>
                  <a:lnTo>
                    <a:pt x="9406" y="887"/>
                  </a:lnTo>
                  <a:lnTo>
                    <a:pt x="4075" y="887"/>
                  </a:lnTo>
                  <a:cubicBezTo>
                    <a:pt x="3987" y="887"/>
                    <a:pt x="3906" y="944"/>
                    <a:pt x="3889" y="1031"/>
                  </a:cubicBezTo>
                  <a:cubicBezTo>
                    <a:pt x="3865" y="1146"/>
                    <a:pt x="3955" y="1248"/>
                    <a:pt x="4069" y="1248"/>
                  </a:cubicBezTo>
                  <a:lnTo>
                    <a:pt x="9582" y="1248"/>
                  </a:lnTo>
                  <a:cubicBezTo>
                    <a:pt x="9683" y="1248"/>
                    <a:pt x="9766" y="1166"/>
                    <a:pt x="9766" y="1063"/>
                  </a:cubicBezTo>
                  <a:lnTo>
                    <a:pt x="9766" y="186"/>
                  </a:lnTo>
                  <a:cubicBezTo>
                    <a:pt x="9766" y="84"/>
                    <a:pt x="9683" y="1"/>
                    <a:pt x="95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1" name="Google Shape;1631;p39"/>
          <p:cNvGrpSpPr/>
          <p:nvPr/>
        </p:nvGrpSpPr>
        <p:grpSpPr>
          <a:xfrm>
            <a:off x="3567716" y="1294114"/>
            <a:ext cx="188579" cy="341173"/>
            <a:chOff x="4855778" y="713265"/>
            <a:chExt cx="263452" cy="476631"/>
          </a:xfrm>
        </p:grpSpPr>
        <p:sp>
          <p:nvSpPr>
            <p:cNvPr id="1632" name="Google Shape;1632;p39"/>
            <p:cNvSpPr/>
            <p:nvPr/>
          </p:nvSpPr>
          <p:spPr>
            <a:xfrm>
              <a:off x="4973032" y="1139055"/>
              <a:ext cx="29361" cy="13676"/>
            </a:xfrm>
            <a:custGeom>
              <a:rect b="b" l="l" r="r" t="t"/>
              <a:pathLst>
                <a:path extrusionOk="0" h="361" w="775">
                  <a:moveTo>
                    <a:pt x="197" y="0"/>
                  </a:moveTo>
                  <a:cubicBezTo>
                    <a:pt x="102" y="0"/>
                    <a:pt x="17" y="69"/>
                    <a:pt x="10" y="164"/>
                  </a:cubicBezTo>
                  <a:cubicBezTo>
                    <a:pt x="1" y="269"/>
                    <a:pt x="84" y="361"/>
                    <a:pt x="189" y="361"/>
                  </a:cubicBezTo>
                  <a:lnTo>
                    <a:pt x="577" y="361"/>
                  </a:lnTo>
                  <a:cubicBezTo>
                    <a:pt x="672" y="361"/>
                    <a:pt x="757" y="290"/>
                    <a:pt x="765" y="196"/>
                  </a:cubicBezTo>
                  <a:cubicBezTo>
                    <a:pt x="775" y="89"/>
                    <a:pt x="691" y="0"/>
                    <a:pt x="5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9"/>
            <p:cNvSpPr/>
            <p:nvPr/>
          </p:nvSpPr>
          <p:spPr>
            <a:xfrm>
              <a:off x="4855968" y="893712"/>
              <a:ext cx="263149" cy="296185"/>
            </a:xfrm>
            <a:custGeom>
              <a:rect b="b" l="l" r="r" t="t"/>
              <a:pathLst>
                <a:path extrusionOk="0" h="7818" w="6946">
                  <a:moveTo>
                    <a:pt x="6586" y="5853"/>
                  </a:moveTo>
                  <a:lnTo>
                    <a:pt x="6586" y="6918"/>
                  </a:lnTo>
                  <a:cubicBezTo>
                    <a:pt x="6586" y="7217"/>
                    <a:pt x="6344" y="7458"/>
                    <a:pt x="6046" y="7458"/>
                  </a:cubicBezTo>
                  <a:lnTo>
                    <a:pt x="901" y="7458"/>
                  </a:lnTo>
                  <a:cubicBezTo>
                    <a:pt x="603" y="7458"/>
                    <a:pt x="360" y="7217"/>
                    <a:pt x="360" y="6918"/>
                  </a:cubicBezTo>
                  <a:lnTo>
                    <a:pt x="360" y="5853"/>
                  </a:lnTo>
                  <a:close/>
                  <a:moveTo>
                    <a:pt x="6767" y="0"/>
                  </a:moveTo>
                  <a:cubicBezTo>
                    <a:pt x="6667" y="0"/>
                    <a:pt x="6586" y="83"/>
                    <a:pt x="6586" y="186"/>
                  </a:cubicBezTo>
                  <a:lnTo>
                    <a:pt x="6586" y="5460"/>
                  </a:lnTo>
                  <a:lnTo>
                    <a:pt x="361" y="5460"/>
                  </a:lnTo>
                  <a:lnTo>
                    <a:pt x="361" y="4749"/>
                  </a:lnTo>
                  <a:cubicBezTo>
                    <a:pt x="361" y="4654"/>
                    <a:pt x="291" y="4568"/>
                    <a:pt x="197" y="4560"/>
                  </a:cubicBezTo>
                  <a:cubicBezTo>
                    <a:pt x="191" y="4559"/>
                    <a:pt x="186" y="4559"/>
                    <a:pt x="181" y="4559"/>
                  </a:cubicBezTo>
                  <a:cubicBezTo>
                    <a:pt x="81" y="4559"/>
                    <a:pt x="1" y="4640"/>
                    <a:pt x="1" y="4743"/>
                  </a:cubicBezTo>
                  <a:lnTo>
                    <a:pt x="1" y="6915"/>
                  </a:lnTo>
                  <a:cubicBezTo>
                    <a:pt x="1" y="7414"/>
                    <a:pt x="405" y="7818"/>
                    <a:pt x="904" y="7818"/>
                  </a:cubicBezTo>
                  <a:lnTo>
                    <a:pt x="6041" y="7818"/>
                  </a:lnTo>
                  <a:cubicBezTo>
                    <a:pt x="6542" y="7818"/>
                    <a:pt x="6946" y="7413"/>
                    <a:pt x="6946" y="6913"/>
                  </a:cubicBezTo>
                  <a:lnTo>
                    <a:pt x="6946" y="184"/>
                  </a:lnTo>
                  <a:cubicBezTo>
                    <a:pt x="6946" y="83"/>
                    <a:pt x="6866" y="0"/>
                    <a:pt x="67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9"/>
            <p:cNvSpPr/>
            <p:nvPr/>
          </p:nvSpPr>
          <p:spPr>
            <a:xfrm>
              <a:off x="4855778" y="713265"/>
              <a:ext cx="263452" cy="335775"/>
            </a:xfrm>
            <a:custGeom>
              <a:rect b="b" l="l" r="r" t="t"/>
              <a:pathLst>
                <a:path extrusionOk="0" h="8863" w="6954">
                  <a:moveTo>
                    <a:pt x="906" y="0"/>
                  </a:moveTo>
                  <a:cubicBezTo>
                    <a:pt x="406" y="0"/>
                    <a:pt x="1" y="405"/>
                    <a:pt x="6" y="906"/>
                  </a:cubicBezTo>
                  <a:lnTo>
                    <a:pt x="6" y="8680"/>
                  </a:lnTo>
                  <a:cubicBezTo>
                    <a:pt x="1" y="8780"/>
                    <a:pt x="82" y="8863"/>
                    <a:pt x="184" y="8863"/>
                  </a:cubicBezTo>
                  <a:cubicBezTo>
                    <a:pt x="284" y="8863"/>
                    <a:pt x="367" y="8780"/>
                    <a:pt x="367" y="8680"/>
                  </a:cubicBezTo>
                  <a:lnTo>
                    <a:pt x="367" y="906"/>
                  </a:lnTo>
                  <a:cubicBezTo>
                    <a:pt x="367" y="609"/>
                    <a:pt x="907" y="360"/>
                    <a:pt x="907" y="360"/>
                  </a:cubicBezTo>
                  <a:lnTo>
                    <a:pt x="6401" y="360"/>
                  </a:lnTo>
                  <a:cubicBezTo>
                    <a:pt x="6506" y="360"/>
                    <a:pt x="6593" y="446"/>
                    <a:pt x="6593" y="552"/>
                  </a:cubicBezTo>
                  <a:lnTo>
                    <a:pt x="6593" y="4144"/>
                  </a:lnTo>
                  <a:cubicBezTo>
                    <a:pt x="6593" y="4162"/>
                    <a:pt x="6600" y="4181"/>
                    <a:pt x="6615" y="4194"/>
                  </a:cubicBezTo>
                  <a:cubicBezTo>
                    <a:pt x="6667" y="4244"/>
                    <a:pt x="6722" y="4265"/>
                    <a:pt x="6773" y="4265"/>
                  </a:cubicBezTo>
                  <a:cubicBezTo>
                    <a:pt x="6873" y="4265"/>
                    <a:pt x="6954" y="4184"/>
                    <a:pt x="6954" y="4085"/>
                  </a:cubicBezTo>
                  <a:lnTo>
                    <a:pt x="6954" y="891"/>
                  </a:lnTo>
                  <a:cubicBezTo>
                    <a:pt x="6951" y="399"/>
                    <a:pt x="6552" y="0"/>
                    <a:pt x="60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9"/>
            <p:cNvSpPr/>
            <p:nvPr/>
          </p:nvSpPr>
          <p:spPr>
            <a:xfrm>
              <a:off x="4888208" y="750468"/>
              <a:ext cx="199919" cy="105585"/>
            </a:xfrm>
            <a:custGeom>
              <a:rect b="b" l="l" r="r" t="t"/>
              <a:pathLst>
                <a:path extrusionOk="0" h="2787" w="5277">
                  <a:moveTo>
                    <a:pt x="4288" y="361"/>
                  </a:moveTo>
                  <a:lnTo>
                    <a:pt x="2626" y="1181"/>
                  </a:lnTo>
                  <a:lnTo>
                    <a:pt x="963" y="361"/>
                  </a:lnTo>
                  <a:close/>
                  <a:moveTo>
                    <a:pt x="361" y="488"/>
                  </a:moveTo>
                  <a:lnTo>
                    <a:pt x="2210" y="1401"/>
                  </a:lnTo>
                  <a:lnTo>
                    <a:pt x="361" y="2313"/>
                  </a:lnTo>
                  <a:lnTo>
                    <a:pt x="361" y="488"/>
                  </a:lnTo>
                  <a:close/>
                  <a:moveTo>
                    <a:pt x="4883" y="488"/>
                  </a:moveTo>
                  <a:lnTo>
                    <a:pt x="4883" y="2313"/>
                  </a:lnTo>
                  <a:lnTo>
                    <a:pt x="3032" y="1401"/>
                  </a:lnTo>
                  <a:lnTo>
                    <a:pt x="4883" y="488"/>
                  </a:lnTo>
                  <a:close/>
                  <a:moveTo>
                    <a:pt x="2627" y="1606"/>
                  </a:moveTo>
                  <a:lnTo>
                    <a:pt x="4289" y="2425"/>
                  </a:lnTo>
                  <a:lnTo>
                    <a:pt x="964" y="2425"/>
                  </a:lnTo>
                  <a:lnTo>
                    <a:pt x="2627" y="1606"/>
                  </a:lnTo>
                  <a:close/>
                  <a:moveTo>
                    <a:pt x="184" y="1"/>
                  </a:moveTo>
                  <a:cubicBezTo>
                    <a:pt x="83" y="1"/>
                    <a:pt x="0" y="83"/>
                    <a:pt x="0" y="184"/>
                  </a:cubicBezTo>
                  <a:lnTo>
                    <a:pt x="0" y="2603"/>
                  </a:lnTo>
                  <a:cubicBezTo>
                    <a:pt x="0" y="2705"/>
                    <a:pt x="83" y="2786"/>
                    <a:pt x="184" y="2786"/>
                  </a:cubicBezTo>
                  <a:lnTo>
                    <a:pt x="5094" y="2786"/>
                  </a:lnTo>
                  <a:cubicBezTo>
                    <a:pt x="5194" y="2786"/>
                    <a:pt x="5277" y="2705"/>
                    <a:pt x="5277" y="2603"/>
                  </a:cubicBezTo>
                  <a:lnTo>
                    <a:pt x="5277" y="184"/>
                  </a:lnTo>
                  <a:cubicBezTo>
                    <a:pt x="5277" y="82"/>
                    <a:pt x="5194" y="1"/>
                    <a:pt x="50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9"/>
            <p:cNvSpPr/>
            <p:nvPr/>
          </p:nvSpPr>
          <p:spPr>
            <a:xfrm>
              <a:off x="4888018" y="875640"/>
              <a:ext cx="64821" cy="75315"/>
            </a:xfrm>
            <a:custGeom>
              <a:rect b="b" l="l" r="r" t="t"/>
              <a:pathLst>
                <a:path extrusionOk="0" h="1988" w="1711">
                  <a:moveTo>
                    <a:pt x="994" y="1"/>
                  </a:moveTo>
                  <a:cubicBezTo>
                    <a:pt x="446" y="1"/>
                    <a:pt x="0" y="448"/>
                    <a:pt x="0" y="995"/>
                  </a:cubicBezTo>
                  <a:cubicBezTo>
                    <a:pt x="0" y="1541"/>
                    <a:pt x="447" y="1988"/>
                    <a:pt x="994" y="1988"/>
                  </a:cubicBezTo>
                  <a:cubicBezTo>
                    <a:pt x="1213" y="1988"/>
                    <a:pt x="1409" y="1915"/>
                    <a:pt x="1561" y="1780"/>
                  </a:cubicBezTo>
                  <a:cubicBezTo>
                    <a:pt x="1591" y="1754"/>
                    <a:pt x="1618" y="1724"/>
                    <a:pt x="1644" y="1693"/>
                  </a:cubicBezTo>
                  <a:cubicBezTo>
                    <a:pt x="1710" y="1617"/>
                    <a:pt x="1700" y="1502"/>
                    <a:pt x="1622" y="1436"/>
                  </a:cubicBezTo>
                  <a:cubicBezTo>
                    <a:pt x="1588" y="1407"/>
                    <a:pt x="1546" y="1393"/>
                    <a:pt x="1505" y="1393"/>
                  </a:cubicBezTo>
                  <a:cubicBezTo>
                    <a:pt x="1453" y="1393"/>
                    <a:pt x="1401" y="1415"/>
                    <a:pt x="1365" y="1458"/>
                  </a:cubicBezTo>
                  <a:cubicBezTo>
                    <a:pt x="1350" y="1476"/>
                    <a:pt x="1334" y="1492"/>
                    <a:pt x="1318" y="1507"/>
                  </a:cubicBezTo>
                  <a:cubicBezTo>
                    <a:pt x="1232" y="1582"/>
                    <a:pt x="1124" y="1622"/>
                    <a:pt x="994" y="1622"/>
                  </a:cubicBezTo>
                  <a:cubicBezTo>
                    <a:pt x="648" y="1622"/>
                    <a:pt x="367" y="1340"/>
                    <a:pt x="367" y="995"/>
                  </a:cubicBezTo>
                  <a:cubicBezTo>
                    <a:pt x="367" y="649"/>
                    <a:pt x="648" y="367"/>
                    <a:pt x="994" y="367"/>
                  </a:cubicBezTo>
                  <a:cubicBezTo>
                    <a:pt x="1120" y="367"/>
                    <a:pt x="1241" y="404"/>
                    <a:pt x="1345" y="475"/>
                  </a:cubicBezTo>
                  <a:cubicBezTo>
                    <a:pt x="1376" y="496"/>
                    <a:pt x="1411" y="506"/>
                    <a:pt x="1446" y="506"/>
                  </a:cubicBezTo>
                  <a:cubicBezTo>
                    <a:pt x="1505" y="506"/>
                    <a:pt x="1563" y="478"/>
                    <a:pt x="1598" y="425"/>
                  </a:cubicBezTo>
                  <a:cubicBezTo>
                    <a:pt x="1655" y="341"/>
                    <a:pt x="1633" y="227"/>
                    <a:pt x="1549" y="172"/>
                  </a:cubicBezTo>
                  <a:cubicBezTo>
                    <a:pt x="1384" y="61"/>
                    <a:pt x="1193" y="1"/>
                    <a:pt x="9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9"/>
            <p:cNvSpPr/>
            <p:nvPr/>
          </p:nvSpPr>
          <p:spPr>
            <a:xfrm>
              <a:off x="4962728" y="936673"/>
              <a:ext cx="124035" cy="13714"/>
            </a:xfrm>
            <a:custGeom>
              <a:rect b="b" l="l" r="r" t="t"/>
              <a:pathLst>
                <a:path extrusionOk="0" h="362" w="3274">
                  <a:moveTo>
                    <a:pt x="198" y="1"/>
                  </a:moveTo>
                  <a:cubicBezTo>
                    <a:pt x="102" y="1"/>
                    <a:pt x="17" y="70"/>
                    <a:pt x="10" y="164"/>
                  </a:cubicBezTo>
                  <a:cubicBezTo>
                    <a:pt x="0" y="272"/>
                    <a:pt x="84" y="361"/>
                    <a:pt x="189" y="361"/>
                  </a:cubicBezTo>
                  <a:lnTo>
                    <a:pt x="3075" y="361"/>
                  </a:lnTo>
                  <a:cubicBezTo>
                    <a:pt x="3171" y="361"/>
                    <a:pt x="3256" y="291"/>
                    <a:pt x="3264" y="197"/>
                  </a:cubicBezTo>
                  <a:cubicBezTo>
                    <a:pt x="3273" y="90"/>
                    <a:pt x="3189" y="1"/>
                    <a:pt x="30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9"/>
            <p:cNvSpPr/>
            <p:nvPr/>
          </p:nvSpPr>
          <p:spPr>
            <a:xfrm>
              <a:off x="4989096" y="968989"/>
              <a:ext cx="97857" cy="13639"/>
            </a:xfrm>
            <a:custGeom>
              <a:rect b="b" l="l" r="r" t="t"/>
              <a:pathLst>
                <a:path extrusionOk="0" h="360" w="2583">
                  <a:moveTo>
                    <a:pt x="198" y="0"/>
                  </a:moveTo>
                  <a:cubicBezTo>
                    <a:pt x="102" y="0"/>
                    <a:pt x="17" y="69"/>
                    <a:pt x="9" y="164"/>
                  </a:cubicBezTo>
                  <a:cubicBezTo>
                    <a:pt x="1" y="271"/>
                    <a:pt x="85" y="360"/>
                    <a:pt x="189" y="360"/>
                  </a:cubicBezTo>
                  <a:lnTo>
                    <a:pt x="2384" y="360"/>
                  </a:lnTo>
                  <a:cubicBezTo>
                    <a:pt x="2480" y="360"/>
                    <a:pt x="2566" y="290"/>
                    <a:pt x="2573" y="196"/>
                  </a:cubicBezTo>
                  <a:cubicBezTo>
                    <a:pt x="2582" y="88"/>
                    <a:pt x="2499" y="0"/>
                    <a:pt x="239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9"/>
            <p:cNvSpPr/>
            <p:nvPr/>
          </p:nvSpPr>
          <p:spPr>
            <a:xfrm>
              <a:off x="4888359" y="968989"/>
              <a:ext cx="82097" cy="13639"/>
            </a:xfrm>
            <a:custGeom>
              <a:rect b="b" l="l" r="r" t="t"/>
              <a:pathLst>
                <a:path extrusionOk="0" h="360" w="2167">
                  <a:moveTo>
                    <a:pt x="198" y="0"/>
                  </a:moveTo>
                  <a:cubicBezTo>
                    <a:pt x="102" y="0"/>
                    <a:pt x="17" y="69"/>
                    <a:pt x="10" y="164"/>
                  </a:cubicBezTo>
                  <a:cubicBezTo>
                    <a:pt x="1" y="271"/>
                    <a:pt x="84" y="360"/>
                    <a:pt x="189" y="360"/>
                  </a:cubicBezTo>
                  <a:lnTo>
                    <a:pt x="1968" y="360"/>
                  </a:lnTo>
                  <a:cubicBezTo>
                    <a:pt x="2064" y="360"/>
                    <a:pt x="2149" y="290"/>
                    <a:pt x="2157" y="196"/>
                  </a:cubicBezTo>
                  <a:cubicBezTo>
                    <a:pt x="2166" y="89"/>
                    <a:pt x="2082" y="0"/>
                    <a:pt x="19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9"/>
            <p:cNvSpPr/>
            <p:nvPr/>
          </p:nvSpPr>
          <p:spPr>
            <a:xfrm>
              <a:off x="4889231" y="1000017"/>
              <a:ext cx="196926" cy="13676"/>
            </a:xfrm>
            <a:custGeom>
              <a:rect b="b" l="l" r="r" t="t"/>
              <a:pathLst>
                <a:path extrusionOk="0" h="361" w="5198">
                  <a:moveTo>
                    <a:pt x="198" y="0"/>
                  </a:moveTo>
                  <a:cubicBezTo>
                    <a:pt x="103" y="0"/>
                    <a:pt x="18" y="69"/>
                    <a:pt x="10" y="164"/>
                  </a:cubicBezTo>
                  <a:cubicBezTo>
                    <a:pt x="1" y="271"/>
                    <a:pt x="85" y="361"/>
                    <a:pt x="190" y="361"/>
                  </a:cubicBezTo>
                  <a:lnTo>
                    <a:pt x="5000" y="361"/>
                  </a:lnTo>
                  <a:cubicBezTo>
                    <a:pt x="5095" y="361"/>
                    <a:pt x="5181" y="290"/>
                    <a:pt x="5188" y="197"/>
                  </a:cubicBezTo>
                  <a:cubicBezTo>
                    <a:pt x="5197" y="89"/>
                    <a:pt x="5114" y="0"/>
                    <a:pt x="50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9"/>
            <p:cNvSpPr/>
            <p:nvPr/>
          </p:nvSpPr>
          <p:spPr>
            <a:xfrm>
              <a:off x="5059562" y="1032257"/>
              <a:ext cx="27959" cy="13676"/>
            </a:xfrm>
            <a:custGeom>
              <a:rect b="b" l="l" r="r" t="t"/>
              <a:pathLst>
                <a:path extrusionOk="0" h="361" w="738">
                  <a:moveTo>
                    <a:pt x="199" y="1"/>
                  </a:moveTo>
                  <a:cubicBezTo>
                    <a:pt x="103" y="1"/>
                    <a:pt x="18" y="70"/>
                    <a:pt x="10" y="164"/>
                  </a:cubicBezTo>
                  <a:cubicBezTo>
                    <a:pt x="1" y="271"/>
                    <a:pt x="85" y="360"/>
                    <a:pt x="189" y="360"/>
                  </a:cubicBezTo>
                  <a:lnTo>
                    <a:pt x="539" y="360"/>
                  </a:lnTo>
                  <a:cubicBezTo>
                    <a:pt x="634" y="360"/>
                    <a:pt x="719" y="291"/>
                    <a:pt x="728" y="197"/>
                  </a:cubicBezTo>
                  <a:cubicBezTo>
                    <a:pt x="737" y="90"/>
                    <a:pt x="653" y="1"/>
                    <a:pt x="5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9"/>
            <p:cNvSpPr/>
            <p:nvPr/>
          </p:nvSpPr>
          <p:spPr>
            <a:xfrm>
              <a:off x="4888928" y="1032257"/>
              <a:ext cx="152373" cy="13676"/>
            </a:xfrm>
            <a:custGeom>
              <a:rect b="b" l="l" r="r" t="t"/>
              <a:pathLst>
                <a:path extrusionOk="0" h="361" w="4022">
                  <a:moveTo>
                    <a:pt x="197" y="1"/>
                  </a:moveTo>
                  <a:cubicBezTo>
                    <a:pt x="102" y="1"/>
                    <a:pt x="17" y="70"/>
                    <a:pt x="9" y="164"/>
                  </a:cubicBezTo>
                  <a:cubicBezTo>
                    <a:pt x="0" y="271"/>
                    <a:pt x="84" y="360"/>
                    <a:pt x="189" y="360"/>
                  </a:cubicBezTo>
                  <a:lnTo>
                    <a:pt x="3824" y="360"/>
                  </a:lnTo>
                  <a:cubicBezTo>
                    <a:pt x="3919" y="360"/>
                    <a:pt x="4005" y="291"/>
                    <a:pt x="4013" y="197"/>
                  </a:cubicBezTo>
                  <a:cubicBezTo>
                    <a:pt x="4022" y="90"/>
                    <a:pt x="3938" y="1"/>
                    <a:pt x="38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9"/>
            <p:cNvSpPr/>
            <p:nvPr/>
          </p:nvSpPr>
          <p:spPr>
            <a:xfrm>
              <a:off x="4889231" y="1063285"/>
              <a:ext cx="196926" cy="13714"/>
            </a:xfrm>
            <a:custGeom>
              <a:rect b="b" l="l" r="r" t="t"/>
              <a:pathLst>
                <a:path extrusionOk="0" h="362" w="5198">
                  <a:moveTo>
                    <a:pt x="198" y="1"/>
                  </a:moveTo>
                  <a:cubicBezTo>
                    <a:pt x="103" y="1"/>
                    <a:pt x="18" y="70"/>
                    <a:pt x="10" y="164"/>
                  </a:cubicBezTo>
                  <a:cubicBezTo>
                    <a:pt x="1" y="272"/>
                    <a:pt x="85" y="361"/>
                    <a:pt x="190" y="361"/>
                  </a:cubicBezTo>
                  <a:lnTo>
                    <a:pt x="5000" y="361"/>
                  </a:lnTo>
                  <a:cubicBezTo>
                    <a:pt x="5095" y="361"/>
                    <a:pt x="5181" y="292"/>
                    <a:pt x="5188" y="198"/>
                  </a:cubicBezTo>
                  <a:cubicBezTo>
                    <a:pt x="5197" y="90"/>
                    <a:pt x="5114" y="1"/>
                    <a:pt x="5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