
<file path=[Content_Types].xml><?xml version="1.0" encoding="utf-8"?>
<Types xmlns="http://schemas.openxmlformats.org/package/2006/content-types">
  <Default Extension="jp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9" r:id="rId2"/>
  </p:sldIdLst>
  <p:sldSz cx="43891200" cy="32918400"/>
  <p:notesSz cx="7010400" cy="9271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53F"/>
    <a:srgbClr val="004161"/>
    <a:srgbClr val="E1F7FF"/>
    <a:srgbClr val="76D4FE"/>
    <a:srgbClr val="C2EBFE"/>
    <a:srgbClr val="F7FDFF"/>
    <a:srgbClr val="90DCFE"/>
    <a:srgbClr val="06B1FE"/>
    <a:srgbClr val="58CBFE"/>
    <a:srgbClr val="BD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590" autoAdjust="0"/>
    <p:restoredTop sz="92273" autoAdjust="0"/>
  </p:normalViewPr>
  <p:slideViewPr>
    <p:cSldViewPr snapToGrid="0">
      <p:cViewPr>
        <p:scale>
          <a:sx n="48" d="100"/>
          <a:sy n="48" d="100"/>
        </p:scale>
        <p:origin x="136" y="-401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68625" y="695325"/>
            <a:ext cx="4673825" cy="3476624"/>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701025" y="4403725"/>
            <a:ext cx="5608299" cy="417195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35746658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701025" y="4403725"/>
            <a:ext cx="5608299" cy="4171950"/>
          </a:xfrm>
          <a:prstGeom prst="rect">
            <a:avLst/>
          </a:prstGeom>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dirty="0"/>
          </a:p>
        </p:txBody>
      </p:sp>
      <p:sp>
        <p:nvSpPr>
          <p:cNvPr id="105" name="Shape 105"/>
          <p:cNvSpPr>
            <a:spLocks noGrp="1" noRot="1" noChangeAspect="1"/>
          </p:cNvSpPr>
          <p:nvPr>
            <p:ph type="sldImg" idx="2"/>
          </p:nvPr>
        </p:nvSpPr>
        <p:spPr>
          <a:xfrm>
            <a:off x="1187450" y="695325"/>
            <a:ext cx="4635500" cy="34766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996370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10"/>
        <p:cNvGrpSpPr/>
        <p:nvPr/>
      </p:nvGrpSpPr>
      <p:grpSpPr>
        <a:xfrm>
          <a:off x="0" y="0"/>
          <a:ext cx="0" cy="0"/>
          <a:chOff x="0" y="0"/>
          <a:chExt cx="0" cy="0"/>
        </a:xfrm>
      </p:grpSpPr>
      <p:sp>
        <p:nvSpPr>
          <p:cNvPr id="11" name="Shape 11"/>
          <p:cNvSpPr txBox="1">
            <a:spLocks noGrp="1"/>
          </p:cNvSpPr>
          <p:nvPr>
            <p:ph type="body" idx="1"/>
          </p:nvPr>
        </p:nvSpPr>
        <p:spPr>
          <a:xfrm>
            <a:off x="3985310" y="2215327"/>
            <a:ext cx="33233239" cy="2937439"/>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0"/>
              </a:spcAft>
              <a:buClr>
                <a:schemeClr val="dk2"/>
              </a:buClr>
              <a:buNone/>
              <a:defRPr/>
            </a:lvl1pPr>
            <a:lvl2pPr marL="1880543" indent="-942" rtl="0">
              <a:spcBef>
                <a:spcPts val="0"/>
              </a:spcBef>
              <a:buFont typeface="Calibri"/>
              <a:buNone/>
              <a:defRPr/>
            </a:lvl2pPr>
            <a:lvl3pPr marL="3761086" indent="-1885" rtl="0">
              <a:spcBef>
                <a:spcPts val="0"/>
              </a:spcBef>
              <a:buFont typeface="Calibri"/>
              <a:buNone/>
              <a:defRPr/>
            </a:lvl3pPr>
            <a:lvl4pPr marL="5641629" indent="-2828" rtl="0">
              <a:spcBef>
                <a:spcPts val="0"/>
              </a:spcBef>
              <a:buFont typeface="Calibri"/>
              <a:buNone/>
              <a:defRPr/>
            </a:lvl4pPr>
            <a:lvl5pPr marL="7522172" indent="-3771" rtl="0">
              <a:spcBef>
                <a:spcPts val="0"/>
              </a:spcBef>
              <a:buFont typeface="Calibri"/>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 name="Shape 12"/>
          <p:cNvSpPr txBox="1">
            <a:spLocks noGrp="1"/>
          </p:cNvSpPr>
          <p:nvPr>
            <p:ph type="body" idx="2"/>
          </p:nvPr>
        </p:nvSpPr>
        <p:spPr>
          <a:xfrm>
            <a:off x="3985310" y="5193660"/>
            <a:ext cx="33233239" cy="1507586"/>
          </a:xfrm>
          <a:prstGeom prst="rect">
            <a:avLst/>
          </a:prstGeom>
          <a:noFill/>
          <a:ln>
            <a:noFill/>
          </a:ln>
        </p:spPr>
        <p:txBody>
          <a:bodyPr lIns="91425" tIns="91425" rIns="91425" bIns="91425" anchor="t" anchorCtr="0"/>
          <a:lstStyle>
            <a:lvl1pPr marL="0" marR="0" indent="0" algn="l" rtl="0">
              <a:lnSpc>
                <a:spcPct val="100000"/>
              </a:lnSpc>
              <a:spcBef>
                <a:spcPts val="1200"/>
              </a:spcBef>
              <a:spcAft>
                <a:spcPts val="0"/>
              </a:spcAft>
              <a:buClr>
                <a:schemeClr val="dk2"/>
              </a:buClr>
              <a:buFont typeface="Arial"/>
              <a:buNone/>
              <a:defRPr/>
            </a:lvl1pPr>
            <a:lvl2pPr marL="1880543" indent="-942" rtl="0">
              <a:spcBef>
                <a:spcPts val="0"/>
              </a:spcBef>
              <a:buFont typeface="Calibri"/>
              <a:buNone/>
              <a:defRPr/>
            </a:lvl2pPr>
            <a:lvl3pPr marL="3761086" indent="-1885" rtl="0">
              <a:spcBef>
                <a:spcPts val="0"/>
              </a:spcBef>
              <a:buFont typeface="Calibri"/>
              <a:buNone/>
              <a:defRPr/>
            </a:lvl3pPr>
            <a:lvl4pPr marL="5641629" indent="-2828" rtl="0">
              <a:spcBef>
                <a:spcPts val="0"/>
              </a:spcBef>
              <a:buFont typeface="Calibri"/>
              <a:buNone/>
              <a:defRPr/>
            </a:lvl4pPr>
            <a:lvl5pPr marL="7522172" indent="-3771" rtl="0">
              <a:spcBef>
                <a:spcPts val="0"/>
              </a:spcBef>
              <a:buFont typeface="Calibri"/>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194559" y="1318262"/>
            <a:ext cx="39502080" cy="54863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2194559" y="7368542"/>
            <a:ext cx="19392901"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1880543" indent="-942" rtl="0">
              <a:spcBef>
                <a:spcPts val="0"/>
              </a:spcBef>
              <a:buFont typeface="Calibri"/>
              <a:buNone/>
              <a:defRPr/>
            </a:lvl2pPr>
            <a:lvl3pPr marL="3761086" indent="-1885" rtl="0">
              <a:spcBef>
                <a:spcPts val="0"/>
              </a:spcBef>
              <a:buFont typeface="Calibri"/>
              <a:buNone/>
              <a:defRPr/>
            </a:lvl3pPr>
            <a:lvl4pPr marL="5641630" indent="-2830" rtl="0">
              <a:spcBef>
                <a:spcPts val="0"/>
              </a:spcBef>
              <a:buFont typeface="Calibri"/>
              <a:buNone/>
              <a:defRPr/>
            </a:lvl4pPr>
            <a:lvl5pPr marL="7522172" indent="-3772" rtl="0">
              <a:spcBef>
                <a:spcPts val="0"/>
              </a:spcBef>
              <a:buFont typeface="Calibri"/>
              <a:buNone/>
              <a:defRPr/>
            </a:lvl5pPr>
            <a:lvl6pPr marL="9402716" indent="-4715" rtl="0">
              <a:spcBef>
                <a:spcPts val="0"/>
              </a:spcBef>
              <a:buFont typeface="Calibri"/>
              <a:buNone/>
              <a:defRPr/>
            </a:lvl6pPr>
            <a:lvl7pPr marL="11283259" indent="-5659" rtl="0">
              <a:spcBef>
                <a:spcPts val="0"/>
              </a:spcBef>
              <a:buFont typeface="Calibri"/>
              <a:buNone/>
              <a:defRPr/>
            </a:lvl7pPr>
            <a:lvl8pPr marL="13163803" indent="-6602" rtl="0">
              <a:spcBef>
                <a:spcPts val="0"/>
              </a:spcBef>
              <a:buFont typeface="Calibri"/>
              <a:buNone/>
              <a:defRPr/>
            </a:lvl8pPr>
            <a:lvl9pPr marL="15044345" indent="-7545" rtl="0">
              <a:spcBef>
                <a:spcPts val="0"/>
              </a:spcBef>
              <a:buFont typeface="Calibri"/>
              <a:buNone/>
              <a:defRPr/>
            </a:lvl9pPr>
          </a:lstStyle>
          <a:p>
            <a:endParaRPr/>
          </a:p>
        </p:txBody>
      </p:sp>
      <p:sp>
        <p:nvSpPr>
          <p:cNvPr id="35" name="Shape 35"/>
          <p:cNvSpPr txBox="1">
            <a:spLocks noGrp="1"/>
          </p:cNvSpPr>
          <p:nvPr>
            <p:ph type="body" idx="2"/>
          </p:nvPr>
        </p:nvSpPr>
        <p:spPr>
          <a:xfrm>
            <a:off x="2194559" y="10439400"/>
            <a:ext cx="19392901" cy="1896618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body" idx="3"/>
          </p:nvPr>
        </p:nvSpPr>
        <p:spPr>
          <a:xfrm>
            <a:off x="22296121" y="7368542"/>
            <a:ext cx="19400519"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1880543" indent="-942" rtl="0">
              <a:spcBef>
                <a:spcPts val="0"/>
              </a:spcBef>
              <a:buFont typeface="Calibri"/>
              <a:buNone/>
              <a:defRPr/>
            </a:lvl2pPr>
            <a:lvl3pPr marL="3761086" indent="-1885" rtl="0">
              <a:spcBef>
                <a:spcPts val="0"/>
              </a:spcBef>
              <a:buFont typeface="Calibri"/>
              <a:buNone/>
              <a:defRPr/>
            </a:lvl3pPr>
            <a:lvl4pPr marL="5641630" indent="-2830" rtl="0">
              <a:spcBef>
                <a:spcPts val="0"/>
              </a:spcBef>
              <a:buFont typeface="Calibri"/>
              <a:buNone/>
              <a:defRPr/>
            </a:lvl4pPr>
            <a:lvl5pPr marL="7522172" indent="-3772" rtl="0">
              <a:spcBef>
                <a:spcPts val="0"/>
              </a:spcBef>
              <a:buFont typeface="Calibri"/>
              <a:buNone/>
              <a:defRPr/>
            </a:lvl5pPr>
            <a:lvl6pPr marL="9402716" indent="-4715" rtl="0">
              <a:spcBef>
                <a:spcPts val="0"/>
              </a:spcBef>
              <a:buFont typeface="Calibri"/>
              <a:buNone/>
              <a:defRPr/>
            </a:lvl6pPr>
            <a:lvl7pPr marL="11283259" indent="-5659" rtl="0">
              <a:spcBef>
                <a:spcPts val="0"/>
              </a:spcBef>
              <a:buFont typeface="Calibri"/>
              <a:buNone/>
              <a:defRPr/>
            </a:lvl7pPr>
            <a:lvl8pPr marL="13163803" indent="-6602" rtl="0">
              <a:spcBef>
                <a:spcPts val="0"/>
              </a:spcBef>
              <a:buFont typeface="Calibri"/>
              <a:buNone/>
              <a:defRPr/>
            </a:lvl8pPr>
            <a:lvl9pPr marL="15044345" indent="-7545" rtl="0">
              <a:spcBef>
                <a:spcPts val="0"/>
              </a:spcBef>
              <a:buFont typeface="Calibri"/>
              <a:buNone/>
              <a:defRPr/>
            </a:lvl9pPr>
          </a:lstStyle>
          <a:p>
            <a:endParaRPr/>
          </a:p>
        </p:txBody>
      </p:sp>
      <p:sp>
        <p:nvSpPr>
          <p:cNvPr id="37" name="Shape 37"/>
          <p:cNvSpPr txBox="1">
            <a:spLocks noGrp="1"/>
          </p:cNvSpPr>
          <p:nvPr>
            <p:ph type="body" idx="4"/>
          </p:nvPr>
        </p:nvSpPr>
        <p:spPr>
          <a:xfrm>
            <a:off x="22296121" y="10439400"/>
            <a:ext cx="19400519" cy="1896618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8" name="Shape 38"/>
          <p:cNvSpPr txBox="1">
            <a:spLocks noGrp="1"/>
          </p:cNvSpPr>
          <p:nvPr>
            <p:ph type="dt" idx="10"/>
          </p:nvPr>
        </p:nvSpPr>
        <p:spPr>
          <a:xfrm>
            <a:off x="2194559" y="30510487"/>
            <a:ext cx="10241279" cy="1752600"/>
          </a:xfrm>
          <a:prstGeom prst="rect">
            <a:avLst/>
          </a:prstGeom>
          <a:noFill/>
          <a:ln>
            <a:noFill/>
          </a:ln>
        </p:spPr>
        <p:txBody>
          <a:bodyPr lIns="91425" tIns="91425" rIns="91425" bIns="91425" anchor="ctr" anchorCtr="0"/>
          <a:lstStyle>
            <a:lvl1pPr marL="0" marR="0" indent="0" algn="l"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39" name="Shape 39"/>
          <p:cNvSpPr txBox="1">
            <a:spLocks noGrp="1"/>
          </p:cNvSpPr>
          <p:nvPr>
            <p:ph type="ftr" idx="11"/>
          </p:nvPr>
        </p:nvSpPr>
        <p:spPr>
          <a:xfrm>
            <a:off x="14996159" y="30510487"/>
            <a:ext cx="13898879" cy="1752600"/>
          </a:xfrm>
          <a:prstGeom prst="rect">
            <a:avLst/>
          </a:prstGeom>
          <a:noFill/>
          <a:ln>
            <a:noFill/>
          </a:ln>
        </p:spPr>
        <p:txBody>
          <a:bodyPr lIns="91425" tIns="91425" rIns="91425" bIns="91425" anchor="ctr" anchorCtr="0"/>
          <a:lstStyle>
            <a:lvl1pPr marL="0" marR="0" indent="0" algn="ctr"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40" name="Shape 40"/>
          <p:cNvSpPr txBox="1">
            <a:spLocks noGrp="1"/>
          </p:cNvSpPr>
          <p:nvPr>
            <p:ph type="sldNum" idx="12"/>
          </p:nvPr>
        </p:nvSpPr>
        <p:spPr>
          <a:xfrm>
            <a:off x="31455359" y="30510487"/>
            <a:ext cx="10241279" cy="1752600"/>
          </a:xfrm>
          <a:prstGeom prst="rect">
            <a:avLst/>
          </a:prstGeom>
          <a:noFill/>
          <a:ln>
            <a:noFill/>
          </a:ln>
        </p:spPr>
        <p:txBody>
          <a:bodyPr lIns="376100" tIns="188050" rIns="376100" bIns="188050" anchor="ctr" anchorCtr="0">
            <a:noAutofit/>
          </a:bodyPr>
          <a:lstStyle>
            <a:lvl1pPr marL="0" marR="0" indent="0" algn="r" rtl="0">
              <a:spcBef>
                <a:spcPts val="0"/>
              </a:spcBef>
              <a:buNone/>
              <a:defRPr sz="49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2194559"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dt" idx="10"/>
          </p:nvPr>
        </p:nvSpPr>
        <p:spPr>
          <a:xfrm>
            <a:off x="2194559" y="30510487"/>
            <a:ext cx="10241279" cy="1752600"/>
          </a:xfrm>
          <a:prstGeom prst="rect">
            <a:avLst/>
          </a:prstGeom>
          <a:noFill/>
          <a:ln>
            <a:noFill/>
          </a:ln>
        </p:spPr>
        <p:txBody>
          <a:bodyPr lIns="91425" tIns="91425" rIns="91425" bIns="91425" anchor="ctr" anchorCtr="0"/>
          <a:lstStyle>
            <a:lvl1pPr marL="0" marR="0" indent="0" algn="l"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44" name="Shape 44"/>
          <p:cNvSpPr txBox="1">
            <a:spLocks noGrp="1"/>
          </p:cNvSpPr>
          <p:nvPr>
            <p:ph type="ftr" idx="11"/>
          </p:nvPr>
        </p:nvSpPr>
        <p:spPr>
          <a:xfrm>
            <a:off x="14996159" y="30510487"/>
            <a:ext cx="13898879" cy="1752600"/>
          </a:xfrm>
          <a:prstGeom prst="rect">
            <a:avLst/>
          </a:prstGeom>
          <a:noFill/>
          <a:ln>
            <a:noFill/>
          </a:ln>
        </p:spPr>
        <p:txBody>
          <a:bodyPr lIns="91425" tIns="91425" rIns="91425" bIns="91425" anchor="ctr" anchorCtr="0"/>
          <a:lstStyle>
            <a:lvl1pPr marL="0" marR="0" indent="0" algn="ctr"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45" name="Shape 45"/>
          <p:cNvSpPr txBox="1">
            <a:spLocks noGrp="1"/>
          </p:cNvSpPr>
          <p:nvPr>
            <p:ph type="sldNum" idx="12"/>
          </p:nvPr>
        </p:nvSpPr>
        <p:spPr>
          <a:xfrm>
            <a:off x="31455359" y="30510487"/>
            <a:ext cx="10241279" cy="1752600"/>
          </a:xfrm>
          <a:prstGeom prst="rect">
            <a:avLst/>
          </a:prstGeom>
          <a:noFill/>
          <a:ln>
            <a:noFill/>
          </a:ln>
        </p:spPr>
        <p:txBody>
          <a:bodyPr lIns="376100" tIns="188050" rIns="376100" bIns="188050" anchor="ctr" anchorCtr="0">
            <a:noAutofit/>
          </a:bodyPr>
          <a:lstStyle>
            <a:lvl1pPr marL="0" marR="0" indent="0" algn="r" rtl="0">
              <a:spcBef>
                <a:spcPts val="0"/>
              </a:spcBef>
              <a:buNone/>
              <a:defRPr sz="49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6"/>
        <p:cNvGrpSpPr/>
        <p:nvPr/>
      </p:nvGrpSpPr>
      <p:grpSpPr>
        <a:xfrm>
          <a:off x="0" y="0"/>
          <a:ext cx="0" cy="0"/>
          <a:chOff x="0" y="0"/>
          <a:chExt cx="0" cy="0"/>
        </a:xfrm>
      </p:grpSpPr>
      <p:sp>
        <p:nvSpPr>
          <p:cNvPr id="47" name="Shape 47"/>
          <p:cNvSpPr txBox="1">
            <a:spLocks noGrp="1"/>
          </p:cNvSpPr>
          <p:nvPr>
            <p:ph type="dt" idx="10"/>
          </p:nvPr>
        </p:nvSpPr>
        <p:spPr>
          <a:xfrm>
            <a:off x="2194559" y="30510487"/>
            <a:ext cx="10241279" cy="1752600"/>
          </a:xfrm>
          <a:prstGeom prst="rect">
            <a:avLst/>
          </a:prstGeom>
          <a:noFill/>
          <a:ln>
            <a:noFill/>
          </a:ln>
        </p:spPr>
        <p:txBody>
          <a:bodyPr lIns="91425" tIns="91425" rIns="91425" bIns="91425" anchor="ctr" anchorCtr="0"/>
          <a:lstStyle>
            <a:lvl1pPr marL="0" marR="0" indent="0" algn="l"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48" name="Shape 48"/>
          <p:cNvSpPr txBox="1">
            <a:spLocks noGrp="1"/>
          </p:cNvSpPr>
          <p:nvPr>
            <p:ph type="ftr" idx="11"/>
          </p:nvPr>
        </p:nvSpPr>
        <p:spPr>
          <a:xfrm>
            <a:off x="14996159" y="30510487"/>
            <a:ext cx="13898879" cy="1752600"/>
          </a:xfrm>
          <a:prstGeom prst="rect">
            <a:avLst/>
          </a:prstGeom>
          <a:noFill/>
          <a:ln>
            <a:noFill/>
          </a:ln>
        </p:spPr>
        <p:txBody>
          <a:bodyPr lIns="91425" tIns="91425" rIns="91425" bIns="91425" anchor="ctr" anchorCtr="0"/>
          <a:lstStyle>
            <a:lvl1pPr marL="0" marR="0" indent="0" algn="ctr"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49" name="Shape 49"/>
          <p:cNvSpPr txBox="1">
            <a:spLocks noGrp="1"/>
          </p:cNvSpPr>
          <p:nvPr>
            <p:ph type="sldNum" idx="12"/>
          </p:nvPr>
        </p:nvSpPr>
        <p:spPr>
          <a:xfrm>
            <a:off x="31455359" y="30510487"/>
            <a:ext cx="10241279" cy="1752600"/>
          </a:xfrm>
          <a:prstGeom prst="rect">
            <a:avLst/>
          </a:prstGeom>
          <a:noFill/>
          <a:ln>
            <a:noFill/>
          </a:ln>
        </p:spPr>
        <p:txBody>
          <a:bodyPr lIns="376100" tIns="188050" rIns="376100" bIns="188050" anchor="ctr" anchorCtr="0">
            <a:noAutofit/>
          </a:bodyPr>
          <a:lstStyle>
            <a:lvl1pPr marL="0" marR="0" indent="0" algn="r" rtl="0">
              <a:spcBef>
                <a:spcPts val="0"/>
              </a:spcBef>
              <a:buNone/>
              <a:defRPr sz="49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2194566" y="1310640"/>
            <a:ext cx="14439901" cy="557783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2" name="Shape 52"/>
          <p:cNvSpPr txBox="1">
            <a:spLocks noGrp="1"/>
          </p:cNvSpPr>
          <p:nvPr>
            <p:ph type="body" idx="1"/>
          </p:nvPr>
        </p:nvSpPr>
        <p:spPr>
          <a:xfrm>
            <a:off x="17160240" y="1310641"/>
            <a:ext cx="24536398" cy="2809494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3" name="Shape 53"/>
          <p:cNvSpPr txBox="1">
            <a:spLocks noGrp="1"/>
          </p:cNvSpPr>
          <p:nvPr>
            <p:ph type="body" idx="2"/>
          </p:nvPr>
        </p:nvSpPr>
        <p:spPr>
          <a:xfrm>
            <a:off x="2194566" y="6888481"/>
            <a:ext cx="14439901" cy="22517103"/>
          </a:xfrm>
          <a:prstGeom prst="rect">
            <a:avLst/>
          </a:prstGeom>
          <a:noFill/>
          <a:ln>
            <a:noFill/>
          </a:ln>
        </p:spPr>
        <p:txBody>
          <a:bodyPr lIns="91425" tIns="91425" rIns="91425" bIns="91425" anchor="t" anchorCtr="0"/>
          <a:lstStyle>
            <a:lvl1pPr marL="0" indent="0" rtl="0">
              <a:spcBef>
                <a:spcPts val="0"/>
              </a:spcBef>
              <a:buFont typeface="Calibri"/>
              <a:buNone/>
              <a:defRPr/>
            </a:lvl1pPr>
            <a:lvl2pPr marL="1880543" indent="-942" rtl="0">
              <a:spcBef>
                <a:spcPts val="0"/>
              </a:spcBef>
              <a:buFont typeface="Calibri"/>
              <a:buNone/>
              <a:defRPr/>
            </a:lvl2pPr>
            <a:lvl3pPr marL="3761086" indent="-1885" rtl="0">
              <a:spcBef>
                <a:spcPts val="0"/>
              </a:spcBef>
              <a:buFont typeface="Calibri"/>
              <a:buNone/>
              <a:defRPr/>
            </a:lvl3pPr>
            <a:lvl4pPr marL="5641630" indent="-2830" rtl="0">
              <a:spcBef>
                <a:spcPts val="0"/>
              </a:spcBef>
              <a:buFont typeface="Calibri"/>
              <a:buNone/>
              <a:defRPr/>
            </a:lvl4pPr>
            <a:lvl5pPr marL="7522172" indent="-3772" rtl="0">
              <a:spcBef>
                <a:spcPts val="0"/>
              </a:spcBef>
              <a:buFont typeface="Calibri"/>
              <a:buNone/>
              <a:defRPr/>
            </a:lvl5pPr>
            <a:lvl6pPr marL="9402716" indent="-4715" rtl="0">
              <a:spcBef>
                <a:spcPts val="0"/>
              </a:spcBef>
              <a:buFont typeface="Calibri"/>
              <a:buNone/>
              <a:defRPr/>
            </a:lvl6pPr>
            <a:lvl7pPr marL="11283259" indent="-5659" rtl="0">
              <a:spcBef>
                <a:spcPts val="0"/>
              </a:spcBef>
              <a:buFont typeface="Calibri"/>
              <a:buNone/>
              <a:defRPr/>
            </a:lvl7pPr>
            <a:lvl8pPr marL="13163803" indent="-6602" rtl="0">
              <a:spcBef>
                <a:spcPts val="0"/>
              </a:spcBef>
              <a:buFont typeface="Calibri"/>
              <a:buNone/>
              <a:defRPr/>
            </a:lvl8pPr>
            <a:lvl9pPr marL="15044345" indent="-7545" rtl="0">
              <a:spcBef>
                <a:spcPts val="0"/>
              </a:spcBef>
              <a:buFont typeface="Calibri"/>
              <a:buNone/>
              <a:defRPr/>
            </a:lvl9pPr>
          </a:lstStyle>
          <a:p>
            <a:endParaRPr/>
          </a:p>
        </p:txBody>
      </p:sp>
      <p:sp>
        <p:nvSpPr>
          <p:cNvPr id="54" name="Shape 54"/>
          <p:cNvSpPr txBox="1">
            <a:spLocks noGrp="1"/>
          </p:cNvSpPr>
          <p:nvPr>
            <p:ph type="dt" idx="10"/>
          </p:nvPr>
        </p:nvSpPr>
        <p:spPr>
          <a:xfrm>
            <a:off x="2194559" y="30510487"/>
            <a:ext cx="10241279" cy="1752600"/>
          </a:xfrm>
          <a:prstGeom prst="rect">
            <a:avLst/>
          </a:prstGeom>
          <a:noFill/>
          <a:ln>
            <a:noFill/>
          </a:ln>
        </p:spPr>
        <p:txBody>
          <a:bodyPr lIns="91425" tIns="91425" rIns="91425" bIns="91425" anchor="ctr" anchorCtr="0"/>
          <a:lstStyle>
            <a:lvl1pPr marL="0" marR="0" indent="0" algn="l"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55" name="Shape 55"/>
          <p:cNvSpPr txBox="1">
            <a:spLocks noGrp="1"/>
          </p:cNvSpPr>
          <p:nvPr>
            <p:ph type="ftr" idx="11"/>
          </p:nvPr>
        </p:nvSpPr>
        <p:spPr>
          <a:xfrm>
            <a:off x="14996159" y="30510487"/>
            <a:ext cx="13898879" cy="1752600"/>
          </a:xfrm>
          <a:prstGeom prst="rect">
            <a:avLst/>
          </a:prstGeom>
          <a:noFill/>
          <a:ln>
            <a:noFill/>
          </a:ln>
        </p:spPr>
        <p:txBody>
          <a:bodyPr lIns="91425" tIns="91425" rIns="91425" bIns="91425" anchor="ctr" anchorCtr="0"/>
          <a:lstStyle>
            <a:lvl1pPr marL="0" marR="0" indent="0" algn="ctr"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56" name="Shape 56"/>
          <p:cNvSpPr txBox="1">
            <a:spLocks noGrp="1"/>
          </p:cNvSpPr>
          <p:nvPr>
            <p:ph type="sldNum" idx="12"/>
          </p:nvPr>
        </p:nvSpPr>
        <p:spPr>
          <a:xfrm>
            <a:off x="31455359" y="30510487"/>
            <a:ext cx="10241279" cy="1752600"/>
          </a:xfrm>
          <a:prstGeom prst="rect">
            <a:avLst/>
          </a:prstGeom>
          <a:noFill/>
          <a:ln>
            <a:noFill/>
          </a:ln>
        </p:spPr>
        <p:txBody>
          <a:bodyPr lIns="376100" tIns="188050" rIns="376100" bIns="188050" anchor="ctr" anchorCtr="0">
            <a:noAutofit/>
          </a:bodyPr>
          <a:lstStyle>
            <a:lvl1pPr marL="0" marR="0" indent="0" algn="r" rtl="0">
              <a:spcBef>
                <a:spcPts val="0"/>
              </a:spcBef>
              <a:buNone/>
              <a:defRPr sz="49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8602982" y="23042879"/>
            <a:ext cx="26334720" cy="2720343"/>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a:spLocks noGrp="1"/>
          </p:cNvSpPr>
          <p:nvPr>
            <p:ph type="pic" idx="2"/>
          </p:nvPr>
        </p:nvSpPr>
        <p:spPr>
          <a:xfrm>
            <a:off x="8602982" y="2941319"/>
            <a:ext cx="26334720" cy="19751040"/>
          </a:xfrm>
          <a:prstGeom prst="rect">
            <a:avLst/>
          </a:prstGeom>
          <a:noFill/>
          <a:ln>
            <a:noFill/>
          </a:ln>
        </p:spPr>
      </p:sp>
      <p:sp>
        <p:nvSpPr>
          <p:cNvPr id="60" name="Shape 60"/>
          <p:cNvSpPr txBox="1">
            <a:spLocks noGrp="1"/>
          </p:cNvSpPr>
          <p:nvPr>
            <p:ph type="body" idx="1"/>
          </p:nvPr>
        </p:nvSpPr>
        <p:spPr>
          <a:xfrm>
            <a:off x="8602982" y="25763223"/>
            <a:ext cx="26334720" cy="3863336"/>
          </a:xfrm>
          <a:prstGeom prst="rect">
            <a:avLst/>
          </a:prstGeom>
          <a:noFill/>
          <a:ln>
            <a:noFill/>
          </a:ln>
        </p:spPr>
        <p:txBody>
          <a:bodyPr lIns="91425" tIns="91425" rIns="91425" bIns="91425" anchor="t" anchorCtr="0"/>
          <a:lstStyle>
            <a:lvl1pPr marL="0" indent="0" rtl="0">
              <a:spcBef>
                <a:spcPts val="0"/>
              </a:spcBef>
              <a:buFont typeface="Calibri"/>
              <a:buNone/>
              <a:defRPr/>
            </a:lvl1pPr>
            <a:lvl2pPr marL="1880543" indent="-942" rtl="0">
              <a:spcBef>
                <a:spcPts val="0"/>
              </a:spcBef>
              <a:buFont typeface="Calibri"/>
              <a:buNone/>
              <a:defRPr/>
            </a:lvl2pPr>
            <a:lvl3pPr marL="3761086" indent="-1885" rtl="0">
              <a:spcBef>
                <a:spcPts val="0"/>
              </a:spcBef>
              <a:buFont typeface="Calibri"/>
              <a:buNone/>
              <a:defRPr/>
            </a:lvl3pPr>
            <a:lvl4pPr marL="5641630" indent="-2830" rtl="0">
              <a:spcBef>
                <a:spcPts val="0"/>
              </a:spcBef>
              <a:buFont typeface="Calibri"/>
              <a:buNone/>
              <a:defRPr/>
            </a:lvl4pPr>
            <a:lvl5pPr marL="7522172" indent="-3772" rtl="0">
              <a:spcBef>
                <a:spcPts val="0"/>
              </a:spcBef>
              <a:buFont typeface="Calibri"/>
              <a:buNone/>
              <a:defRPr/>
            </a:lvl5pPr>
            <a:lvl6pPr marL="9402716" indent="-4715" rtl="0">
              <a:spcBef>
                <a:spcPts val="0"/>
              </a:spcBef>
              <a:buFont typeface="Calibri"/>
              <a:buNone/>
              <a:defRPr/>
            </a:lvl6pPr>
            <a:lvl7pPr marL="11283259" indent="-5659" rtl="0">
              <a:spcBef>
                <a:spcPts val="0"/>
              </a:spcBef>
              <a:buFont typeface="Calibri"/>
              <a:buNone/>
              <a:defRPr/>
            </a:lvl7pPr>
            <a:lvl8pPr marL="13163803" indent="-6602" rtl="0">
              <a:spcBef>
                <a:spcPts val="0"/>
              </a:spcBef>
              <a:buFont typeface="Calibri"/>
              <a:buNone/>
              <a:defRPr/>
            </a:lvl8pPr>
            <a:lvl9pPr marL="15044345" indent="-7545" rtl="0">
              <a:spcBef>
                <a:spcPts val="0"/>
              </a:spcBef>
              <a:buFont typeface="Calibri"/>
              <a:buNone/>
              <a:defRPr/>
            </a:lvl9pPr>
          </a:lstStyle>
          <a:p>
            <a:endParaRPr/>
          </a:p>
        </p:txBody>
      </p:sp>
      <p:sp>
        <p:nvSpPr>
          <p:cNvPr id="61" name="Shape 61"/>
          <p:cNvSpPr txBox="1">
            <a:spLocks noGrp="1"/>
          </p:cNvSpPr>
          <p:nvPr>
            <p:ph type="dt" idx="10"/>
          </p:nvPr>
        </p:nvSpPr>
        <p:spPr>
          <a:xfrm>
            <a:off x="2194559" y="30510487"/>
            <a:ext cx="10241279" cy="1752600"/>
          </a:xfrm>
          <a:prstGeom prst="rect">
            <a:avLst/>
          </a:prstGeom>
          <a:noFill/>
          <a:ln>
            <a:noFill/>
          </a:ln>
        </p:spPr>
        <p:txBody>
          <a:bodyPr lIns="91425" tIns="91425" rIns="91425" bIns="91425" anchor="ctr" anchorCtr="0"/>
          <a:lstStyle>
            <a:lvl1pPr marL="0" marR="0" indent="0" algn="l"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62" name="Shape 62"/>
          <p:cNvSpPr txBox="1">
            <a:spLocks noGrp="1"/>
          </p:cNvSpPr>
          <p:nvPr>
            <p:ph type="ftr" idx="11"/>
          </p:nvPr>
        </p:nvSpPr>
        <p:spPr>
          <a:xfrm>
            <a:off x="14996159" y="30510487"/>
            <a:ext cx="13898879" cy="1752600"/>
          </a:xfrm>
          <a:prstGeom prst="rect">
            <a:avLst/>
          </a:prstGeom>
          <a:noFill/>
          <a:ln>
            <a:noFill/>
          </a:ln>
        </p:spPr>
        <p:txBody>
          <a:bodyPr lIns="91425" tIns="91425" rIns="91425" bIns="91425" anchor="ctr" anchorCtr="0"/>
          <a:lstStyle>
            <a:lvl1pPr marL="0" marR="0" indent="0" algn="ctr"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63" name="Shape 63"/>
          <p:cNvSpPr txBox="1">
            <a:spLocks noGrp="1"/>
          </p:cNvSpPr>
          <p:nvPr>
            <p:ph type="sldNum" idx="12"/>
          </p:nvPr>
        </p:nvSpPr>
        <p:spPr>
          <a:xfrm>
            <a:off x="31455359" y="30510487"/>
            <a:ext cx="10241279" cy="1752600"/>
          </a:xfrm>
          <a:prstGeom prst="rect">
            <a:avLst/>
          </a:prstGeom>
          <a:noFill/>
          <a:ln>
            <a:noFill/>
          </a:ln>
        </p:spPr>
        <p:txBody>
          <a:bodyPr lIns="376100" tIns="188050" rIns="376100" bIns="188050" anchor="ctr" anchorCtr="0">
            <a:noAutofit/>
          </a:bodyPr>
          <a:lstStyle>
            <a:lvl1pPr marL="0" marR="0" indent="0" algn="r" rtl="0">
              <a:spcBef>
                <a:spcPts val="0"/>
              </a:spcBef>
              <a:buNone/>
              <a:defRPr sz="49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2194559"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6" name="Shape 66"/>
          <p:cNvSpPr txBox="1">
            <a:spLocks noGrp="1"/>
          </p:cNvSpPr>
          <p:nvPr>
            <p:ph type="body" idx="1"/>
          </p:nvPr>
        </p:nvSpPr>
        <p:spPr>
          <a:xfrm rot="5400000">
            <a:off x="11083288" y="-1207767"/>
            <a:ext cx="21724622" cy="39502080"/>
          </a:xfrm>
          <a:prstGeom prst="rect">
            <a:avLst/>
          </a:prstGeom>
          <a:noFill/>
          <a:ln>
            <a:noFill/>
          </a:ln>
        </p:spPr>
        <p:txBody>
          <a:bodyPr lIns="91425" tIns="91425" rIns="91425" bIns="91425" anchor="t" anchorCtr="0"/>
          <a:lstStyle>
            <a:lvl1pPr marL="1410405" indent="-572205" algn="l" rtl="0">
              <a:spcBef>
                <a:spcPts val="2640"/>
              </a:spcBef>
              <a:buClr>
                <a:schemeClr val="dk1"/>
              </a:buClr>
              <a:buFont typeface="Arial"/>
              <a:buChar char="•"/>
              <a:defRPr/>
            </a:lvl1pPr>
            <a:lvl2pPr marL="3055884" indent="-446034" algn="l" rtl="0">
              <a:spcBef>
                <a:spcPts val="2300"/>
              </a:spcBef>
              <a:buClr>
                <a:schemeClr val="dk1"/>
              </a:buClr>
              <a:buFont typeface="Arial"/>
              <a:buChar char="–"/>
              <a:defRPr/>
            </a:lvl2pPr>
            <a:lvl3pPr marL="4701358" indent="-313508" algn="l" rtl="0">
              <a:spcBef>
                <a:spcPts val="1980"/>
              </a:spcBef>
              <a:buClr>
                <a:schemeClr val="dk1"/>
              </a:buClr>
              <a:buFont typeface="Arial"/>
              <a:buChar char="•"/>
              <a:defRPr/>
            </a:lvl3pPr>
            <a:lvl4pPr marL="6581901" indent="-422401" algn="l" rtl="0">
              <a:spcBef>
                <a:spcPts val="1640"/>
              </a:spcBef>
              <a:buClr>
                <a:schemeClr val="dk1"/>
              </a:buClr>
              <a:buFont typeface="Arial"/>
              <a:buChar char="–"/>
              <a:defRPr/>
            </a:lvl4pPr>
            <a:lvl5pPr marL="8462444" indent="-423343" algn="l" rtl="0">
              <a:spcBef>
                <a:spcPts val="1640"/>
              </a:spcBef>
              <a:buClr>
                <a:schemeClr val="dk1"/>
              </a:buClr>
              <a:buFont typeface="Arial"/>
              <a:buChar char="»"/>
              <a:defRPr/>
            </a:lvl5pPr>
            <a:lvl6pPr marL="10342988" indent="-424288" algn="l" rtl="0">
              <a:spcBef>
                <a:spcPts val="1640"/>
              </a:spcBef>
              <a:buClr>
                <a:schemeClr val="dk1"/>
              </a:buClr>
              <a:buFont typeface="Arial"/>
              <a:buChar char="•"/>
              <a:defRPr/>
            </a:lvl6pPr>
            <a:lvl7pPr marL="12223531" indent="-425230" algn="l" rtl="0">
              <a:spcBef>
                <a:spcPts val="1640"/>
              </a:spcBef>
              <a:buClr>
                <a:schemeClr val="dk1"/>
              </a:buClr>
              <a:buFont typeface="Arial"/>
              <a:buChar char="•"/>
              <a:defRPr/>
            </a:lvl7pPr>
            <a:lvl8pPr marL="14104074" indent="-426174" algn="l" rtl="0">
              <a:spcBef>
                <a:spcPts val="1640"/>
              </a:spcBef>
              <a:buClr>
                <a:schemeClr val="dk1"/>
              </a:buClr>
              <a:buFont typeface="Arial"/>
              <a:buChar char="•"/>
              <a:defRPr/>
            </a:lvl8pPr>
            <a:lvl9pPr marL="15984617" indent="-427116" algn="l" rtl="0">
              <a:spcBef>
                <a:spcPts val="1640"/>
              </a:spcBef>
              <a:buClr>
                <a:schemeClr val="dk1"/>
              </a:buClr>
              <a:buFont typeface="Arial"/>
              <a:buChar char="•"/>
              <a:defRPr/>
            </a:lvl9pPr>
          </a:lstStyle>
          <a:p>
            <a:endParaRPr/>
          </a:p>
        </p:txBody>
      </p:sp>
      <p:sp>
        <p:nvSpPr>
          <p:cNvPr id="67" name="Shape 67"/>
          <p:cNvSpPr txBox="1">
            <a:spLocks noGrp="1"/>
          </p:cNvSpPr>
          <p:nvPr>
            <p:ph type="dt" idx="10"/>
          </p:nvPr>
        </p:nvSpPr>
        <p:spPr>
          <a:xfrm>
            <a:off x="2194559" y="30510487"/>
            <a:ext cx="10241279" cy="1752600"/>
          </a:xfrm>
          <a:prstGeom prst="rect">
            <a:avLst/>
          </a:prstGeom>
          <a:noFill/>
          <a:ln>
            <a:noFill/>
          </a:ln>
        </p:spPr>
        <p:txBody>
          <a:bodyPr lIns="91425" tIns="91425" rIns="91425" bIns="91425" anchor="ctr" anchorCtr="0"/>
          <a:lstStyle>
            <a:lvl1pPr marL="0" marR="0" indent="0" algn="l"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68" name="Shape 68"/>
          <p:cNvSpPr txBox="1">
            <a:spLocks noGrp="1"/>
          </p:cNvSpPr>
          <p:nvPr>
            <p:ph type="ftr" idx="11"/>
          </p:nvPr>
        </p:nvSpPr>
        <p:spPr>
          <a:xfrm>
            <a:off x="14996159" y="30510487"/>
            <a:ext cx="13898879" cy="1752600"/>
          </a:xfrm>
          <a:prstGeom prst="rect">
            <a:avLst/>
          </a:prstGeom>
          <a:noFill/>
          <a:ln>
            <a:noFill/>
          </a:ln>
        </p:spPr>
        <p:txBody>
          <a:bodyPr lIns="91425" tIns="91425" rIns="91425" bIns="91425" anchor="ctr" anchorCtr="0"/>
          <a:lstStyle>
            <a:lvl1pPr marL="0" marR="0" indent="0" algn="ctr"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69" name="Shape 69"/>
          <p:cNvSpPr txBox="1">
            <a:spLocks noGrp="1"/>
          </p:cNvSpPr>
          <p:nvPr>
            <p:ph type="sldNum" idx="12"/>
          </p:nvPr>
        </p:nvSpPr>
        <p:spPr>
          <a:xfrm>
            <a:off x="31455359" y="30510487"/>
            <a:ext cx="10241279" cy="1752600"/>
          </a:xfrm>
          <a:prstGeom prst="rect">
            <a:avLst/>
          </a:prstGeom>
          <a:noFill/>
          <a:ln>
            <a:noFill/>
          </a:ln>
        </p:spPr>
        <p:txBody>
          <a:bodyPr lIns="376100" tIns="188050" rIns="376100" bIns="188050" anchor="ctr" anchorCtr="0">
            <a:noAutofit/>
          </a:bodyPr>
          <a:lstStyle>
            <a:lvl1pPr marL="0" marR="0" indent="0" algn="r" rtl="0">
              <a:spcBef>
                <a:spcPts val="0"/>
              </a:spcBef>
              <a:buNone/>
              <a:defRPr sz="49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rot="5400000">
            <a:off x="22715220" y="10424164"/>
            <a:ext cx="28087320" cy="987552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2" name="Shape 72"/>
          <p:cNvSpPr txBox="1">
            <a:spLocks noGrp="1"/>
          </p:cNvSpPr>
          <p:nvPr>
            <p:ph type="body" idx="1"/>
          </p:nvPr>
        </p:nvSpPr>
        <p:spPr>
          <a:xfrm rot="5400000">
            <a:off x="2598420" y="914404"/>
            <a:ext cx="28087320" cy="28895038"/>
          </a:xfrm>
          <a:prstGeom prst="rect">
            <a:avLst/>
          </a:prstGeom>
          <a:noFill/>
          <a:ln>
            <a:noFill/>
          </a:ln>
        </p:spPr>
        <p:txBody>
          <a:bodyPr lIns="91425" tIns="91425" rIns="91425" bIns="91425" anchor="t" anchorCtr="0"/>
          <a:lstStyle>
            <a:lvl1pPr marL="1410405" indent="-572205" algn="l" rtl="0">
              <a:spcBef>
                <a:spcPts val="2640"/>
              </a:spcBef>
              <a:buClr>
                <a:schemeClr val="dk1"/>
              </a:buClr>
              <a:buFont typeface="Arial"/>
              <a:buChar char="•"/>
              <a:defRPr/>
            </a:lvl1pPr>
            <a:lvl2pPr marL="3055884" indent="-446034" algn="l" rtl="0">
              <a:spcBef>
                <a:spcPts val="2300"/>
              </a:spcBef>
              <a:buClr>
                <a:schemeClr val="dk1"/>
              </a:buClr>
              <a:buFont typeface="Arial"/>
              <a:buChar char="–"/>
              <a:defRPr/>
            </a:lvl2pPr>
            <a:lvl3pPr marL="4701358" indent="-313508" algn="l" rtl="0">
              <a:spcBef>
                <a:spcPts val="1980"/>
              </a:spcBef>
              <a:buClr>
                <a:schemeClr val="dk1"/>
              </a:buClr>
              <a:buFont typeface="Arial"/>
              <a:buChar char="•"/>
              <a:defRPr/>
            </a:lvl3pPr>
            <a:lvl4pPr marL="6581901" indent="-422401" algn="l" rtl="0">
              <a:spcBef>
                <a:spcPts val="1640"/>
              </a:spcBef>
              <a:buClr>
                <a:schemeClr val="dk1"/>
              </a:buClr>
              <a:buFont typeface="Arial"/>
              <a:buChar char="–"/>
              <a:defRPr/>
            </a:lvl4pPr>
            <a:lvl5pPr marL="8462444" indent="-423343" algn="l" rtl="0">
              <a:spcBef>
                <a:spcPts val="1640"/>
              </a:spcBef>
              <a:buClr>
                <a:schemeClr val="dk1"/>
              </a:buClr>
              <a:buFont typeface="Arial"/>
              <a:buChar char="»"/>
              <a:defRPr/>
            </a:lvl5pPr>
            <a:lvl6pPr marL="10342988" indent="-424288" algn="l" rtl="0">
              <a:spcBef>
                <a:spcPts val="1640"/>
              </a:spcBef>
              <a:buClr>
                <a:schemeClr val="dk1"/>
              </a:buClr>
              <a:buFont typeface="Arial"/>
              <a:buChar char="•"/>
              <a:defRPr/>
            </a:lvl6pPr>
            <a:lvl7pPr marL="12223531" indent="-425230" algn="l" rtl="0">
              <a:spcBef>
                <a:spcPts val="1640"/>
              </a:spcBef>
              <a:buClr>
                <a:schemeClr val="dk1"/>
              </a:buClr>
              <a:buFont typeface="Arial"/>
              <a:buChar char="•"/>
              <a:defRPr/>
            </a:lvl7pPr>
            <a:lvl8pPr marL="14104074" indent="-426174" algn="l" rtl="0">
              <a:spcBef>
                <a:spcPts val="1640"/>
              </a:spcBef>
              <a:buClr>
                <a:schemeClr val="dk1"/>
              </a:buClr>
              <a:buFont typeface="Arial"/>
              <a:buChar char="•"/>
              <a:defRPr/>
            </a:lvl8pPr>
            <a:lvl9pPr marL="15984617" indent="-427116" algn="l" rtl="0">
              <a:spcBef>
                <a:spcPts val="1640"/>
              </a:spcBef>
              <a:buClr>
                <a:schemeClr val="dk1"/>
              </a:buClr>
              <a:buFont typeface="Arial"/>
              <a:buChar char="•"/>
              <a:defRPr/>
            </a:lvl9pPr>
          </a:lstStyle>
          <a:p>
            <a:endParaRPr/>
          </a:p>
        </p:txBody>
      </p:sp>
      <p:sp>
        <p:nvSpPr>
          <p:cNvPr id="73" name="Shape 73"/>
          <p:cNvSpPr txBox="1">
            <a:spLocks noGrp="1"/>
          </p:cNvSpPr>
          <p:nvPr>
            <p:ph type="dt" idx="10"/>
          </p:nvPr>
        </p:nvSpPr>
        <p:spPr>
          <a:xfrm>
            <a:off x="2194559" y="30510487"/>
            <a:ext cx="10241279" cy="1752600"/>
          </a:xfrm>
          <a:prstGeom prst="rect">
            <a:avLst/>
          </a:prstGeom>
          <a:noFill/>
          <a:ln>
            <a:noFill/>
          </a:ln>
        </p:spPr>
        <p:txBody>
          <a:bodyPr lIns="91425" tIns="91425" rIns="91425" bIns="91425" anchor="ctr" anchorCtr="0"/>
          <a:lstStyle>
            <a:lvl1pPr marL="0" marR="0" indent="0" algn="l"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74" name="Shape 74"/>
          <p:cNvSpPr txBox="1">
            <a:spLocks noGrp="1"/>
          </p:cNvSpPr>
          <p:nvPr>
            <p:ph type="ftr" idx="11"/>
          </p:nvPr>
        </p:nvSpPr>
        <p:spPr>
          <a:xfrm>
            <a:off x="14996159" y="30510487"/>
            <a:ext cx="13898879" cy="1752600"/>
          </a:xfrm>
          <a:prstGeom prst="rect">
            <a:avLst/>
          </a:prstGeom>
          <a:noFill/>
          <a:ln>
            <a:noFill/>
          </a:ln>
        </p:spPr>
        <p:txBody>
          <a:bodyPr lIns="91425" tIns="91425" rIns="91425" bIns="91425" anchor="ctr" anchorCtr="0"/>
          <a:lstStyle>
            <a:lvl1pPr marL="0" marR="0" indent="0" algn="ctr"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75" name="Shape 75"/>
          <p:cNvSpPr txBox="1">
            <a:spLocks noGrp="1"/>
          </p:cNvSpPr>
          <p:nvPr>
            <p:ph type="sldNum" idx="12"/>
          </p:nvPr>
        </p:nvSpPr>
        <p:spPr>
          <a:xfrm>
            <a:off x="31455359" y="30510487"/>
            <a:ext cx="10241279" cy="1752600"/>
          </a:xfrm>
          <a:prstGeom prst="rect">
            <a:avLst/>
          </a:prstGeom>
          <a:noFill/>
          <a:ln>
            <a:noFill/>
          </a:ln>
        </p:spPr>
        <p:txBody>
          <a:bodyPr lIns="376100" tIns="188050" rIns="376100" bIns="188050" anchor="ctr" anchorCtr="0">
            <a:noAutofit/>
          </a:bodyPr>
          <a:lstStyle>
            <a:lvl1pPr marL="0" marR="0" indent="0" algn="r" rtl="0">
              <a:spcBef>
                <a:spcPts val="0"/>
              </a:spcBef>
              <a:buNone/>
              <a:defRPr sz="49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76D4FE"/>
            </a:gs>
            <a:gs pos="80000">
              <a:schemeClr val="bg1"/>
            </a:gs>
            <a:gs pos="75000">
              <a:srgbClr val="E1F7FF"/>
            </a:gs>
            <a:gs pos="37000">
              <a:srgbClr val="C2EBFE"/>
            </a:gs>
            <a:gs pos="100000">
              <a:schemeClr val="bg1"/>
            </a:gs>
          </a:gsLst>
          <a:lin ang="16200000" scaled="0"/>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2194559" y="1318262"/>
            <a:ext cx="39502080" cy="5486399"/>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 name="Shape 6"/>
          <p:cNvSpPr txBox="1">
            <a:spLocks noGrp="1"/>
          </p:cNvSpPr>
          <p:nvPr>
            <p:ph type="body" idx="1"/>
          </p:nvPr>
        </p:nvSpPr>
        <p:spPr>
          <a:xfrm>
            <a:off x="2194559" y="7680961"/>
            <a:ext cx="39502080" cy="21724622"/>
          </a:xfrm>
          <a:prstGeom prst="rect">
            <a:avLst/>
          </a:prstGeom>
          <a:noFill/>
          <a:ln>
            <a:noFill/>
          </a:ln>
        </p:spPr>
        <p:txBody>
          <a:bodyPr lIns="91425" tIns="91425" rIns="91425" bIns="91425" anchor="t" anchorCtr="0"/>
          <a:lstStyle>
            <a:lvl1pPr marL="1410405" marR="0" indent="-572205" algn="l" rtl="0">
              <a:spcBef>
                <a:spcPts val="2640"/>
              </a:spcBef>
              <a:buClr>
                <a:schemeClr val="dk1"/>
              </a:buClr>
              <a:buFont typeface="Arial"/>
              <a:buChar char="•"/>
              <a:defRPr/>
            </a:lvl1pPr>
            <a:lvl2pPr marL="3055884" marR="0" indent="-446034" algn="l" rtl="0">
              <a:spcBef>
                <a:spcPts val="2300"/>
              </a:spcBef>
              <a:buClr>
                <a:schemeClr val="dk1"/>
              </a:buClr>
              <a:buFont typeface="Arial"/>
              <a:buChar char="–"/>
              <a:defRPr/>
            </a:lvl2pPr>
            <a:lvl3pPr marL="4701358" marR="0" indent="-313508" algn="l" rtl="0">
              <a:spcBef>
                <a:spcPts val="1980"/>
              </a:spcBef>
              <a:buClr>
                <a:schemeClr val="dk1"/>
              </a:buClr>
              <a:buFont typeface="Arial"/>
              <a:buChar char="•"/>
              <a:defRPr/>
            </a:lvl3pPr>
            <a:lvl4pPr marL="6581901" marR="0" indent="-422401" algn="l" rtl="0">
              <a:spcBef>
                <a:spcPts val="1640"/>
              </a:spcBef>
              <a:buClr>
                <a:schemeClr val="dk1"/>
              </a:buClr>
              <a:buFont typeface="Arial"/>
              <a:buChar char="–"/>
              <a:defRPr/>
            </a:lvl4pPr>
            <a:lvl5pPr marL="8462444" marR="0" indent="-423343" algn="l" rtl="0">
              <a:spcBef>
                <a:spcPts val="1640"/>
              </a:spcBef>
              <a:buClr>
                <a:schemeClr val="dk1"/>
              </a:buClr>
              <a:buFont typeface="Arial"/>
              <a:buChar char="»"/>
              <a:defRPr/>
            </a:lvl5pPr>
            <a:lvl6pPr marL="10342988" marR="0" indent="-424288" algn="l" rtl="0">
              <a:spcBef>
                <a:spcPts val="1640"/>
              </a:spcBef>
              <a:buClr>
                <a:schemeClr val="dk1"/>
              </a:buClr>
              <a:buFont typeface="Arial"/>
              <a:buChar char="•"/>
              <a:defRPr/>
            </a:lvl6pPr>
            <a:lvl7pPr marL="12223531" marR="0" indent="-425230" algn="l" rtl="0">
              <a:spcBef>
                <a:spcPts val="1640"/>
              </a:spcBef>
              <a:buClr>
                <a:schemeClr val="dk1"/>
              </a:buClr>
              <a:buFont typeface="Arial"/>
              <a:buChar char="•"/>
              <a:defRPr/>
            </a:lvl7pPr>
            <a:lvl8pPr marL="14104074" marR="0" indent="-426174" algn="l" rtl="0">
              <a:spcBef>
                <a:spcPts val="1640"/>
              </a:spcBef>
              <a:buClr>
                <a:schemeClr val="dk1"/>
              </a:buClr>
              <a:buFont typeface="Arial"/>
              <a:buChar char="•"/>
              <a:defRPr/>
            </a:lvl8pPr>
            <a:lvl9pPr marL="15984617" marR="0" indent="-427116" algn="l" rtl="0">
              <a:spcBef>
                <a:spcPts val="1640"/>
              </a:spcBef>
              <a:buClr>
                <a:schemeClr val="dk1"/>
              </a:buClr>
              <a:buFont typeface="Arial"/>
              <a:buChar char="•"/>
              <a:defRPr/>
            </a:lvl9pPr>
          </a:lstStyle>
          <a:p>
            <a:endParaRPr/>
          </a:p>
        </p:txBody>
      </p:sp>
      <p:sp>
        <p:nvSpPr>
          <p:cNvPr id="7" name="Shape 7"/>
          <p:cNvSpPr txBox="1">
            <a:spLocks noGrp="1"/>
          </p:cNvSpPr>
          <p:nvPr>
            <p:ph type="dt" idx="10"/>
          </p:nvPr>
        </p:nvSpPr>
        <p:spPr>
          <a:xfrm>
            <a:off x="2194559" y="30510487"/>
            <a:ext cx="10241279" cy="1752600"/>
          </a:xfrm>
          <a:prstGeom prst="rect">
            <a:avLst/>
          </a:prstGeom>
          <a:noFill/>
          <a:ln>
            <a:noFill/>
          </a:ln>
        </p:spPr>
        <p:txBody>
          <a:bodyPr lIns="91425" tIns="91425" rIns="91425" bIns="91425" anchor="ctr" anchorCtr="0"/>
          <a:lstStyle>
            <a:lvl1pPr marL="0" marR="0" indent="0" algn="l"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8" name="Shape 8"/>
          <p:cNvSpPr txBox="1">
            <a:spLocks noGrp="1"/>
          </p:cNvSpPr>
          <p:nvPr>
            <p:ph type="ftr" idx="11"/>
          </p:nvPr>
        </p:nvSpPr>
        <p:spPr>
          <a:xfrm>
            <a:off x="14996159" y="30510487"/>
            <a:ext cx="13898879" cy="1752600"/>
          </a:xfrm>
          <a:prstGeom prst="rect">
            <a:avLst/>
          </a:prstGeom>
          <a:noFill/>
          <a:ln>
            <a:noFill/>
          </a:ln>
        </p:spPr>
        <p:txBody>
          <a:bodyPr lIns="91425" tIns="91425" rIns="91425" bIns="91425" anchor="ctr" anchorCtr="0"/>
          <a:lstStyle>
            <a:lvl1pPr marL="0" marR="0" indent="0" algn="ctr"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9" name="Shape 9"/>
          <p:cNvSpPr txBox="1">
            <a:spLocks noGrp="1"/>
          </p:cNvSpPr>
          <p:nvPr>
            <p:ph type="sldNum" idx="12"/>
          </p:nvPr>
        </p:nvSpPr>
        <p:spPr>
          <a:xfrm>
            <a:off x="31455359" y="30510487"/>
            <a:ext cx="10241279" cy="1752600"/>
          </a:xfrm>
          <a:prstGeom prst="rect">
            <a:avLst/>
          </a:prstGeom>
          <a:noFill/>
          <a:ln>
            <a:noFill/>
          </a:ln>
        </p:spPr>
        <p:txBody>
          <a:bodyPr lIns="376100" tIns="188050" rIns="376100" bIns="188050" anchor="ctr" anchorCtr="0">
            <a:noAutofit/>
          </a:bodyPr>
          <a:lstStyle>
            <a:lvl1pPr marL="0" marR="0" indent="0" algn="r" rtl="0">
              <a:spcBef>
                <a:spcPts val="0"/>
              </a:spcBef>
              <a:buNone/>
              <a:defRPr sz="49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10" Type="http://schemas.openxmlformats.org/officeDocument/2006/relationships/image" Target="../media/image8.tiff"/><Relationship Id="rId4" Type="http://schemas.openxmlformats.org/officeDocument/2006/relationships/image" Target="../media/image2.jp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21" name="Rectangle 20"/>
          <p:cNvSpPr/>
          <p:nvPr/>
        </p:nvSpPr>
        <p:spPr>
          <a:xfrm>
            <a:off x="0" y="0"/>
            <a:ext cx="43891200" cy="3291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93" name="Shape 93"/>
          <p:cNvSpPr txBox="1">
            <a:spLocks noGrp="1"/>
          </p:cNvSpPr>
          <p:nvPr>
            <p:ph type="body" idx="1"/>
          </p:nvPr>
        </p:nvSpPr>
        <p:spPr>
          <a:xfrm>
            <a:off x="809988" y="946669"/>
            <a:ext cx="34747199" cy="1958292"/>
          </a:xfrm>
          <a:prstGeom prst="rect">
            <a:avLst/>
          </a:prstGeom>
          <a:noFill/>
          <a:ln>
            <a:noFill/>
          </a:ln>
        </p:spPr>
        <p:txBody>
          <a:bodyPr lIns="0" tIns="0" rIns="0" bIns="0" anchor="t" anchorCtr="0">
            <a:noAutofit/>
          </a:bodyPr>
          <a:lstStyle/>
          <a:p>
            <a:pPr>
              <a:spcBef>
                <a:spcPts val="0"/>
              </a:spcBef>
              <a:buSzPct val="25000"/>
            </a:pPr>
            <a:r>
              <a:rPr lang="en-US" sz="6600" b="1" dirty="0">
                <a:solidFill>
                  <a:srgbClr val="00253F"/>
                </a:solidFill>
                <a:latin typeface="Calibri" panose="020F0502020204030204" pitchFamily="34" charset="0"/>
                <a:cs typeface="Calibri" panose="020F0502020204030204" pitchFamily="34" charset="0"/>
              </a:rPr>
              <a:t>Movie Genre Classification from Posters using Convolutional Neural Networks</a:t>
            </a:r>
            <a:br>
              <a:rPr lang="en-US" sz="6600" b="1" dirty="0">
                <a:solidFill>
                  <a:srgbClr val="00253F"/>
                </a:solidFill>
                <a:latin typeface="Calibri" panose="020F0502020204030204" pitchFamily="34" charset="0"/>
                <a:cs typeface="Calibri" panose="020F0502020204030204" pitchFamily="34" charset="0"/>
              </a:rPr>
            </a:br>
            <a:br>
              <a:rPr lang="en-US" sz="6600" b="1" dirty="0">
                <a:solidFill>
                  <a:srgbClr val="00253F"/>
                </a:solidFill>
                <a:latin typeface="Calibri" panose="020F0502020204030204" pitchFamily="34" charset="0"/>
                <a:cs typeface="Calibri" panose="020F0502020204030204" pitchFamily="34" charset="0"/>
              </a:rPr>
            </a:br>
            <a:endParaRPr lang="en-US" sz="6600" b="1" dirty="0">
              <a:solidFill>
                <a:srgbClr val="00253F"/>
              </a:solidFill>
              <a:latin typeface="Calibri" panose="020F0502020204030204" pitchFamily="34" charset="0"/>
              <a:cs typeface="Calibri" panose="020F0502020204030204" pitchFamily="34" charset="0"/>
            </a:endParaRPr>
          </a:p>
          <a:p>
            <a:pPr lvl="0">
              <a:spcBef>
                <a:spcPts val="0"/>
              </a:spcBef>
              <a:buSzPct val="25000"/>
            </a:pPr>
            <a:br>
              <a:rPr lang="en-US" sz="6600" b="1" i="0" u="none" strike="noStrike" cap="none" baseline="0" dirty="0">
                <a:solidFill>
                  <a:srgbClr val="00253F"/>
                </a:solidFill>
                <a:latin typeface="Calibri" panose="020F0502020204030204" pitchFamily="34" charset="0"/>
                <a:cs typeface="Calibri" panose="020F0502020204030204" pitchFamily="34" charset="0"/>
                <a:sym typeface="Arial"/>
              </a:rPr>
            </a:br>
            <a:endParaRPr lang="en-US" sz="6600" b="1" i="0" u="none" strike="noStrike" cap="none" baseline="0" dirty="0">
              <a:solidFill>
                <a:srgbClr val="00253F"/>
              </a:solidFill>
              <a:latin typeface="Calibri" panose="020F0502020204030204" pitchFamily="34" charset="0"/>
              <a:cs typeface="Calibri" panose="020F0502020204030204" pitchFamily="34" charset="0"/>
              <a:sym typeface="Arial"/>
            </a:endParaRPr>
          </a:p>
        </p:txBody>
      </p:sp>
      <p:sp>
        <p:nvSpPr>
          <p:cNvPr id="94" name="Shape 94"/>
          <p:cNvSpPr txBox="1">
            <a:spLocks noGrp="1"/>
          </p:cNvSpPr>
          <p:nvPr>
            <p:ph type="body" idx="2"/>
          </p:nvPr>
        </p:nvSpPr>
        <p:spPr>
          <a:xfrm>
            <a:off x="941504" y="1943031"/>
            <a:ext cx="34747199" cy="2222569"/>
          </a:xfrm>
          <a:prstGeom prst="rect">
            <a:avLst/>
          </a:prstGeom>
          <a:noFill/>
          <a:ln>
            <a:noFill/>
          </a:ln>
        </p:spPr>
        <p:txBody>
          <a:bodyPr lIns="0" tIns="0" rIns="0" bIns="0" anchor="t" anchorCtr="0">
            <a:noAutofit/>
          </a:bodyPr>
          <a:lstStyle/>
          <a:p>
            <a:pPr lvl="0">
              <a:spcBef>
                <a:spcPts val="0"/>
              </a:spcBef>
              <a:buSzPct val="25000"/>
            </a:pPr>
            <a:r>
              <a:rPr lang="en-US" sz="3600" b="1" dirty="0">
                <a:solidFill>
                  <a:srgbClr val="004161"/>
                </a:solidFill>
                <a:latin typeface="Calibri" panose="020F0502020204030204" pitchFamily="34" charset="0"/>
                <a:cs typeface="Calibri" panose="020F0502020204030204" pitchFamily="34" charset="0"/>
              </a:rPr>
              <a:t>Akansha Agarwal, Darakshan Anwar and  Rishabh Garg</a:t>
            </a:r>
          </a:p>
          <a:p>
            <a:pPr lvl="0">
              <a:spcBef>
                <a:spcPts val="0"/>
              </a:spcBef>
              <a:buSzPct val="25000"/>
            </a:pPr>
            <a:r>
              <a:rPr lang="en-US" sz="3600" b="1" dirty="0">
                <a:solidFill>
                  <a:srgbClr val="004161"/>
                </a:solidFill>
                <a:latin typeface="Calibri" panose="020F0502020204030204" pitchFamily="34" charset="0"/>
                <a:cs typeface="Calibri" panose="020F0502020204030204" pitchFamily="34" charset="0"/>
              </a:rPr>
              <a:t>Department of Computer Science and Engineering, Texas A&amp;M University</a:t>
            </a:r>
          </a:p>
        </p:txBody>
      </p:sp>
      <p:sp>
        <p:nvSpPr>
          <p:cNvPr id="115" name="Shape 83"/>
          <p:cNvSpPr txBox="1"/>
          <p:nvPr/>
        </p:nvSpPr>
        <p:spPr>
          <a:xfrm>
            <a:off x="941504" y="30253252"/>
            <a:ext cx="10051919" cy="1819676"/>
          </a:xfrm>
          <a:prstGeom prst="rect">
            <a:avLst/>
          </a:prstGeom>
          <a:noFill/>
          <a:ln>
            <a:noFill/>
          </a:ln>
        </p:spPr>
        <p:txBody>
          <a:bodyPr lIns="91400" tIns="45700" rIns="91400" bIns="45700" anchor="t" anchorCtr="0">
            <a:noAutofit/>
          </a:bodyPr>
          <a:lstStyle/>
          <a:p>
            <a:pPr lvl="0" algn="just">
              <a:defRPr/>
            </a:pPr>
            <a:r>
              <a:rPr lang="en-US" sz="3200" b="1" dirty="0">
                <a:solidFill>
                  <a:schemeClr val="tx1"/>
                </a:solidFill>
                <a:latin typeface="Calibri" panose="020F0502020204030204" pitchFamily="34" charset="0"/>
                <a:cs typeface="Calibri" panose="020F0502020204030204" pitchFamily="34" charset="0"/>
              </a:rPr>
              <a:t>Sample Text</a:t>
            </a:r>
            <a:endParaRPr lang="en-US" sz="3200" dirty="0">
              <a:solidFill>
                <a:schemeClr val="tx1"/>
              </a:solidFill>
              <a:latin typeface="Calibri" panose="020F0502020204030204" pitchFamily="34" charset="0"/>
              <a:cs typeface="Calibri" panose="020F0502020204030204" pitchFamily="34" charset="0"/>
            </a:endParaRPr>
          </a:p>
        </p:txBody>
      </p:sp>
      <p:grpSp>
        <p:nvGrpSpPr>
          <p:cNvPr id="31" name="Group 30">
            <a:extLst>
              <a:ext uri="{FF2B5EF4-FFF2-40B4-BE49-F238E27FC236}">
                <a16:creationId xmlns:a16="http://schemas.microsoft.com/office/drawing/2014/main" id="{E5FB371E-84F7-4666-A18C-EB1D25FB9B5D}"/>
              </a:ext>
            </a:extLst>
          </p:cNvPr>
          <p:cNvGrpSpPr/>
          <p:nvPr/>
        </p:nvGrpSpPr>
        <p:grpSpPr>
          <a:xfrm>
            <a:off x="12874753" y="4165600"/>
            <a:ext cx="30300754" cy="13850206"/>
            <a:chOff x="13474567" y="4165600"/>
            <a:chExt cx="18065817" cy="13552327"/>
          </a:xfrm>
        </p:grpSpPr>
        <p:sp>
          <p:nvSpPr>
            <p:cNvPr id="32" name="Rectangle: Rounded Corners 138">
              <a:extLst>
                <a:ext uri="{FF2B5EF4-FFF2-40B4-BE49-F238E27FC236}">
                  <a16:creationId xmlns:a16="http://schemas.microsoft.com/office/drawing/2014/main" id="{C5EB3375-17A6-4C10-B612-3C79162C3B38}"/>
                </a:ext>
              </a:extLst>
            </p:cNvPr>
            <p:cNvSpPr/>
            <p:nvPr/>
          </p:nvSpPr>
          <p:spPr>
            <a:xfrm>
              <a:off x="13474567" y="4165600"/>
              <a:ext cx="18065817" cy="13552327"/>
            </a:xfrm>
            <a:prstGeom prst="roundRect">
              <a:avLst>
                <a:gd name="adj" fmla="val 4167"/>
              </a:avLst>
            </a:prstGeom>
            <a:solidFill>
              <a:schemeClr val="bg1"/>
            </a:solidFill>
            <a:ln w="9525">
              <a:solidFill>
                <a:srgbClr val="004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34" name="Rectangle: Top Corners Rounded 62">
              <a:extLst>
                <a:ext uri="{FF2B5EF4-FFF2-40B4-BE49-F238E27FC236}">
                  <a16:creationId xmlns:a16="http://schemas.microsoft.com/office/drawing/2014/main" id="{6E71E839-810F-491C-8147-6259ADA9E177}"/>
                </a:ext>
              </a:extLst>
            </p:cNvPr>
            <p:cNvSpPr/>
            <p:nvPr/>
          </p:nvSpPr>
          <p:spPr>
            <a:xfrm>
              <a:off x="13474567" y="4170377"/>
              <a:ext cx="18065817" cy="903631"/>
            </a:xfrm>
            <a:prstGeom prst="round2SameRect">
              <a:avLst>
                <a:gd name="adj1" fmla="val 50000"/>
                <a:gd name="adj2" fmla="val 0"/>
              </a:avLst>
            </a:prstGeom>
            <a:solidFill>
              <a:schemeClr val="accent2"/>
            </a:solidFill>
            <a:ln w="9525">
              <a:solidFill>
                <a:srgbClr val="004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atin typeface="Calibri" panose="020F0502020204030204" pitchFamily="34" charset="0"/>
                  <a:cs typeface="Calibri" panose="020F0502020204030204" pitchFamily="34" charset="0"/>
                </a:rPr>
                <a:t>Methods</a:t>
              </a:r>
            </a:p>
          </p:txBody>
        </p:sp>
      </p:grpSp>
      <p:grpSp>
        <p:nvGrpSpPr>
          <p:cNvPr id="36" name="Group 35">
            <a:extLst>
              <a:ext uri="{FF2B5EF4-FFF2-40B4-BE49-F238E27FC236}">
                <a16:creationId xmlns:a16="http://schemas.microsoft.com/office/drawing/2014/main" id="{0D354F0D-28CC-44BA-ABCF-5A79C7F83C5B}"/>
              </a:ext>
            </a:extLst>
          </p:cNvPr>
          <p:cNvGrpSpPr/>
          <p:nvPr/>
        </p:nvGrpSpPr>
        <p:grpSpPr>
          <a:xfrm>
            <a:off x="809988" y="10813219"/>
            <a:ext cx="11443366" cy="7202587"/>
            <a:chOff x="32472924" y="4173062"/>
            <a:chExt cx="10702596" cy="13544864"/>
          </a:xfrm>
        </p:grpSpPr>
        <p:sp>
          <p:nvSpPr>
            <p:cNvPr id="38" name="Rectangle: Rounded Corners 143">
              <a:extLst>
                <a:ext uri="{FF2B5EF4-FFF2-40B4-BE49-F238E27FC236}">
                  <a16:creationId xmlns:a16="http://schemas.microsoft.com/office/drawing/2014/main" id="{D7A73297-2C61-4D88-94DE-6F9CEAEEF70C}"/>
                </a:ext>
              </a:extLst>
            </p:cNvPr>
            <p:cNvSpPr/>
            <p:nvPr/>
          </p:nvSpPr>
          <p:spPr>
            <a:xfrm>
              <a:off x="32472924" y="4173063"/>
              <a:ext cx="10702596" cy="13544863"/>
            </a:xfrm>
            <a:prstGeom prst="roundRect">
              <a:avLst>
                <a:gd name="adj" fmla="val 5466"/>
              </a:avLst>
            </a:prstGeom>
            <a:solidFill>
              <a:schemeClr val="bg1"/>
            </a:solidFill>
            <a:ln w="9525">
              <a:solidFill>
                <a:srgbClr val="004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41" name="Rectangle: Top Corners Rounded 154">
              <a:extLst>
                <a:ext uri="{FF2B5EF4-FFF2-40B4-BE49-F238E27FC236}">
                  <a16:creationId xmlns:a16="http://schemas.microsoft.com/office/drawing/2014/main" id="{DDAB34DD-F165-45AD-A74B-FDF3477E1C31}"/>
                </a:ext>
              </a:extLst>
            </p:cNvPr>
            <p:cNvSpPr/>
            <p:nvPr/>
          </p:nvSpPr>
          <p:spPr>
            <a:xfrm>
              <a:off x="32472924" y="4173062"/>
              <a:ext cx="10702594" cy="903631"/>
            </a:xfrm>
            <a:prstGeom prst="round2SameRect">
              <a:avLst>
                <a:gd name="adj1" fmla="val 50000"/>
                <a:gd name="adj2" fmla="val 0"/>
              </a:avLst>
            </a:prstGeom>
            <a:solidFill>
              <a:schemeClr val="accent2"/>
            </a:solidFill>
            <a:ln w="9525">
              <a:solidFill>
                <a:srgbClr val="004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atin typeface="Calibri" panose="020F0502020204030204" pitchFamily="34" charset="0"/>
                  <a:cs typeface="Calibri" panose="020F0502020204030204" pitchFamily="34" charset="0"/>
                </a:rPr>
                <a:t>Related-work</a:t>
              </a:r>
            </a:p>
          </p:txBody>
        </p:sp>
      </p:grpSp>
      <p:grpSp>
        <p:nvGrpSpPr>
          <p:cNvPr id="43" name="Group 42">
            <a:extLst>
              <a:ext uri="{FF2B5EF4-FFF2-40B4-BE49-F238E27FC236}">
                <a16:creationId xmlns:a16="http://schemas.microsoft.com/office/drawing/2014/main" id="{A17D6708-A6A6-4365-8500-A7AE24BBB856}"/>
              </a:ext>
            </a:extLst>
          </p:cNvPr>
          <p:cNvGrpSpPr/>
          <p:nvPr/>
        </p:nvGrpSpPr>
        <p:grpSpPr>
          <a:xfrm>
            <a:off x="715694" y="18591227"/>
            <a:ext cx="30824690" cy="13601580"/>
            <a:chOff x="715694" y="18591227"/>
            <a:chExt cx="30824690" cy="13601580"/>
          </a:xfrm>
        </p:grpSpPr>
        <p:sp>
          <p:nvSpPr>
            <p:cNvPr id="44" name="Rectangle: Rounded Corners 24">
              <a:extLst>
                <a:ext uri="{FF2B5EF4-FFF2-40B4-BE49-F238E27FC236}">
                  <a16:creationId xmlns:a16="http://schemas.microsoft.com/office/drawing/2014/main" id="{B869A3AF-84C8-4EA8-A7BE-D176408F5E26}"/>
                </a:ext>
              </a:extLst>
            </p:cNvPr>
            <p:cNvSpPr/>
            <p:nvPr/>
          </p:nvSpPr>
          <p:spPr>
            <a:xfrm>
              <a:off x="715696" y="18591227"/>
              <a:ext cx="30824688" cy="13601580"/>
            </a:xfrm>
            <a:prstGeom prst="roundRect">
              <a:avLst>
                <a:gd name="adj" fmla="val 4342"/>
              </a:avLst>
            </a:prstGeom>
            <a:solidFill>
              <a:schemeClr val="bg1"/>
            </a:solidFill>
            <a:ln w="9525">
              <a:solidFill>
                <a:srgbClr val="004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46" name="Rectangle: Top Corners Rounded 151">
              <a:extLst>
                <a:ext uri="{FF2B5EF4-FFF2-40B4-BE49-F238E27FC236}">
                  <a16:creationId xmlns:a16="http://schemas.microsoft.com/office/drawing/2014/main" id="{EACA7497-44F7-4737-83CD-200C9578DCD8}"/>
                </a:ext>
              </a:extLst>
            </p:cNvPr>
            <p:cNvSpPr/>
            <p:nvPr/>
          </p:nvSpPr>
          <p:spPr>
            <a:xfrm>
              <a:off x="715694" y="18591608"/>
              <a:ext cx="30824689" cy="903631"/>
            </a:xfrm>
            <a:prstGeom prst="round2SameRect">
              <a:avLst>
                <a:gd name="adj1" fmla="val 50000"/>
                <a:gd name="adj2" fmla="val 0"/>
              </a:avLst>
            </a:prstGeom>
            <a:solidFill>
              <a:schemeClr val="accent2"/>
            </a:solidFill>
            <a:ln w="9525">
              <a:solidFill>
                <a:srgbClr val="004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atin typeface="Calibri" panose="020F0502020204030204" pitchFamily="34" charset="0"/>
                  <a:cs typeface="Calibri" panose="020F0502020204030204" pitchFamily="34" charset="0"/>
                </a:rPr>
                <a:t>Experiments/results</a:t>
              </a:r>
            </a:p>
          </p:txBody>
        </p:sp>
      </p:grpSp>
      <p:grpSp>
        <p:nvGrpSpPr>
          <p:cNvPr id="48" name="Group 47">
            <a:extLst>
              <a:ext uri="{FF2B5EF4-FFF2-40B4-BE49-F238E27FC236}">
                <a16:creationId xmlns:a16="http://schemas.microsoft.com/office/drawing/2014/main" id="{123929E3-110F-4AE9-8B63-64449614D24E}"/>
              </a:ext>
            </a:extLst>
          </p:cNvPr>
          <p:cNvGrpSpPr/>
          <p:nvPr/>
        </p:nvGrpSpPr>
        <p:grpSpPr>
          <a:xfrm>
            <a:off x="32512792" y="18740721"/>
            <a:ext cx="10702595" cy="8519489"/>
            <a:chOff x="32472924" y="18586004"/>
            <a:chExt cx="10702595" cy="7040056"/>
          </a:xfrm>
        </p:grpSpPr>
        <p:sp>
          <p:nvSpPr>
            <p:cNvPr id="49" name="Rectangle: Rounded Corners 125">
              <a:extLst>
                <a:ext uri="{FF2B5EF4-FFF2-40B4-BE49-F238E27FC236}">
                  <a16:creationId xmlns:a16="http://schemas.microsoft.com/office/drawing/2014/main" id="{66F9AE0C-FFDA-430B-8104-4E012831C548}"/>
                </a:ext>
              </a:extLst>
            </p:cNvPr>
            <p:cNvSpPr/>
            <p:nvPr/>
          </p:nvSpPr>
          <p:spPr>
            <a:xfrm>
              <a:off x="32472924" y="18591227"/>
              <a:ext cx="10702595" cy="7034833"/>
            </a:xfrm>
            <a:prstGeom prst="roundRect">
              <a:avLst>
                <a:gd name="adj" fmla="val 8288"/>
              </a:avLst>
            </a:prstGeom>
            <a:solidFill>
              <a:schemeClr val="bg1"/>
            </a:solidFill>
            <a:ln w="9525">
              <a:solidFill>
                <a:srgbClr val="004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L</a:t>
              </a:r>
            </a:p>
          </p:txBody>
        </p:sp>
        <p:sp>
          <p:nvSpPr>
            <p:cNvPr id="51" name="Rectangle: Top Corners Rounded 148">
              <a:extLst>
                <a:ext uri="{FF2B5EF4-FFF2-40B4-BE49-F238E27FC236}">
                  <a16:creationId xmlns:a16="http://schemas.microsoft.com/office/drawing/2014/main" id="{4AE25A6B-76AF-489B-B3FE-098C8462B5F2}"/>
                </a:ext>
              </a:extLst>
            </p:cNvPr>
            <p:cNvSpPr/>
            <p:nvPr/>
          </p:nvSpPr>
          <p:spPr>
            <a:xfrm>
              <a:off x="32472924" y="18586004"/>
              <a:ext cx="10702594" cy="1464829"/>
            </a:xfrm>
            <a:prstGeom prst="round2SameRect">
              <a:avLst>
                <a:gd name="adj1" fmla="val 50000"/>
                <a:gd name="adj2" fmla="val 0"/>
              </a:avLst>
            </a:prstGeom>
            <a:solidFill>
              <a:schemeClr val="accent2"/>
            </a:solidFill>
            <a:ln w="9525">
              <a:solidFill>
                <a:srgbClr val="004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atin typeface="Calibri" panose="020F0502020204030204" pitchFamily="34" charset="0"/>
                  <a:cs typeface="Calibri" panose="020F0502020204030204" pitchFamily="34" charset="0"/>
                </a:rPr>
                <a:t>Discussion, Limitations and Improvement</a:t>
              </a:r>
            </a:p>
          </p:txBody>
        </p:sp>
      </p:grpSp>
      <p:grpSp>
        <p:nvGrpSpPr>
          <p:cNvPr id="53" name="Group 52">
            <a:extLst>
              <a:ext uri="{FF2B5EF4-FFF2-40B4-BE49-F238E27FC236}">
                <a16:creationId xmlns:a16="http://schemas.microsoft.com/office/drawing/2014/main" id="{00844300-2271-4ECF-8947-523128F0B7B6}"/>
              </a:ext>
            </a:extLst>
          </p:cNvPr>
          <p:cNvGrpSpPr/>
          <p:nvPr/>
        </p:nvGrpSpPr>
        <p:grpSpPr>
          <a:xfrm>
            <a:off x="32472924" y="27656144"/>
            <a:ext cx="10742464" cy="4416784"/>
            <a:chOff x="32433056" y="26567728"/>
            <a:chExt cx="10742464" cy="4694584"/>
          </a:xfrm>
        </p:grpSpPr>
        <p:sp>
          <p:nvSpPr>
            <p:cNvPr id="54" name="Rectangle: Rounded Corners 136">
              <a:extLst>
                <a:ext uri="{FF2B5EF4-FFF2-40B4-BE49-F238E27FC236}">
                  <a16:creationId xmlns:a16="http://schemas.microsoft.com/office/drawing/2014/main" id="{B35AAC45-3F13-4E42-B8E4-DD936BA35B92}"/>
                </a:ext>
              </a:extLst>
            </p:cNvPr>
            <p:cNvSpPr/>
            <p:nvPr/>
          </p:nvSpPr>
          <p:spPr>
            <a:xfrm>
              <a:off x="32472924" y="27344587"/>
              <a:ext cx="10702596" cy="3917725"/>
            </a:xfrm>
            <a:prstGeom prst="roundRect">
              <a:avLst>
                <a:gd name="adj" fmla="val 10703"/>
              </a:avLst>
            </a:prstGeom>
            <a:solidFill>
              <a:schemeClr val="bg1"/>
            </a:solidFill>
            <a:ln w="9525">
              <a:solidFill>
                <a:srgbClr val="004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56" name="Rectangle: Top Corners Rounded 163">
              <a:extLst>
                <a:ext uri="{FF2B5EF4-FFF2-40B4-BE49-F238E27FC236}">
                  <a16:creationId xmlns:a16="http://schemas.microsoft.com/office/drawing/2014/main" id="{61D477E2-EE85-4916-B452-3410541F63F5}"/>
                </a:ext>
              </a:extLst>
            </p:cNvPr>
            <p:cNvSpPr/>
            <p:nvPr/>
          </p:nvSpPr>
          <p:spPr>
            <a:xfrm>
              <a:off x="32433056" y="26567728"/>
              <a:ext cx="10702594" cy="903631"/>
            </a:xfrm>
            <a:prstGeom prst="round2SameRect">
              <a:avLst>
                <a:gd name="adj1" fmla="val 50000"/>
                <a:gd name="adj2" fmla="val 0"/>
              </a:avLst>
            </a:prstGeom>
            <a:solidFill>
              <a:schemeClr val="accent2"/>
            </a:solidFill>
            <a:ln w="9525">
              <a:solidFill>
                <a:srgbClr val="004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atin typeface="Calibri" panose="020F0502020204030204" pitchFamily="34" charset="0"/>
                  <a:cs typeface="Calibri" panose="020F0502020204030204" pitchFamily="34" charset="0"/>
                </a:rPr>
                <a:t>Acknowledgements / References</a:t>
              </a:r>
            </a:p>
          </p:txBody>
        </p:sp>
      </p:grpSp>
      <p:grpSp>
        <p:nvGrpSpPr>
          <p:cNvPr id="25" name="Group 24">
            <a:extLst>
              <a:ext uri="{FF2B5EF4-FFF2-40B4-BE49-F238E27FC236}">
                <a16:creationId xmlns:a16="http://schemas.microsoft.com/office/drawing/2014/main" id="{B1636730-1CF8-4A30-A507-2B2CC327B392}"/>
              </a:ext>
            </a:extLst>
          </p:cNvPr>
          <p:cNvGrpSpPr/>
          <p:nvPr/>
        </p:nvGrpSpPr>
        <p:grpSpPr>
          <a:xfrm>
            <a:off x="809988" y="4170378"/>
            <a:ext cx="11349072" cy="6217206"/>
            <a:chOff x="715696" y="4153709"/>
            <a:chExt cx="10702594" cy="13564218"/>
          </a:xfrm>
        </p:grpSpPr>
        <p:sp>
          <p:nvSpPr>
            <p:cNvPr id="26" name="Rectangle: Rounded Corners 25">
              <a:extLst>
                <a:ext uri="{FF2B5EF4-FFF2-40B4-BE49-F238E27FC236}">
                  <a16:creationId xmlns:a16="http://schemas.microsoft.com/office/drawing/2014/main" id="{0D0B45B8-31B4-46D0-B461-A5B0120B6A75}"/>
                </a:ext>
              </a:extLst>
            </p:cNvPr>
            <p:cNvSpPr/>
            <p:nvPr/>
          </p:nvSpPr>
          <p:spPr>
            <a:xfrm>
              <a:off x="715696" y="4170378"/>
              <a:ext cx="10702594" cy="13547549"/>
            </a:xfrm>
            <a:prstGeom prst="roundRect">
              <a:avLst>
                <a:gd name="adj" fmla="val 6193"/>
              </a:avLst>
            </a:prstGeom>
            <a:solidFill>
              <a:schemeClr val="bg1"/>
            </a:solidFill>
            <a:ln w="9525">
              <a:solidFill>
                <a:srgbClr val="004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30" name="Rectangle: Top Corners Rounded 160">
              <a:extLst>
                <a:ext uri="{FF2B5EF4-FFF2-40B4-BE49-F238E27FC236}">
                  <a16:creationId xmlns:a16="http://schemas.microsoft.com/office/drawing/2014/main" id="{6A193460-D6E9-439C-A723-DFC783EE3731}"/>
                </a:ext>
              </a:extLst>
            </p:cNvPr>
            <p:cNvSpPr/>
            <p:nvPr/>
          </p:nvSpPr>
          <p:spPr>
            <a:xfrm>
              <a:off x="715696" y="4153709"/>
              <a:ext cx="10702594" cy="903631"/>
            </a:xfrm>
            <a:prstGeom prst="round2SameRect">
              <a:avLst>
                <a:gd name="adj1" fmla="val 50000"/>
                <a:gd name="adj2" fmla="val 0"/>
              </a:avLst>
            </a:prstGeom>
            <a:solidFill>
              <a:schemeClr val="accent2"/>
            </a:solidFill>
            <a:ln w="9525">
              <a:solidFill>
                <a:srgbClr val="004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atin typeface="Calibri" panose="020F0502020204030204" pitchFamily="34" charset="0"/>
                  <a:cs typeface="Calibri" panose="020F0502020204030204" pitchFamily="34" charset="0"/>
                </a:rPr>
                <a:t>Introduction</a:t>
              </a:r>
            </a:p>
          </p:txBody>
        </p:sp>
      </p:grpSp>
      <p:sp>
        <p:nvSpPr>
          <p:cNvPr id="2" name="TextBox 1"/>
          <p:cNvSpPr txBox="1"/>
          <p:nvPr/>
        </p:nvSpPr>
        <p:spPr>
          <a:xfrm>
            <a:off x="1074257" y="4454455"/>
            <a:ext cx="10726240" cy="5940088"/>
          </a:xfrm>
          <a:prstGeom prst="rect">
            <a:avLst/>
          </a:prstGeom>
          <a:noFill/>
        </p:spPr>
        <p:txBody>
          <a:bodyPr wrap="square" rtlCol="0">
            <a:spAutoFit/>
          </a:bodyPr>
          <a:lstStyle/>
          <a:p>
            <a:endParaRPr lang="en-US" sz="4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Movie posters have a major influence in depicting the content of the movie. A good movie poster can attract a lot of viewers if it illustrates the content well. It is crucial for the success of a movie that particular genre(s) admirers get motivated to watch the movie by just looking at its poster. </a:t>
            </a:r>
            <a:r>
              <a:rPr lang="en-US" sz="2400" dirty="0">
                <a:latin typeface="Calibri" panose="020F0502020204030204" pitchFamily="34" charset="0"/>
                <a:cs typeface="Calibri" panose="020F0502020204030204" pitchFamily="34" charset="0"/>
              </a:rPr>
              <a:t>Our goal is to classify movie posters based on some well know genres. </a:t>
            </a:r>
          </a:p>
          <a:p>
            <a:r>
              <a:rPr lang="en-US" sz="2400" dirty="0">
                <a:latin typeface="Calibri" panose="020F0502020204030204" pitchFamily="34" charset="0"/>
                <a:cs typeface="Calibri" panose="020F0502020204030204" pitchFamily="34" charset="0"/>
              </a:rPr>
              <a:t>A convolutional neural network  is used to classify multiple-labels/genres of each movie.  The idea is to feed pre-processed movie posters using Object detection to Neural Network. This preprocessing is done using two techniques, by taking center area of each poster image and by using union of corners of different bounding boxes obtained for each poster image.</a:t>
            </a:r>
          </a:p>
          <a:p>
            <a:r>
              <a:rPr lang="en-US" sz="2400" dirty="0">
                <a:latin typeface="Calibri" panose="020F0502020204030204" pitchFamily="34" charset="0"/>
                <a:cs typeface="Calibri" panose="020F0502020204030204" pitchFamily="34" charset="0"/>
              </a:rPr>
              <a:t>According to the survey conducted by Sean Maxfield[5], the mean effect of movie genre on movie-viewing is 7.68 on a scale of 1-10, where 10 represents highest influence.</a:t>
            </a:r>
          </a:p>
          <a:p>
            <a:endParaRPr lang="en-US" sz="2400" dirty="0">
              <a:latin typeface="Calibri" panose="020F0502020204030204" pitchFamily="34" charset="0"/>
              <a:cs typeface="Calibri" panose="020F0502020204030204" pitchFamily="34" charset="0"/>
            </a:endParaRPr>
          </a:p>
        </p:txBody>
      </p:sp>
      <p:sp>
        <p:nvSpPr>
          <p:cNvPr id="27" name="TextBox 26"/>
          <p:cNvSpPr txBox="1"/>
          <p:nvPr/>
        </p:nvSpPr>
        <p:spPr>
          <a:xfrm>
            <a:off x="13618029" y="5299093"/>
            <a:ext cx="28803771" cy="12218730"/>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Approach: Our approach is to process the important areas of the poster which contains most useful information, like center of the poster or areas that consist objects. And feed these relevant processed data to the convolutional neural network. This kind of efficient data pre-processing to extract important features helps neural network  to perform better. Below are the steps involved.</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1. Dataset, Web Scraping and One Hot encoding: </a:t>
            </a:r>
            <a:r>
              <a:rPr lang="en-US" sz="2400" dirty="0">
                <a:latin typeface="Calibri" panose="020F0502020204030204" pitchFamily="34" charset="0"/>
                <a:cs typeface="Calibri" panose="020F0502020204030204" pitchFamily="34" charset="0"/>
              </a:rPr>
              <a:t>Used the IMDB dataset that contains links for movie posters. Web scrapping is used to retrieve posters using beautiful soup package.</a:t>
            </a:r>
            <a:r>
              <a:rPr lang="en-IN" sz="2400" dirty="0">
                <a:latin typeface="Calibri" panose="020F0502020204030204" pitchFamily="34" charset="0"/>
                <a:cs typeface="Calibri" panose="020F0502020204030204" pitchFamily="34" charset="0"/>
              </a:rPr>
              <a:t> Since a movie may belong to multiple genres,     this is a multi-label image classification problem. </a:t>
            </a:r>
            <a:r>
              <a:rPr lang="en-US" sz="2400" dirty="0">
                <a:latin typeface="Calibri" panose="020F0502020204030204" pitchFamily="34" charset="0"/>
                <a:cs typeface="Calibri" panose="020F0502020204030204" pitchFamily="34" charset="0"/>
              </a:rPr>
              <a:t> One hot encoding is done for label in such a way that  target label vector consists 1 in a position if that particular genre is present otherwise 0. </a:t>
            </a:r>
          </a:p>
          <a:p>
            <a:r>
              <a:rPr lang="en-US" sz="2400" dirty="0">
                <a:latin typeface="Calibri" panose="020F0502020204030204" pitchFamily="34" charset="0"/>
                <a:cs typeface="Calibri" panose="020F0502020204030204" pitchFamily="34" charset="0"/>
              </a:rPr>
              <a:t>2. </a:t>
            </a:r>
            <a:r>
              <a:rPr lang="en-US" sz="2400" b="1" dirty="0">
                <a:latin typeface="Calibri" panose="020F0502020204030204" pitchFamily="34" charset="0"/>
                <a:cs typeface="Calibri" panose="020F0502020204030204" pitchFamily="34" charset="0"/>
              </a:rPr>
              <a:t>Resampling:  </a:t>
            </a:r>
            <a:r>
              <a:rPr lang="en-US" sz="2400" dirty="0">
                <a:latin typeface="Calibri" panose="020F0502020204030204" pitchFamily="34" charset="0"/>
                <a:cs typeface="Calibri" panose="020F0502020204030204" pitchFamily="34" charset="0"/>
              </a:rPr>
              <a:t>Picked top 10 genres by count and popularity and resampled  to maintain a balanced proportion of samples  for each  genre in the dataset. After resampling , 1000 images of each genre are used , where images  maybe overlapping for two(or more) genres as one movie poster can be classified  into multiple labels/genres.</a:t>
            </a:r>
          </a:p>
          <a:p>
            <a:r>
              <a:rPr lang="en-US" sz="2400" dirty="0">
                <a:latin typeface="Calibri" panose="020F0502020204030204" pitchFamily="34" charset="0"/>
                <a:cs typeface="Calibri" panose="020F0502020204030204" pitchFamily="34" charset="0"/>
              </a:rPr>
              <a:t>3. </a:t>
            </a:r>
            <a:r>
              <a:rPr lang="en-US" sz="2400" b="1" dirty="0">
                <a:latin typeface="Calibri" panose="020F0502020204030204" pitchFamily="34" charset="0"/>
                <a:cs typeface="Calibri" panose="020F0502020204030204" pitchFamily="34" charset="0"/>
              </a:rPr>
              <a:t>Preprocessing approaches: </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	Approach 1: Original movie poster is given as  input to CNN.</a:t>
            </a:r>
          </a:p>
          <a:p>
            <a:r>
              <a:rPr lang="en-US" sz="2400" dirty="0">
                <a:latin typeface="Calibri" panose="020F0502020204030204" pitchFamily="34" charset="0"/>
                <a:cs typeface="Calibri" panose="020F0502020204030204" pitchFamily="34" charset="0"/>
              </a:rPr>
              <a:t>	Approach 2: Center part of movie poster is cropped and given as input to CNN.</a:t>
            </a:r>
          </a:p>
          <a:p>
            <a:r>
              <a:rPr lang="en-US" sz="2400" dirty="0">
                <a:latin typeface="Calibri" panose="020F0502020204030204" pitchFamily="34" charset="0"/>
                <a:cs typeface="Calibri" panose="020F0502020204030204" pitchFamily="34" charset="0"/>
              </a:rPr>
              <a:t>	Approach 3: First object detection is performed on each movie poster and then area formed from union of</a:t>
            </a:r>
          </a:p>
          <a:p>
            <a:r>
              <a:rPr lang="en-US" sz="2400" dirty="0">
                <a:latin typeface="Calibri" panose="020F0502020204030204" pitchFamily="34" charset="0"/>
                <a:cs typeface="Calibri" panose="020F0502020204030204" pitchFamily="34" charset="0"/>
              </a:rPr>
              <a:t>                                    bounding boxes for each detected object in the poster is cropped and given as input to CNN.              </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4. </a:t>
            </a:r>
            <a:r>
              <a:rPr lang="en-US" sz="2400" b="1" dirty="0">
                <a:latin typeface="Calibri" panose="020F0502020204030204" pitchFamily="34" charset="0"/>
                <a:cs typeface="Calibri" panose="020F0502020204030204" pitchFamily="34" charset="0"/>
              </a:rPr>
              <a:t>Convolutional Neural Network Architecture:</a:t>
            </a:r>
          </a:p>
          <a:p>
            <a:br>
              <a:rPr lang="en-US" sz="2400" dirty="0">
                <a:latin typeface="Calibri" panose="020F0502020204030204" pitchFamily="34" charset="0"/>
                <a:cs typeface="Calibri" panose="020F0502020204030204" pitchFamily="34" charset="0"/>
              </a:rPr>
            </a:br>
            <a:br>
              <a:rPr lang="en-US" sz="2400" dirty="0">
                <a:latin typeface="Calibri" panose="020F0502020204030204" pitchFamily="34" charset="0"/>
                <a:cs typeface="Calibri" panose="020F0502020204030204" pitchFamily="34" charset="0"/>
              </a:rPr>
            </a:br>
            <a:endParaRPr lang="en-US" sz="4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In the above Network, first two layers are Conv2D with 32 and 64  filters of dimensions 3x3 respectively, followed by Max Pooling  with stride 2. Again, it has two layers of Conv2D with 64  filters of dimensions 3x3 each, followed by  Max Pooling with stride 2. Afterwards, there is a flatten layer  followed by two dense layers of size 128 and 10 respectively.</a:t>
            </a:r>
            <a:r>
              <a:rPr lang="en-IN" sz="2400" dirty="0">
                <a:latin typeface="Calibri" panose="020F0502020204030204" pitchFamily="34" charset="0"/>
                <a:cs typeface="Calibri" panose="020F0502020204030204" pitchFamily="34" charset="0"/>
              </a:rPr>
              <a:t> The activation function of each layer is </a:t>
            </a:r>
            <a:r>
              <a:rPr lang="en-IN" sz="2400" dirty="0" err="1">
                <a:latin typeface="Calibri" panose="020F0502020204030204" pitchFamily="34" charset="0"/>
                <a:cs typeface="Calibri" panose="020F0502020204030204" pitchFamily="34" charset="0"/>
              </a:rPr>
              <a:t>ReLU</a:t>
            </a:r>
            <a:r>
              <a:rPr lang="en-IN" sz="2400" dirty="0">
                <a:latin typeface="Calibri" panose="020F0502020204030204" pitchFamily="34" charset="0"/>
                <a:cs typeface="Calibri" panose="020F0502020204030204" pitchFamily="34" charset="0"/>
              </a:rPr>
              <a:t> except  for the last layer where  sigmoid  is used to deal with a multi-label classification problem</a:t>
            </a:r>
            <a:r>
              <a:rPr lang="en-US" sz="2400" dirty="0">
                <a:latin typeface="Calibri" panose="020F0502020204030204" pitchFamily="34" charset="0"/>
                <a:cs typeface="Calibri" panose="020F0502020204030204" pitchFamily="34" charset="0"/>
              </a:rPr>
              <a:t>.  50% dropout has been used for some layers.</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4. </a:t>
            </a:r>
            <a:r>
              <a:rPr lang="en-US" sz="2400" b="1" dirty="0">
                <a:latin typeface="Calibri" panose="020F0502020204030204" pitchFamily="34" charset="0"/>
                <a:cs typeface="Calibri" panose="020F0502020204030204" pitchFamily="34" charset="0"/>
              </a:rPr>
              <a:t>Hyperparameters tuning: </a:t>
            </a:r>
            <a:r>
              <a:rPr lang="en-US" sz="2400" dirty="0">
                <a:latin typeface="Calibri" panose="020F0502020204030204" pitchFamily="34" charset="0"/>
                <a:cs typeface="Calibri" panose="020F0502020204030204" pitchFamily="34" charset="0"/>
              </a:rPr>
              <a:t>To tune our model, we used different combinations of epochs and batch sizes, details of which can be found in the Results Table.</a:t>
            </a:r>
          </a:p>
          <a:p>
            <a:r>
              <a:rPr lang="en-US" sz="2400" dirty="0">
                <a:latin typeface="Calibri" panose="020F0502020204030204" pitchFamily="34" charset="0"/>
                <a:cs typeface="Calibri" panose="020F0502020204030204" pitchFamily="34" charset="0"/>
              </a:rPr>
              <a:t>5</a:t>
            </a:r>
            <a:r>
              <a:rPr lang="en-US" sz="2400" b="1" dirty="0">
                <a:latin typeface="Calibri" panose="020F0502020204030204" pitchFamily="34" charset="0"/>
                <a:cs typeface="Calibri" panose="020F0502020204030204" pitchFamily="34" charset="0"/>
              </a:rPr>
              <a:t>. Predication Evaluation </a:t>
            </a:r>
            <a:r>
              <a:rPr lang="en-US" sz="2400" dirty="0">
                <a:latin typeface="Calibri" panose="020F0502020204030204" pitchFamily="34" charset="0"/>
                <a:cs typeface="Calibri" panose="020F0502020204030204" pitchFamily="34" charset="0"/>
              </a:rPr>
              <a:t>: </a:t>
            </a:r>
            <a:r>
              <a:rPr lang="en-IN" sz="2400" dirty="0">
                <a:latin typeface="Calibri" panose="020F0502020204030204" pitchFamily="34" charset="0"/>
                <a:cs typeface="Calibri" panose="020F0502020204030204" pitchFamily="34" charset="0"/>
              </a:rPr>
              <a:t>The output of the network is an M-dimensional probability vector, where each dimension indicates how likely a given poster belongs to a movie genre .Three metrices are considered for prediction.                                     </a:t>
            </a:r>
          </a:p>
          <a:p>
            <a:r>
              <a:rPr lang="en-IN"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Metric 1:  A threshold of 0.5 is taken. If  the </a:t>
            </a:r>
            <a:r>
              <a:rPr lang="en-IN" sz="2400" dirty="0">
                <a:latin typeface="Calibri" panose="020F0502020204030204" pitchFamily="34" charset="0"/>
                <a:cs typeface="Calibri" panose="020F0502020204030204" pitchFamily="34" charset="0"/>
              </a:rPr>
              <a:t>output probability of a particular genre is larger than the given threshold, poster belongs to that movie genre.</a:t>
            </a:r>
          </a:p>
          <a:p>
            <a:r>
              <a:rPr lang="en-IN"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Metric</a:t>
            </a:r>
            <a:r>
              <a:rPr lang="en-IN" sz="2400" dirty="0">
                <a:latin typeface="Calibri" panose="020F0502020204030204" pitchFamily="34" charset="0"/>
                <a:cs typeface="Calibri" panose="020F0502020204030204" pitchFamily="34" charset="0"/>
              </a:rPr>
              <a:t> 2: Takes into account the partial correctness(weighted) in multi-label classification.</a:t>
            </a:r>
          </a:p>
          <a:p>
            <a:r>
              <a:rPr lang="en-IN"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Metric</a:t>
            </a:r>
            <a:r>
              <a:rPr lang="en-IN" sz="2400" dirty="0">
                <a:latin typeface="Calibri" panose="020F0502020204030204" pitchFamily="34" charset="0"/>
                <a:cs typeface="Calibri" panose="020F0502020204030204" pitchFamily="34" charset="0"/>
              </a:rPr>
              <a:t> 3:  Top k genres  with highest probability are taken and evaluated, where k would be equal to number of genres a particular movie has.</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     </a:t>
            </a:r>
          </a:p>
        </p:txBody>
      </p:sp>
      <p:sp>
        <p:nvSpPr>
          <p:cNvPr id="28" name="TextBox 27"/>
          <p:cNvSpPr txBox="1"/>
          <p:nvPr/>
        </p:nvSpPr>
        <p:spPr>
          <a:xfrm>
            <a:off x="1234926" y="12167886"/>
            <a:ext cx="10593488" cy="4893647"/>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Previous work on genre detection using movie posters  demonstrates the extraction of semantic features like Theme, Emotion, Nationality, Composition, Layout, Number of males and females, Background focus, dominant colour and Background color from the movie poster using Neural Network and combining these features for predicting the genre[1].</a:t>
            </a:r>
          </a:p>
          <a:p>
            <a:r>
              <a:rPr lang="en-US" sz="2400" dirty="0">
                <a:latin typeface="Calibri" panose="020F0502020204030204" pitchFamily="34" charset="0"/>
                <a:cs typeface="Calibri" panose="020F0502020204030204" pitchFamily="34" charset="0"/>
              </a:rPr>
              <a:t>Another research emphasizes the idea that colors present in a poster are essential in determining its genre ,for example dark colors may corresponds to the ‘horror’ genre. So,  features like colour and edge can be extracted from the movie poster and thus can be used for classifying  the movie into different genres[2].</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Another related work discusses the use of  object detection to extract object information combined with  visual representation feature extraction from the poster using deep neural network for classifying the movie posters [3].</a:t>
            </a:r>
          </a:p>
          <a:p>
            <a:endParaRPr lang="en-US" sz="2400" dirty="0">
              <a:latin typeface="Calibri" panose="020F0502020204030204" pitchFamily="34" charset="0"/>
              <a:cs typeface="Calibri" panose="020F0502020204030204" pitchFamily="34" charset="0"/>
            </a:endParaRPr>
          </a:p>
        </p:txBody>
      </p:sp>
      <p:sp>
        <p:nvSpPr>
          <p:cNvPr id="37" name="TextBox 36"/>
          <p:cNvSpPr txBox="1"/>
          <p:nvPr/>
        </p:nvSpPr>
        <p:spPr>
          <a:xfrm>
            <a:off x="1354013" y="20070660"/>
            <a:ext cx="27645530"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Tables Figures and Results - Visual</a:t>
            </a:r>
          </a:p>
        </p:txBody>
      </p:sp>
      <p:sp>
        <p:nvSpPr>
          <p:cNvPr id="40" name="TextBox 39"/>
          <p:cNvSpPr txBox="1"/>
          <p:nvPr/>
        </p:nvSpPr>
        <p:spPr>
          <a:xfrm>
            <a:off x="33004516" y="28104946"/>
            <a:ext cx="9639410" cy="3539430"/>
          </a:xfrm>
          <a:prstGeom prst="rect">
            <a:avLst/>
          </a:prstGeom>
          <a:noFill/>
        </p:spPr>
        <p:txBody>
          <a:bodyPr wrap="square" rtlCol="0">
            <a:spAutoFit/>
          </a:bodyPr>
          <a:lstStyle/>
          <a:p>
            <a:endParaRPr lang="en-IN" sz="24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[1] </a:t>
            </a:r>
            <a:r>
              <a:rPr lang="en-IN" sz="2000" dirty="0" err="1">
                <a:latin typeface="Calibri" panose="020F0502020204030204" pitchFamily="34" charset="0"/>
                <a:cs typeface="Calibri" panose="020F0502020204030204" pitchFamily="34" charset="0"/>
              </a:rPr>
              <a:t>Sorratat</a:t>
            </a:r>
            <a:r>
              <a:rPr lang="en-IN" sz="2000" dirty="0">
                <a:latin typeface="Calibri" panose="020F0502020204030204" pitchFamily="34" charset="0"/>
                <a:cs typeface="Calibri" panose="020F0502020204030204" pitchFamily="34" charset="0"/>
              </a:rPr>
              <a:t> </a:t>
            </a:r>
            <a:r>
              <a:rPr lang="en-IN" sz="2000" dirty="0" err="1">
                <a:latin typeface="Calibri" panose="020F0502020204030204" pitchFamily="34" charset="0"/>
                <a:cs typeface="Calibri" panose="020F0502020204030204" pitchFamily="34" charset="0"/>
              </a:rPr>
              <a:t>Sirattanajakarin</a:t>
            </a:r>
            <a:r>
              <a:rPr lang="en-IN" sz="2000" dirty="0">
                <a:latin typeface="Calibri" panose="020F0502020204030204" pitchFamily="34" charset="0"/>
                <a:cs typeface="Calibri" panose="020F0502020204030204" pitchFamily="34" charset="0"/>
              </a:rPr>
              <a:t>  and </a:t>
            </a:r>
            <a:r>
              <a:rPr lang="en-IN" sz="2000" dirty="0" err="1">
                <a:latin typeface="Calibri" panose="020F0502020204030204" pitchFamily="34" charset="0"/>
                <a:cs typeface="Calibri" panose="020F0502020204030204" pitchFamily="34" charset="0"/>
              </a:rPr>
              <a:t>Panita</a:t>
            </a:r>
            <a:r>
              <a:rPr lang="en-IN" sz="2000" dirty="0">
                <a:latin typeface="Calibri" panose="020F0502020204030204" pitchFamily="34" charset="0"/>
                <a:cs typeface="Calibri" panose="020F0502020204030204" pitchFamily="34" charset="0"/>
              </a:rPr>
              <a:t> </a:t>
            </a:r>
            <a:r>
              <a:rPr lang="en-IN" sz="2000" dirty="0" err="1">
                <a:latin typeface="Calibri" panose="020F0502020204030204" pitchFamily="34" charset="0"/>
                <a:cs typeface="Calibri" panose="020F0502020204030204" pitchFamily="34" charset="0"/>
              </a:rPr>
              <a:t>Thusaranon</a:t>
            </a:r>
            <a:r>
              <a:rPr lang="en-IN" sz="2000" dirty="0">
                <a:latin typeface="Calibri" panose="020F0502020204030204" pitchFamily="34" charset="0"/>
                <a:cs typeface="Calibri" panose="020F0502020204030204" pitchFamily="34" charset="0"/>
              </a:rPr>
              <a:t>, “Movie Genre in Multi-label Classification Using Semantic Extraction from Only Movie Poster”.</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[2]</a:t>
            </a:r>
            <a:r>
              <a:rPr lang="en-IN" sz="2000" dirty="0">
                <a:latin typeface="Calibri" panose="020F0502020204030204" pitchFamily="34" charset="0"/>
                <a:cs typeface="Calibri" panose="020F0502020204030204" pitchFamily="34" charset="0"/>
              </a:rPr>
              <a:t> Marina </a:t>
            </a:r>
            <a:r>
              <a:rPr lang="en-IN" sz="2000" dirty="0" err="1">
                <a:latin typeface="Calibri" panose="020F0502020204030204" pitchFamily="34" charset="0"/>
                <a:cs typeface="Calibri" panose="020F0502020204030204" pitchFamily="34" charset="0"/>
              </a:rPr>
              <a:t>Ivasic</a:t>
            </a:r>
            <a:r>
              <a:rPr lang="en-IN" sz="2000" dirty="0">
                <a:latin typeface="Calibri" panose="020F0502020204030204" pitchFamily="34" charset="0"/>
                <a:cs typeface="Calibri" panose="020F0502020204030204" pitchFamily="34" charset="0"/>
              </a:rPr>
              <a:t>-Kos, </a:t>
            </a:r>
            <a:r>
              <a:rPr lang="en-IN" sz="2000" dirty="0" err="1">
                <a:latin typeface="Calibri" panose="020F0502020204030204" pitchFamily="34" charset="0"/>
                <a:cs typeface="Calibri" panose="020F0502020204030204" pitchFamily="34" charset="0"/>
              </a:rPr>
              <a:t>Miran</a:t>
            </a:r>
            <a:r>
              <a:rPr lang="en-IN" sz="2000" dirty="0">
                <a:latin typeface="Calibri" panose="020F0502020204030204" pitchFamily="34" charset="0"/>
                <a:cs typeface="Calibri" panose="020F0502020204030204" pitchFamily="34" charset="0"/>
              </a:rPr>
              <a:t> </a:t>
            </a:r>
            <a:r>
              <a:rPr lang="en-IN" sz="2000" dirty="0" err="1">
                <a:latin typeface="Calibri" panose="020F0502020204030204" pitchFamily="34" charset="0"/>
                <a:cs typeface="Calibri" panose="020F0502020204030204" pitchFamily="34" charset="0"/>
              </a:rPr>
              <a:t>Pobar</a:t>
            </a:r>
            <a:r>
              <a:rPr lang="en-IN" sz="2000" dirty="0">
                <a:latin typeface="Calibri" panose="020F0502020204030204" pitchFamily="34" charset="0"/>
                <a:cs typeface="Calibri" panose="020F0502020204030204" pitchFamily="34" charset="0"/>
              </a:rPr>
              <a:t> and Luka </a:t>
            </a:r>
            <a:r>
              <a:rPr lang="en-IN" sz="2000" dirty="0" err="1">
                <a:latin typeface="Calibri" panose="020F0502020204030204" pitchFamily="34" charset="0"/>
                <a:cs typeface="Calibri" panose="020F0502020204030204" pitchFamily="34" charset="0"/>
              </a:rPr>
              <a:t>Mikec</a:t>
            </a:r>
            <a:r>
              <a:rPr lang="en-IN" sz="2000" dirty="0">
                <a:latin typeface="Calibri" panose="020F0502020204030204" pitchFamily="34" charset="0"/>
                <a:cs typeface="Calibri" panose="020F0502020204030204" pitchFamily="34" charset="0"/>
              </a:rPr>
              <a:t>, “Movie Posters Classification into Genres Based on Low-level Features”.</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[3]</a:t>
            </a:r>
            <a:r>
              <a:rPr lang="en-IN" sz="2000" dirty="0">
                <a:latin typeface="Calibri" panose="020F0502020204030204" pitchFamily="34" charset="0"/>
                <a:cs typeface="Calibri" panose="020F0502020204030204" pitchFamily="34" charset="0"/>
              </a:rPr>
              <a:t> Wei-Ta Chu  and Hung-</a:t>
            </a:r>
            <a:r>
              <a:rPr lang="en-IN" sz="2000" dirty="0" err="1">
                <a:latin typeface="Calibri" panose="020F0502020204030204" pitchFamily="34" charset="0"/>
                <a:cs typeface="Calibri" panose="020F0502020204030204" pitchFamily="34" charset="0"/>
              </a:rPr>
              <a:t>Jui</a:t>
            </a:r>
            <a:r>
              <a:rPr lang="en-IN" sz="2000" dirty="0">
                <a:latin typeface="Calibri" panose="020F0502020204030204" pitchFamily="34" charset="0"/>
                <a:cs typeface="Calibri" panose="020F0502020204030204" pitchFamily="34" charset="0"/>
              </a:rPr>
              <a:t> Guo, “Movie Genre Classification based on Poster Images with Deep Neural Networks</a:t>
            </a:r>
            <a:r>
              <a:rPr lang="en-US" sz="2000" dirty="0">
                <a:latin typeface="Calibri" panose="020F0502020204030204" pitchFamily="34" charset="0"/>
                <a:cs typeface="Calibri" panose="020F0502020204030204" pitchFamily="34" charset="0"/>
              </a:rPr>
              <a:t>”.</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[4] https://</a:t>
            </a:r>
            <a:r>
              <a:rPr lang="en-US" sz="2000" dirty="0" err="1">
                <a:latin typeface="Calibri" panose="020F0502020204030204" pitchFamily="34" charset="0"/>
                <a:cs typeface="Calibri" panose="020F0502020204030204" pitchFamily="34" charset="0"/>
              </a:rPr>
              <a:t>github.com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davideiacobs</a:t>
            </a:r>
            <a:r>
              <a:rPr lang="en-US" sz="2000" dirty="0">
                <a:latin typeface="Calibri" panose="020F0502020204030204" pitchFamily="34" charset="0"/>
                <a:cs typeface="Calibri" panose="020F0502020204030204" pitchFamily="34" charset="0"/>
              </a:rPr>
              <a:t>/-Movie-Genres-Classification-from-their-Poster-Image-using-CNNs.</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[5] [5] </a:t>
            </a:r>
            <a:r>
              <a:rPr lang="en-IN" sz="2000" dirty="0"/>
              <a:t>Sean Maxfield , “ANALYZING THE MOVIE-VIEWING AUDIENCE ”</a:t>
            </a:r>
            <a:endParaRPr lang="en-US" sz="2000" dirty="0">
              <a:latin typeface="Calibri" panose="020F0502020204030204" pitchFamily="34" charset="0"/>
              <a:cs typeface="Calibri" panose="020F0502020204030204" pitchFamily="34" charset="0"/>
            </a:endParaRPr>
          </a:p>
        </p:txBody>
      </p:sp>
      <p:pic>
        <p:nvPicPr>
          <p:cNvPr id="7" name="Picture 6" descr="A close up of a piece of paper&#10;&#10;Description automatically generated">
            <a:extLst>
              <a:ext uri="{FF2B5EF4-FFF2-40B4-BE49-F238E27FC236}">
                <a16:creationId xmlns:a16="http://schemas.microsoft.com/office/drawing/2014/main" id="{FEF488BD-B532-A640-AD4A-5AC9822F0196}"/>
              </a:ext>
            </a:extLst>
          </p:cNvPr>
          <p:cNvPicPr>
            <a:picLocks noChangeAspect="1"/>
          </p:cNvPicPr>
          <p:nvPr/>
        </p:nvPicPr>
        <p:blipFill>
          <a:blip r:embed="rId3"/>
          <a:stretch>
            <a:fillRect/>
          </a:stretch>
        </p:blipFill>
        <p:spPr>
          <a:xfrm>
            <a:off x="14004327" y="10155626"/>
            <a:ext cx="14737707" cy="3520800"/>
          </a:xfrm>
          <a:prstGeom prst="rect">
            <a:avLst/>
          </a:prstGeom>
        </p:spPr>
      </p:pic>
      <p:graphicFrame>
        <p:nvGraphicFramePr>
          <p:cNvPr id="8" name="Table 7">
            <a:extLst>
              <a:ext uri="{FF2B5EF4-FFF2-40B4-BE49-F238E27FC236}">
                <a16:creationId xmlns:a16="http://schemas.microsoft.com/office/drawing/2014/main" id="{C4442D59-E3F5-5448-8D53-8AE57E5BCF98}"/>
              </a:ext>
            </a:extLst>
          </p:cNvPr>
          <p:cNvGraphicFramePr>
            <a:graphicFrameLocks noGrp="1"/>
          </p:cNvGraphicFramePr>
          <p:nvPr>
            <p:extLst>
              <p:ext uri="{D42A27DB-BD31-4B8C-83A1-F6EECF244321}">
                <p14:modId xmlns:p14="http://schemas.microsoft.com/office/powerpoint/2010/main" val="221212893"/>
              </p:ext>
            </p:extLst>
          </p:nvPr>
        </p:nvGraphicFramePr>
        <p:xfrm>
          <a:off x="1431779" y="20920364"/>
          <a:ext cx="21516989" cy="10971097"/>
        </p:xfrm>
        <a:graphic>
          <a:graphicData uri="http://schemas.openxmlformats.org/drawingml/2006/table">
            <a:tbl>
              <a:tblPr firstRow="1" bandRow="1"/>
              <a:tblGrid>
                <a:gridCol w="2918548">
                  <a:extLst>
                    <a:ext uri="{9D8B030D-6E8A-4147-A177-3AD203B41FA5}">
                      <a16:colId xmlns:a16="http://schemas.microsoft.com/office/drawing/2014/main" val="3857018611"/>
                    </a:ext>
                  </a:extLst>
                </a:gridCol>
                <a:gridCol w="1383770">
                  <a:extLst>
                    <a:ext uri="{9D8B030D-6E8A-4147-A177-3AD203B41FA5}">
                      <a16:colId xmlns:a16="http://schemas.microsoft.com/office/drawing/2014/main" val="1897221270"/>
                    </a:ext>
                  </a:extLst>
                </a:gridCol>
                <a:gridCol w="1537458">
                  <a:extLst>
                    <a:ext uri="{9D8B030D-6E8A-4147-A177-3AD203B41FA5}">
                      <a16:colId xmlns:a16="http://schemas.microsoft.com/office/drawing/2014/main" val="3662707395"/>
                    </a:ext>
                  </a:extLst>
                </a:gridCol>
                <a:gridCol w="1537458">
                  <a:extLst>
                    <a:ext uri="{9D8B030D-6E8A-4147-A177-3AD203B41FA5}">
                      <a16:colId xmlns:a16="http://schemas.microsoft.com/office/drawing/2014/main" val="844544733"/>
                    </a:ext>
                  </a:extLst>
                </a:gridCol>
                <a:gridCol w="2000955">
                  <a:extLst>
                    <a:ext uri="{9D8B030D-6E8A-4147-A177-3AD203B41FA5}">
                      <a16:colId xmlns:a16="http://schemas.microsoft.com/office/drawing/2014/main" val="1356177592"/>
                    </a:ext>
                  </a:extLst>
                </a:gridCol>
                <a:gridCol w="1563844">
                  <a:extLst>
                    <a:ext uri="{9D8B030D-6E8A-4147-A177-3AD203B41FA5}">
                      <a16:colId xmlns:a16="http://schemas.microsoft.com/office/drawing/2014/main" val="3592962857"/>
                    </a:ext>
                  </a:extLst>
                </a:gridCol>
                <a:gridCol w="1202356">
                  <a:extLst>
                    <a:ext uri="{9D8B030D-6E8A-4147-A177-3AD203B41FA5}">
                      <a16:colId xmlns:a16="http://schemas.microsoft.com/office/drawing/2014/main" val="1469782172"/>
                    </a:ext>
                  </a:extLst>
                </a:gridCol>
                <a:gridCol w="1382679">
                  <a:extLst>
                    <a:ext uri="{9D8B030D-6E8A-4147-A177-3AD203B41FA5}">
                      <a16:colId xmlns:a16="http://schemas.microsoft.com/office/drawing/2014/main" val="609386884"/>
                    </a:ext>
                  </a:extLst>
                </a:gridCol>
                <a:gridCol w="1871920">
                  <a:extLst>
                    <a:ext uri="{9D8B030D-6E8A-4147-A177-3AD203B41FA5}">
                      <a16:colId xmlns:a16="http://schemas.microsoft.com/office/drawing/2014/main" val="4125630173"/>
                    </a:ext>
                  </a:extLst>
                </a:gridCol>
                <a:gridCol w="1676630">
                  <a:extLst>
                    <a:ext uri="{9D8B030D-6E8A-4147-A177-3AD203B41FA5}">
                      <a16:colId xmlns:a16="http://schemas.microsoft.com/office/drawing/2014/main" val="1573819420"/>
                    </a:ext>
                  </a:extLst>
                </a:gridCol>
                <a:gridCol w="1143000">
                  <a:extLst>
                    <a:ext uri="{9D8B030D-6E8A-4147-A177-3AD203B41FA5}">
                      <a16:colId xmlns:a16="http://schemas.microsoft.com/office/drawing/2014/main" val="1301678647"/>
                    </a:ext>
                  </a:extLst>
                </a:gridCol>
                <a:gridCol w="1175657">
                  <a:extLst>
                    <a:ext uri="{9D8B030D-6E8A-4147-A177-3AD203B41FA5}">
                      <a16:colId xmlns:a16="http://schemas.microsoft.com/office/drawing/2014/main" val="3343222715"/>
                    </a:ext>
                  </a:extLst>
                </a:gridCol>
                <a:gridCol w="2122714">
                  <a:extLst>
                    <a:ext uri="{9D8B030D-6E8A-4147-A177-3AD203B41FA5}">
                      <a16:colId xmlns:a16="http://schemas.microsoft.com/office/drawing/2014/main" val="1971432407"/>
                    </a:ext>
                  </a:extLst>
                </a:gridCol>
              </a:tblGrid>
              <a:tr h="1343139">
                <a:tc>
                  <a:txBody>
                    <a:bodyPr/>
                    <a:lstStyle/>
                    <a:p>
                      <a:endParaRPr lang="en-US" sz="1600" b="1" dirty="0"/>
                    </a:p>
                  </a:txBody>
                  <a:tcPr/>
                </a:tc>
                <a:tc>
                  <a:txBody>
                    <a:bodyPr/>
                    <a:lstStyle/>
                    <a:p>
                      <a:endParaRPr lang="en-US" sz="1600" b="1" dirty="0"/>
                    </a:p>
                  </a:txBody>
                  <a:tcPr/>
                </a:tc>
                <a:tc>
                  <a:txBody>
                    <a:bodyPr/>
                    <a:lstStyle/>
                    <a:p>
                      <a:endParaRPr lang="en-US" sz="1600" dirty="0"/>
                    </a:p>
                  </a:txBody>
                  <a:tcPr/>
                </a:tc>
                <a:tc>
                  <a:txBody>
                    <a:bodyPr/>
                    <a:lstStyle/>
                    <a:p>
                      <a:endParaRPr lang="en-US" sz="1600" dirty="0"/>
                    </a:p>
                  </a:txBody>
                  <a:tcPr/>
                </a:tc>
                <a:tc gridSpan="4">
                  <a:txBody>
                    <a:bodyPr/>
                    <a:lstStyle/>
                    <a:p>
                      <a:r>
                        <a:rPr lang="en-US" sz="1600" b="1" dirty="0"/>
                        <a:t>Measure 1: Using Confusion matrix </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r>
                        <a:rPr lang="en-US" sz="1600" b="1" dirty="0"/>
                        <a:t>Measure 2: Using partial correctness(weighted)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r>
                        <a:rPr lang="en-US" sz="1600" b="1" dirty="0"/>
                        <a:t>Measure 3: Using Top k genres</a:t>
                      </a:r>
                    </a:p>
                  </a:txBody>
                  <a:tcPr/>
                </a:tc>
                <a:extLst>
                  <a:ext uri="{0D108BD9-81ED-4DB2-BD59-A6C34878D82A}">
                    <a16:rowId xmlns:a16="http://schemas.microsoft.com/office/drawing/2014/main" val="82305657"/>
                  </a:ext>
                </a:extLst>
              </a:tr>
              <a:tr h="1148364">
                <a:tc>
                  <a:txBody>
                    <a:bodyPr/>
                    <a:lstStyle/>
                    <a:p>
                      <a:endParaRPr lang="en-US" sz="1600" dirty="0"/>
                    </a:p>
                    <a:p>
                      <a:endParaRPr lang="en-US" sz="1600" dirty="0"/>
                    </a:p>
                    <a:p>
                      <a:r>
                        <a:rPr lang="en-IN" sz="1600" b="1" i="0" u="none" strike="noStrike" cap="none" baseline="0" dirty="0">
                          <a:solidFill>
                            <a:schemeClr val="tx1"/>
                          </a:solidFill>
                          <a:effectLst/>
                          <a:latin typeface="+mn-lt"/>
                          <a:ea typeface="+mn-ea"/>
                          <a:cs typeface="+mn-cs"/>
                          <a:sym typeface="Arial"/>
                          <a:rtl val="0"/>
                        </a:rPr>
                        <a:t>Approach/Poster area</a:t>
                      </a:r>
                      <a:endParaRPr lang="en-US" sz="1600" b="1" dirty="0"/>
                    </a:p>
                  </a:txBody>
                  <a:tcPr/>
                </a:tc>
                <a:tc>
                  <a:txBody>
                    <a:bodyPr/>
                    <a:lstStyle/>
                    <a:p>
                      <a:endParaRPr lang="en-US" sz="1600" dirty="0"/>
                    </a:p>
                    <a:p>
                      <a:endParaRPr lang="en-US" sz="1600" dirty="0"/>
                    </a:p>
                    <a:p>
                      <a:r>
                        <a:rPr lang="en-US" sz="1600" b="1" dirty="0"/>
                        <a:t>Batch Size</a:t>
                      </a:r>
                    </a:p>
                  </a:txBody>
                  <a:tcPr/>
                </a:tc>
                <a:tc>
                  <a:txBody>
                    <a:bodyPr/>
                    <a:lstStyle/>
                    <a:p>
                      <a:endParaRPr lang="en-US" sz="1600" dirty="0"/>
                    </a:p>
                    <a:p>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 </a:t>
                      </a:r>
                      <a:r>
                        <a:rPr lang="en-US" sz="1600" b="1" dirty="0"/>
                        <a:t>Epochs</a:t>
                      </a:r>
                    </a:p>
                    <a:p>
                      <a:endParaRPr lang="en-US" sz="1600" dirty="0"/>
                    </a:p>
                    <a:p>
                      <a:endParaRPr lang="en-US" sz="1600" dirty="0"/>
                    </a:p>
                  </a:txBody>
                  <a:tcPr/>
                </a:tc>
                <a:tc>
                  <a:txBody>
                    <a:bodyPr/>
                    <a:lstStyle/>
                    <a:p>
                      <a:endParaRPr lang="en-US" sz="1600" dirty="0"/>
                    </a:p>
                  </a:txBody>
                  <a:tcPr/>
                </a:tc>
                <a:tc>
                  <a:txBody>
                    <a:bodyPr/>
                    <a:lstStyle/>
                    <a:p>
                      <a:endParaRPr lang="en-US" sz="1600" dirty="0"/>
                    </a:p>
                    <a:p>
                      <a:endParaRPr lang="en-US" sz="1600" dirty="0"/>
                    </a:p>
                    <a:p>
                      <a:endParaRPr lang="en-US" sz="1600" b="1" dirty="0"/>
                    </a:p>
                    <a:p>
                      <a:r>
                        <a:rPr lang="en-US" sz="1600" b="1" dirty="0"/>
                        <a:t>  Accuracy</a:t>
                      </a:r>
                    </a:p>
                  </a:txBody>
                  <a:tcPr/>
                </a:tc>
                <a:tc>
                  <a:txBody>
                    <a:bodyPr/>
                    <a:lstStyle/>
                    <a:p>
                      <a:endParaRPr lang="en-US" sz="1600" dirty="0"/>
                    </a:p>
                    <a:p>
                      <a:endParaRPr lang="en-US" sz="1600" dirty="0"/>
                    </a:p>
                    <a:p>
                      <a:r>
                        <a:rPr lang="en-US" sz="1600" dirty="0"/>
                        <a:t>    </a:t>
                      </a:r>
                      <a:r>
                        <a:rPr lang="en-US" sz="1600" b="1" dirty="0"/>
                        <a:t>Precision</a:t>
                      </a:r>
                    </a:p>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    </a:t>
                      </a:r>
                      <a:r>
                        <a:rPr lang="en-US" sz="1600" b="1" dirty="0"/>
                        <a:t>Recall</a:t>
                      </a:r>
                    </a:p>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   F1 Score</a:t>
                      </a:r>
                    </a:p>
                    <a:p>
                      <a:endParaRPr lang="en-US" sz="1600" dirty="0"/>
                    </a:p>
                  </a:txBody>
                  <a:tcPr/>
                </a:tc>
                <a:tc>
                  <a:txBody>
                    <a:bodyPr/>
                    <a:lstStyle/>
                    <a:p>
                      <a:endParaRPr lang="en-US" sz="1600" b="1" dirty="0"/>
                    </a:p>
                    <a:p>
                      <a:endParaRPr lang="en-US" sz="1600" b="1" dirty="0"/>
                    </a:p>
                    <a:p>
                      <a:endParaRPr lang="en-US" sz="1600" b="1" dirty="0"/>
                    </a:p>
                    <a:p>
                      <a:r>
                        <a:rPr lang="en-US" sz="1600" b="1" dirty="0"/>
                        <a:t> Accuracy</a:t>
                      </a:r>
                      <a:endParaRPr lang="en-US" sz="1600" dirty="0"/>
                    </a:p>
                  </a:txBody>
                  <a:tcPr/>
                </a:tc>
                <a:tc>
                  <a:txBody>
                    <a:bodyPr/>
                    <a:lstStyle/>
                    <a:p>
                      <a:endParaRPr lang="en-US" sz="1600" dirty="0"/>
                    </a:p>
                    <a:p>
                      <a:endParaRPr lang="en-US" sz="1600" dirty="0"/>
                    </a:p>
                    <a:p>
                      <a:r>
                        <a:rPr lang="en-US" sz="1600" dirty="0"/>
                        <a:t>   </a:t>
                      </a:r>
                      <a:r>
                        <a:rPr lang="en-US" sz="1600" b="1" dirty="0"/>
                        <a:t>Precision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   </a:t>
                      </a:r>
                      <a:r>
                        <a:rPr lang="en-US" sz="1600" b="1" dirty="0"/>
                        <a:t>Recall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   F1 Score</a:t>
                      </a:r>
                    </a:p>
                  </a:txBody>
                  <a:tcPr/>
                </a:tc>
                <a:tc>
                  <a:txBody>
                    <a:bodyPr/>
                    <a:lstStyle/>
                    <a:p>
                      <a:endParaRPr lang="en-US" sz="1600" dirty="0"/>
                    </a:p>
                    <a:p>
                      <a:endParaRPr lang="en-US" sz="1600" dirty="0"/>
                    </a:p>
                    <a:p>
                      <a:endParaRPr lang="en-US" sz="1600" dirty="0"/>
                    </a:p>
                    <a:p>
                      <a:r>
                        <a:rPr lang="en-US" sz="1600" b="1" dirty="0">
                          <a:latin typeface="Calibri" panose="020F0502020204030204" pitchFamily="34" charset="0"/>
                          <a:cs typeface="Calibri" panose="020F0502020204030204" pitchFamily="34" charset="0"/>
                        </a:rPr>
                        <a:t>%age correctness</a:t>
                      </a:r>
                    </a:p>
                  </a:txBody>
                  <a:tcPr/>
                </a:tc>
                <a:extLst>
                  <a:ext uri="{0D108BD9-81ED-4DB2-BD59-A6C34878D82A}">
                    <a16:rowId xmlns:a16="http://schemas.microsoft.com/office/drawing/2014/main" val="273338058"/>
                  </a:ext>
                </a:extLst>
              </a:tr>
              <a:tr h="831264">
                <a:tc>
                  <a:txBody>
                    <a:bodyPr/>
                    <a:lstStyle/>
                    <a:p>
                      <a:endParaRPr lang="en-US" sz="1600" dirty="0"/>
                    </a:p>
                    <a:p>
                      <a:endParaRPr lang="en-US" sz="1600" dirty="0"/>
                    </a:p>
                    <a:p>
                      <a:r>
                        <a:rPr lang="en-IN" sz="1600" b="1" i="0" u="none" strike="noStrike" cap="none" baseline="0" dirty="0">
                          <a:solidFill>
                            <a:schemeClr val="tx1"/>
                          </a:solidFill>
                          <a:effectLst/>
                          <a:latin typeface="+mn-lt"/>
                          <a:ea typeface="+mn-ea"/>
                          <a:cs typeface="+mn-cs"/>
                          <a:sym typeface="Arial"/>
                          <a:rtl val="0"/>
                        </a:rPr>
                        <a:t>1. Original</a:t>
                      </a:r>
                      <a:endParaRPr lang="en-US" sz="1600" b="1" dirty="0"/>
                    </a:p>
                  </a:txBody>
                  <a:tcPr/>
                </a:tc>
                <a:tc>
                  <a:txBody>
                    <a:bodyPr/>
                    <a:lstStyle/>
                    <a:p>
                      <a:r>
                        <a:rPr lang="en-US" sz="1600" dirty="0">
                          <a:latin typeface="Calibri" panose="020F0502020204030204" pitchFamily="34" charset="0"/>
                          <a:cs typeface="Calibri" panose="020F0502020204030204" pitchFamily="34" charset="0"/>
                        </a:rPr>
                        <a:t>10</a:t>
                      </a:r>
                    </a:p>
                  </a:txBody>
                  <a:tcPr/>
                </a:tc>
                <a:tc>
                  <a:txBody>
                    <a:bodyPr/>
                    <a:lstStyle/>
                    <a:p>
                      <a:r>
                        <a:rPr lang="en-US" sz="1600" dirty="0">
                          <a:latin typeface="Calibri" panose="020F0502020204030204" pitchFamily="34" charset="0"/>
                          <a:cs typeface="Calibri" panose="020F0502020204030204" pitchFamily="34" charset="0"/>
                        </a:rPr>
                        <a:t>100</a:t>
                      </a:r>
                    </a:p>
                  </a:txBody>
                  <a:tcPr/>
                </a:tc>
                <a:tc>
                  <a:txBody>
                    <a:bodyPr/>
                    <a:lstStyle/>
                    <a:p>
                      <a:endParaRPr lang="en-US" sz="16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0.75</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0.40</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0.17</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0.24</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0.18</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0.38</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0.18</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0.25</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0.24</a:t>
                      </a:r>
                    </a:p>
                    <a:p>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409406485"/>
                  </a:ext>
                </a:extLst>
              </a:tr>
              <a:tr h="0">
                <a:tc>
                  <a:txBody>
                    <a:bodyPr/>
                    <a:lstStyle/>
                    <a:p>
                      <a:endParaRPr lang="en-US" sz="1600"/>
                    </a:p>
                  </a:txBody>
                  <a:tcPr/>
                </a:tc>
                <a:tc>
                  <a:txBody>
                    <a:bodyPr/>
                    <a:lstStyle/>
                    <a:p>
                      <a:r>
                        <a:rPr lang="en-US" sz="1600" dirty="0">
                          <a:latin typeface="Calibri" panose="020F0502020204030204" pitchFamily="34" charset="0"/>
                          <a:cs typeface="Calibri" panose="020F0502020204030204" pitchFamily="34" charset="0"/>
                        </a:rPr>
                        <a:t>10</a:t>
                      </a:r>
                    </a:p>
                  </a:txBody>
                  <a:tcPr/>
                </a:tc>
                <a:tc>
                  <a:txBody>
                    <a:bodyPr/>
                    <a:lstStyle/>
                    <a:p>
                      <a:r>
                        <a:rPr lang="en-US" sz="1600" dirty="0">
                          <a:latin typeface="Calibri" panose="020F0502020204030204" pitchFamily="34" charset="0"/>
                          <a:cs typeface="Calibri" panose="020F0502020204030204" pitchFamily="34" charset="0"/>
                        </a:rPr>
                        <a:t>50</a:t>
                      </a:r>
                    </a:p>
                  </a:txBody>
                  <a:tcPr/>
                </a:tc>
                <a:tc>
                  <a:txBody>
                    <a:bodyPr/>
                    <a:lstStyle/>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0.68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endParaRP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0.22</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0.17</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0.19</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0.21</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0.23</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0.72</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0.35</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0.26</a:t>
                      </a:r>
                    </a:p>
                    <a:p>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65401201"/>
                  </a:ext>
                </a:extLst>
              </a:tr>
              <a:tr h="831264">
                <a:tc>
                  <a:txBody>
                    <a:bodyPr/>
                    <a:lstStyle/>
                    <a:p>
                      <a:endParaRPr lang="en-US" sz="1600" dirty="0"/>
                    </a:p>
                    <a:p>
                      <a:endParaRPr lang="en-US" sz="1600" dirty="0"/>
                    </a:p>
                    <a:p>
                      <a:r>
                        <a:rPr lang="en-IN" sz="1600" b="1" i="0" u="none" strike="noStrike" cap="none" baseline="0" dirty="0">
                          <a:solidFill>
                            <a:schemeClr val="tx1"/>
                          </a:solidFill>
                          <a:effectLst/>
                          <a:latin typeface="+mn-lt"/>
                          <a:ea typeface="+mn-ea"/>
                          <a:cs typeface="+mn-cs"/>
                          <a:sym typeface="Arial"/>
                          <a:rtl val="0"/>
                        </a:rPr>
                        <a:t>2. </a:t>
                      </a:r>
                      <a:r>
                        <a:rPr lang="en-IN" sz="1600" b="1" i="0" u="none" strike="noStrike" cap="none" baseline="0" dirty="0" err="1">
                          <a:solidFill>
                            <a:schemeClr val="tx1"/>
                          </a:solidFill>
                          <a:effectLst/>
                          <a:latin typeface="+mn-lt"/>
                          <a:ea typeface="+mn-ea"/>
                          <a:cs typeface="+mn-cs"/>
                          <a:sym typeface="Arial"/>
                          <a:rtl val="0"/>
                        </a:rPr>
                        <a:t>Center</a:t>
                      </a:r>
                      <a:r>
                        <a:rPr lang="en-IN" sz="1600" b="1" i="0" u="none" strike="noStrike" cap="none" baseline="0" dirty="0">
                          <a:solidFill>
                            <a:schemeClr val="tx1"/>
                          </a:solidFill>
                          <a:effectLst/>
                          <a:latin typeface="+mn-lt"/>
                          <a:ea typeface="+mn-ea"/>
                          <a:cs typeface="+mn-cs"/>
                          <a:sym typeface="Arial"/>
                          <a:rtl val="0"/>
                        </a:rPr>
                        <a:t> area</a:t>
                      </a:r>
                      <a:endParaRPr lang="en-US" sz="1600" b="1" dirty="0"/>
                    </a:p>
                  </a:txBody>
                  <a:tcPr/>
                </a:tc>
                <a:tc>
                  <a:txBody>
                    <a:bodyPr/>
                    <a:lstStyle/>
                    <a:p>
                      <a:r>
                        <a:rPr lang="en-US" sz="1600" dirty="0">
                          <a:latin typeface="Calibri" panose="020F0502020204030204" pitchFamily="34" charset="0"/>
                          <a:cs typeface="Calibri" panose="020F0502020204030204" pitchFamily="34" charset="0"/>
                        </a:rPr>
                        <a:t>10</a:t>
                      </a:r>
                    </a:p>
                  </a:txBody>
                  <a:tcPr/>
                </a:tc>
                <a:tc>
                  <a:txBody>
                    <a:bodyPr/>
                    <a:lstStyle/>
                    <a:p>
                      <a:r>
                        <a:rPr lang="en-US" sz="1600" dirty="0">
                          <a:latin typeface="Calibri" panose="020F0502020204030204" pitchFamily="34" charset="0"/>
                          <a:cs typeface="Calibri" panose="020F0502020204030204" pitchFamily="34" charset="0"/>
                        </a:rPr>
                        <a:t>100</a:t>
                      </a:r>
                    </a:p>
                  </a:txBody>
                  <a:tcPr/>
                </a:tc>
                <a:tc>
                  <a:txBody>
                    <a:bodyPr/>
                    <a:lstStyle/>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0.66</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0.22</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0.20</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0.21</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0.23</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0.23</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0.86</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0.37</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0.25</a:t>
                      </a:r>
                    </a:p>
                    <a:p>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61181918"/>
                  </a:ext>
                </a:extLst>
              </a:tr>
              <a:tr h="773935">
                <a:tc>
                  <a:txBody>
                    <a:bodyPr/>
                    <a:lstStyle/>
                    <a:p>
                      <a:endParaRPr lang="en-US" sz="1600" dirty="0"/>
                    </a:p>
                  </a:txBody>
                  <a:tcPr/>
                </a:tc>
                <a:tc>
                  <a:txBody>
                    <a:bodyPr/>
                    <a:lstStyle/>
                    <a:p>
                      <a:r>
                        <a:rPr lang="en-US" sz="1600" dirty="0">
                          <a:latin typeface="Calibri" panose="020F0502020204030204" pitchFamily="34" charset="0"/>
                          <a:cs typeface="Calibri" panose="020F0502020204030204" pitchFamily="34" charset="0"/>
                        </a:rPr>
                        <a:t>10</a:t>
                      </a:r>
                    </a:p>
                  </a:txBody>
                  <a:tcPr/>
                </a:tc>
                <a:tc>
                  <a:txBody>
                    <a:bodyPr/>
                    <a:lstStyle/>
                    <a:p>
                      <a:r>
                        <a:rPr lang="en-US" sz="1600" dirty="0">
                          <a:latin typeface="Calibri" panose="020F0502020204030204" pitchFamily="34" charset="0"/>
                          <a:cs typeface="Calibri" panose="020F0502020204030204" pitchFamily="34" charset="0"/>
                        </a:rPr>
                        <a:t>75</a:t>
                      </a:r>
                    </a:p>
                  </a:txBody>
                  <a:tcPr/>
                </a:tc>
                <a:tc>
                  <a:txBody>
                    <a:bodyPr/>
                    <a:lstStyle/>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0.62</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0.20</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0.23</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0.22</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0.22</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0.22</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0.96</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0.36</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0.28</a:t>
                      </a:r>
                    </a:p>
                    <a:p>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53986363"/>
                  </a:ext>
                </a:extLst>
              </a:tr>
              <a:tr h="686471">
                <a:tc>
                  <a:txBody>
                    <a:bodyPr/>
                    <a:lstStyle/>
                    <a:p>
                      <a:endParaRPr lang="en-US" sz="1600" dirty="0"/>
                    </a:p>
                  </a:txBody>
                  <a:tcPr/>
                </a:tc>
                <a:tc>
                  <a:txBody>
                    <a:bodyPr/>
                    <a:lstStyle/>
                    <a:p>
                      <a:r>
                        <a:rPr lang="en-US" sz="1600" dirty="0">
                          <a:latin typeface="Calibri" panose="020F0502020204030204" pitchFamily="34" charset="0"/>
                          <a:cs typeface="Calibri" panose="020F0502020204030204" pitchFamily="34" charset="0"/>
                        </a:rPr>
                        <a:t>10</a:t>
                      </a:r>
                    </a:p>
                  </a:txBody>
                  <a:tcPr/>
                </a:tc>
                <a:tc>
                  <a:txBody>
                    <a:bodyPr/>
                    <a:lstStyle/>
                    <a:p>
                      <a:r>
                        <a:rPr lang="en-US" sz="1600" dirty="0">
                          <a:latin typeface="Calibri" panose="020F0502020204030204" pitchFamily="34" charset="0"/>
                          <a:cs typeface="Calibri" panose="020F0502020204030204" pitchFamily="34" charset="0"/>
                        </a:rPr>
                        <a:t>50</a:t>
                      </a:r>
                    </a:p>
                  </a:txBody>
                  <a:tcPr/>
                </a:tc>
                <a:tc>
                  <a:txBody>
                    <a:bodyPr/>
                    <a:lstStyle/>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0.64</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0.16</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0.14</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0.15</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0.14</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0.18</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0.24</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0.20</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0.18</a:t>
                      </a:r>
                    </a:p>
                    <a:p>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51443759"/>
                  </a:ext>
                </a:extLst>
              </a:tr>
              <a:tr h="8031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3. Object detection union area</a:t>
                      </a:r>
                      <a:endParaRPr lang="en-US" sz="1600" b="1" dirty="0">
                        <a:latin typeface="Calibri" panose="020F0502020204030204" pitchFamily="34" charset="0"/>
                        <a:cs typeface="Calibri" panose="020F0502020204030204" pitchFamily="34" charset="0"/>
                      </a:endParaRPr>
                    </a:p>
                    <a:p>
                      <a:endParaRPr lang="en-US" sz="1600" dirty="0"/>
                    </a:p>
                  </a:txBody>
                  <a:tcPr/>
                </a:tc>
                <a:tc>
                  <a:txBody>
                    <a:bodyPr/>
                    <a:lstStyle/>
                    <a:p>
                      <a:r>
                        <a:rPr lang="en-US" sz="1600" dirty="0">
                          <a:latin typeface="Calibri" panose="020F0502020204030204" pitchFamily="34" charset="0"/>
                          <a:cs typeface="Calibri" panose="020F0502020204030204" pitchFamily="34" charset="0"/>
                        </a:rPr>
                        <a:t>10</a:t>
                      </a:r>
                    </a:p>
                  </a:txBody>
                  <a:tcPr/>
                </a:tc>
                <a:tc>
                  <a:txBody>
                    <a:bodyPr/>
                    <a:lstStyle/>
                    <a:p>
                      <a:r>
                        <a:rPr lang="en-US" sz="1600" dirty="0">
                          <a:latin typeface="Calibri" panose="020F0502020204030204" pitchFamily="34" charset="0"/>
                          <a:cs typeface="Calibri" panose="020F0502020204030204" pitchFamily="34" charset="0"/>
                        </a:rPr>
                        <a:t>100</a:t>
                      </a:r>
                    </a:p>
                  </a:txBody>
                  <a:tcPr/>
                </a:tc>
                <a:tc>
                  <a:txBody>
                    <a:bodyPr/>
                    <a:lstStyle/>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0.74</a:t>
                      </a:r>
                    </a:p>
                  </a:txBody>
                  <a:tcPr/>
                </a:tc>
                <a:tc>
                  <a:txBody>
                    <a:bodyPr/>
                    <a:lstStyle/>
                    <a:p>
                      <a:r>
                        <a:rPr lang="en-IN" sz="1600" dirty="0"/>
                        <a:t>0.36</a:t>
                      </a:r>
                      <a:endParaRPr lang="en-US" sz="1600" dirty="0">
                        <a:latin typeface="Calibri" panose="020F0502020204030204" pitchFamily="34" charset="0"/>
                        <a:cs typeface="Calibri" panose="020F0502020204030204" pitchFamily="34" charset="0"/>
                      </a:endParaRPr>
                    </a:p>
                  </a:txBody>
                  <a:tcPr/>
                </a:tc>
                <a:tc>
                  <a:txBody>
                    <a:bodyPr/>
                    <a:lstStyle/>
                    <a:p>
                      <a:r>
                        <a:rPr lang="en-IN" sz="1600" dirty="0"/>
                        <a:t>0.21</a:t>
                      </a:r>
                      <a:endParaRPr lang="en-US" sz="1600" dirty="0">
                        <a:latin typeface="Calibri" panose="020F0502020204030204" pitchFamily="34" charset="0"/>
                        <a:cs typeface="Calibri" panose="020F0502020204030204" pitchFamily="34" charset="0"/>
                      </a:endParaRPr>
                    </a:p>
                  </a:txBody>
                  <a:tcPr/>
                </a:tc>
                <a:tc>
                  <a:txBody>
                    <a:bodyPr/>
                    <a:lstStyle/>
                    <a:p>
                      <a:r>
                        <a:rPr lang="en-IN" sz="1600" dirty="0"/>
                        <a:t>0.26</a:t>
                      </a:r>
                      <a:endParaRPr lang="en-US" sz="1600" dirty="0">
                        <a:latin typeface="Calibri" panose="020F0502020204030204" pitchFamily="34" charset="0"/>
                        <a:cs typeface="Calibri" panose="020F0502020204030204" pitchFamily="34" charset="0"/>
                      </a:endParaRPr>
                    </a:p>
                  </a:txBody>
                  <a:tcPr/>
                </a:tc>
                <a:tc>
                  <a:txBody>
                    <a:bodyPr/>
                    <a:lstStyle/>
                    <a:p>
                      <a:r>
                        <a:rPr lang="en-IN" sz="1600" dirty="0"/>
                        <a:t>0.22</a:t>
                      </a:r>
                      <a:endParaRPr lang="en-US" sz="1600" dirty="0">
                        <a:latin typeface="Calibri" panose="020F0502020204030204" pitchFamily="34" charset="0"/>
                        <a:cs typeface="Calibri" panose="020F0502020204030204" pitchFamily="34" charset="0"/>
                      </a:endParaRPr>
                    </a:p>
                  </a:txBody>
                  <a:tcPr/>
                </a:tc>
                <a:tc>
                  <a:txBody>
                    <a:bodyPr/>
                    <a:lstStyle/>
                    <a:p>
                      <a:r>
                        <a:rPr lang="en-IN" sz="1600" dirty="0"/>
                        <a:t>0.22</a:t>
                      </a:r>
                      <a:endParaRPr lang="en-US" sz="1600" dirty="0">
                        <a:latin typeface="Calibri" panose="020F0502020204030204" pitchFamily="34" charset="0"/>
                        <a:cs typeface="Calibri" panose="020F0502020204030204" pitchFamily="34" charset="0"/>
                      </a:endParaRPr>
                    </a:p>
                  </a:txBody>
                  <a:tcPr/>
                </a:tc>
                <a:tc>
                  <a:txBody>
                    <a:bodyPr/>
                    <a:lstStyle/>
                    <a:p>
                      <a:r>
                        <a:rPr lang="en-IN" sz="1600" dirty="0"/>
                        <a:t>0.99</a:t>
                      </a:r>
                      <a:endParaRPr lang="en-US" sz="1600" dirty="0">
                        <a:latin typeface="Calibri" panose="020F0502020204030204" pitchFamily="34" charset="0"/>
                        <a:cs typeface="Calibri" panose="020F0502020204030204" pitchFamily="34" charset="0"/>
                      </a:endParaRPr>
                    </a:p>
                  </a:txBody>
                  <a:tcPr/>
                </a:tc>
                <a:tc>
                  <a:txBody>
                    <a:bodyPr/>
                    <a:lstStyle/>
                    <a:p>
                      <a:r>
                        <a:rPr lang="en-IN" sz="1600" dirty="0"/>
                        <a:t>0.36</a:t>
                      </a:r>
                      <a:endParaRPr lang="en-US" sz="1600" dirty="0">
                        <a:latin typeface="Calibri" panose="020F0502020204030204" pitchFamily="34" charset="0"/>
                        <a:cs typeface="Calibri" panose="020F0502020204030204" pitchFamily="34" charset="0"/>
                      </a:endParaRPr>
                    </a:p>
                  </a:txBody>
                  <a:tcPr/>
                </a:tc>
                <a:tc>
                  <a:txBody>
                    <a:bodyPr/>
                    <a:lstStyle/>
                    <a:p>
                      <a:r>
                        <a:rPr lang="en-IN" sz="1600" b="1" dirty="0"/>
                        <a:t>0.34</a:t>
                      </a:r>
                      <a:endParaRPr lang="en-US" sz="1600"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053062899"/>
                  </a:ext>
                </a:extLst>
              </a:tr>
              <a:tr h="803960">
                <a:tc>
                  <a:txBody>
                    <a:bodyPr/>
                    <a:lstStyle/>
                    <a:p>
                      <a:endParaRPr lang="en-US" sz="1600" dirty="0"/>
                    </a:p>
                    <a:p>
                      <a:endParaRPr lang="en-US" sz="1600" dirty="0"/>
                    </a:p>
                    <a:p>
                      <a:endParaRPr lang="en-US" sz="1600" dirty="0"/>
                    </a:p>
                  </a:txBody>
                  <a:tcPr/>
                </a:tc>
                <a:tc>
                  <a:txBody>
                    <a:bodyPr/>
                    <a:lstStyle/>
                    <a:p>
                      <a:r>
                        <a:rPr lang="en-US" sz="1600" dirty="0">
                          <a:latin typeface="Calibri" panose="020F0502020204030204" pitchFamily="34" charset="0"/>
                          <a:cs typeface="Calibri" panose="020F0502020204030204" pitchFamily="34" charset="0"/>
                        </a:rPr>
                        <a:t>20</a:t>
                      </a:r>
                    </a:p>
                  </a:txBody>
                  <a:tcPr/>
                </a:tc>
                <a:tc>
                  <a:txBody>
                    <a:bodyPr/>
                    <a:lstStyle/>
                    <a:p>
                      <a:r>
                        <a:rPr lang="en-US" sz="1600" dirty="0">
                          <a:latin typeface="Calibri" panose="020F0502020204030204" pitchFamily="34" charset="0"/>
                          <a:cs typeface="Calibri" panose="020F0502020204030204" pitchFamily="34" charset="0"/>
                        </a:rPr>
                        <a:t>100</a:t>
                      </a:r>
                    </a:p>
                  </a:txBody>
                  <a:tcPr/>
                </a:tc>
                <a:tc>
                  <a:txBody>
                    <a:bodyPr/>
                    <a:lstStyle/>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0.73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0.33</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0.22</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0.26</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0.22</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0.22</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0.99</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0.36</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0.33</a:t>
                      </a:r>
                    </a:p>
                    <a:p>
                      <a:endParaRPr lang="en-US" sz="1600"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208205638"/>
                  </a:ext>
                </a:extLst>
              </a:tr>
              <a:tr h="646018">
                <a:tc>
                  <a:txBody>
                    <a:bodyPr/>
                    <a:lstStyle/>
                    <a:p>
                      <a:endParaRPr lang="en-US" sz="1600"/>
                    </a:p>
                  </a:txBody>
                  <a:tcPr/>
                </a:tc>
                <a:tc>
                  <a:txBody>
                    <a:bodyPr/>
                    <a:lstStyle/>
                    <a:p>
                      <a:r>
                        <a:rPr lang="en-US" sz="1600" dirty="0">
                          <a:latin typeface="Calibri" panose="020F0502020204030204" pitchFamily="34" charset="0"/>
                          <a:cs typeface="Calibri" panose="020F0502020204030204" pitchFamily="34" charset="0"/>
                        </a:rPr>
                        <a:t>10</a:t>
                      </a:r>
                    </a:p>
                  </a:txBody>
                  <a:tcPr/>
                </a:tc>
                <a:tc>
                  <a:txBody>
                    <a:bodyPr/>
                    <a:lstStyle/>
                    <a:p>
                      <a:r>
                        <a:rPr lang="en-US" sz="1600" dirty="0">
                          <a:latin typeface="Calibri" panose="020F0502020204030204" pitchFamily="34" charset="0"/>
                          <a:cs typeface="Calibri" panose="020F0502020204030204" pitchFamily="34" charset="0"/>
                        </a:rPr>
                        <a:t>75</a:t>
                      </a:r>
                    </a:p>
                  </a:txBody>
                  <a:tcPr/>
                </a:tc>
                <a:tc>
                  <a:txBody>
                    <a:bodyPr/>
                    <a:lstStyle/>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0.59</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0.24</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0.37</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0.29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0.25</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0.50</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0.33</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0.20</a:t>
                      </a:r>
                    </a:p>
                    <a:p>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86378946"/>
                  </a:ext>
                </a:extLst>
              </a:tr>
              <a:tr h="773935">
                <a:tc>
                  <a:txBody>
                    <a:bodyPr/>
                    <a:lstStyle/>
                    <a:p>
                      <a:endParaRPr lang="en-US" sz="1600"/>
                    </a:p>
                  </a:txBody>
                  <a:tcPr/>
                </a:tc>
                <a:tc>
                  <a:txBody>
                    <a:bodyPr/>
                    <a:lstStyle/>
                    <a:p>
                      <a:r>
                        <a:rPr lang="en-US" sz="1600" dirty="0">
                          <a:latin typeface="Calibri" panose="020F0502020204030204" pitchFamily="34" charset="0"/>
                          <a:cs typeface="Calibri" panose="020F0502020204030204" pitchFamily="34" charset="0"/>
                        </a:rPr>
                        <a:t>20</a:t>
                      </a:r>
                    </a:p>
                  </a:txBody>
                  <a:tcPr/>
                </a:tc>
                <a:tc>
                  <a:txBody>
                    <a:bodyPr/>
                    <a:lstStyle/>
                    <a:p>
                      <a:r>
                        <a:rPr lang="en-US" sz="1600" dirty="0">
                          <a:latin typeface="Calibri" panose="020F0502020204030204" pitchFamily="34" charset="0"/>
                          <a:cs typeface="Calibri" panose="020F0502020204030204" pitchFamily="34" charset="0"/>
                        </a:rPr>
                        <a:t>75</a:t>
                      </a:r>
                    </a:p>
                  </a:txBody>
                  <a:tcPr/>
                </a:tc>
                <a:tc>
                  <a:txBody>
                    <a:bodyPr/>
                    <a:lstStyle/>
                    <a:p>
                      <a:endParaRPr lang="en-US" sz="1600" dirty="0">
                        <a:latin typeface="Calibri" panose="020F0502020204030204" pitchFamily="34" charset="0"/>
                        <a:cs typeface="Calibri" panose="020F0502020204030204" pitchFamily="34" charset="0"/>
                      </a:endParaRPr>
                    </a:p>
                  </a:txBody>
                  <a:tcPr/>
                </a:tc>
                <a:tc>
                  <a:txBody>
                    <a:bodyPr/>
                    <a:lstStyle/>
                    <a:p>
                      <a:r>
                        <a:rPr lang="en-IN" sz="1600" dirty="0"/>
                        <a:t>0.66</a:t>
                      </a:r>
                      <a:endParaRPr lang="en-US" sz="1600" dirty="0">
                        <a:latin typeface="Calibri" panose="020F0502020204030204" pitchFamily="34" charset="0"/>
                        <a:cs typeface="Calibri" panose="020F0502020204030204" pitchFamily="34" charset="0"/>
                      </a:endParaRPr>
                    </a:p>
                  </a:txBody>
                  <a:tcPr/>
                </a:tc>
                <a:tc>
                  <a:txBody>
                    <a:bodyPr/>
                    <a:lstStyle/>
                    <a:p>
                      <a:r>
                        <a:rPr lang="en-IN" sz="1600" dirty="0"/>
                        <a:t>0.28</a:t>
                      </a:r>
                      <a:endParaRPr lang="en-US" sz="1600" dirty="0">
                        <a:latin typeface="Calibri" panose="020F0502020204030204" pitchFamily="34" charset="0"/>
                        <a:cs typeface="Calibri" panose="020F0502020204030204" pitchFamily="34" charset="0"/>
                      </a:endParaRPr>
                    </a:p>
                  </a:txBody>
                  <a:tcPr/>
                </a:tc>
                <a:tc>
                  <a:txBody>
                    <a:bodyPr/>
                    <a:lstStyle/>
                    <a:p>
                      <a:r>
                        <a:rPr lang="en-IN" sz="1600" dirty="0"/>
                        <a:t>0.34</a:t>
                      </a:r>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0.31</a:t>
                      </a:r>
                      <a:endPar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0.22</a:t>
                      </a:r>
                      <a:endPar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endParaRPr>
                    </a:p>
                  </a:txBody>
                  <a:tcPr/>
                </a:tc>
                <a:tc>
                  <a:txBody>
                    <a:bodyPr/>
                    <a:lstStyle/>
                    <a:p>
                      <a:r>
                        <a:rPr lang="en-IN" sz="1600" dirty="0"/>
                        <a:t>0.23</a:t>
                      </a:r>
                      <a:endParaRPr lang="en-US" sz="1600" dirty="0">
                        <a:latin typeface="Calibri" panose="020F0502020204030204" pitchFamily="34" charset="0"/>
                        <a:cs typeface="Calibri" panose="020F0502020204030204" pitchFamily="34" charset="0"/>
                      </a:endParaRPr>
                    </a:p>
                  </a:txBody>
                  <a:tcPr/>
                </a:tc>
                <a:tc>
                  <a:txBody>
                    <a:bodyPr/>
                    <a:lstStyle/>
                    <a:p>
                      <a:r>
                        <a:rPr lang="en-IN" sz="1600" dirty="0"/>
                        <a:t>0.84</a:t>
                      </a:r>
                      <a:endParaRPr lang="en-US" sz="1600" dirty="0">
                        <a:latin typeface="Calibri" panose="020F0502020204030204" pitchFamily="34" charset="0"/>
                        <a:cs typeface="Calibri" panose="020F0502020204030204" pitchFamily="34" charset="0"/>
                      </a:endParaRPr>
                    </a:p>
                  </a:txBody>
                  <a:tcPr/>
                </a:tc>
                <a:tc>
                  <a:txBody>
                    <a:bodyPr/>
                    <a:lstStyle/>
                    <a:p>
                      <a:r>
                        <a:rPr lang="en-IN" sz="1600" dirty="0"/>
                        <a:t>0.36</a:t>
                      </a:r>
                      <a:endParaRPr lang="en-US" sz="1600" dirty="0">
                        <a:latin typeface="Calibri" panose="020F0502020204030204" pitchFamily="34" charset="0"/>
                        <a:cs typeface="Calibri" panose="020F0502020204030204" pitchFamily="34" charset="0"/>
                      </a:endParaRPr>
                    </a:p>
                  </a:txBody>
                  <a:tcPr/>
                </a:tc>
                <a:tc>
                  <a:txBody>
                    <a:bodyPr/>
                    <a:lstStyle/>
                    <a:p>
                      <a:r>
                        <a:rPr lang="en-IN" sz="1600" dirty="0"/>
                        <a:t>0.33</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57160973"/>
                  </a:ext>
                </a:extLst>
              </a:tr>
              <a:tr h="473606">
                <a:tc>
                  <a:txBody>
                    <a:bodyPr/>
                    <a:lstStyle/>
                    <a:p>
                      <a:endParaRPr lang="en-US" sz="1600"/>
                    </a:p>
                  </a:txBody>
                  <a:tcPr/>
                </a:tc>
                <a:tc>
                  <a:txBody>
                    <a:bodyPr/>
                    <a:lstStyle/>
                    <a:p>
                      <a:r>
                        <a:rPr lang="en-US" sz="1600" dirty="0">
                          <a:latin typeface="Calibri" panose="020F0502020204030204" pitchFamily="34" charset="0"/>
                          <a:cs typeface="Calibri" panose="020F0502020204030204" pitchFamily="34" charset="0"/>
                        </a:rPr>
                        <a:t>20</a:t>
                      </a:r>
                    </a:p>
                  </a:txBody>
                  <a:tcPr/>
                </a:tc>
                <a:tc>
                  <a:txBody>
                    <a:bodyPr/>
                    <a:lstStyle/>
                    <a:p>
                      <a:r>
                        <a:rPr lang="en-US" sz="1600" dirty="0">
                          <a:latin typeface="Calibri" panose="020F0502020204030204" pitchFamily="34" charset="0"/>
                          <a:cs typeface="Calibri" panose="020F0502020204030204" pitchFamily="34" charset="0"/>
                        </a:rPr>
                        <a:t>50</a:t>
                      </a:r>
                    </a:p>
                  </a:txBody>
                  <a:tcPr/>
                </a:tc>
                <a:tc>
                  <a:txBody>
                    <a:bodyPr/>
                    <a:lstStyle/>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0.70</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0.12</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0.05</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0.08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0.11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0.15</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0.12</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0.14</a:t>
                      </a:r>
                    </a:p>
                    <a:p>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rPr>
                        <a:t>0.17</a:t>
                      </a:r>
                    </a:p>
                    <a:p>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27256812"/>
                  </a:ext>
                </a:extLst>
              </a:tr>
              <a:tr h="502383">
                <a:tc>
                  <a:txBody>
                    <a:bodyPr/>
                    <a:lstStyle/>
                    <a:p>
                      <a:endParaRPr lang="en-US" sz="1600"/>
                    </a:p>
                  </a:txBody>
                  <a:tcPr/>
                </a:tc>
                <a:tc>
                  <a:txBody>
                    <a:bodyPr/>
                    <a:lstStyle/>
                    <a:p>
                      <a:r>
                        <a:rPr lang="en-US" sz="1600" dirty="0">
                          <a:latin typeface="Calibri" panose="020F0502020204030204" pitchFamily="34" charset="0"/>
                          <a:cs typeface="Calibri" panose="020F0502020204030204" pitchFamily="34" charset="0"/>
                        </a:rPr>
                        <a:t>20</a:t>
                      </a:r>
                    </a:p>
                  </a:txBody>
                  <a:tcPr/>
                </a:tc>
                <a:tc>
                  <a:txBody>
                    <a:bodyPr/>
                    <a:lstStyle/>
                    <a:p>
                      <a:r>
                        <a:rPr lang="en-US" sz="1600" dirty="0">
                          <a:latin typeface="Calibri" panose="020F0502020204030204" pitchFamily="34" charset="0"/>
                          <a:cs typeface="Calibri" panose="020F0502020204030204" pitchFamily="34" charset="0"/>
                        </a:rPr>
                        <a:t>25</a:t>
                      </a:r>
                    </a:p>
                  </a:txBody>
                  <a:tcPr/>
                </a:tc>
                <a:tc>
                  <a:txBody>
                    <a:bodyPr/>
                    <a:lstStyle/>
                    <a:p>
                      <a:endParaRPr lang="en-US" sz="1600" dirty="0">
                        <a:latin typeface="Calibri" panose="020F0502020204030204" pitchFamily="34" charset="0"/>
                        <a:cs typeface="Calibri" panose="020F0502020204030204" pitchFamily="34" charset="0"/>
                      </a:endParaRPr>
                    </a:p>
                  </a:txBody>
                  <a:tcPr/>
                </a:tc>
                <a:tc>
                  <a:txBody>
                    <a:bodyPr/>
                    <a:lstStyle/>
                    <a:p>
                      <a:r>
                        <a:rPr lang="en-IN" sz="1600" dirty="0"/>
                        <a:t>0.67</a:t>
                      </a:r>
                      <a:endParaRPr lang="en-US" sz="1600" dirty="0">
                        <a:latin typeface="Calibri" panose="020F0502020204030204" pitchFamily="34" charset="0"/>
                        <a:cs typeface="Calibri" panose="020F0502020204030204" pitchFamily="34" charset="0"/>
                      </a:endParaRPr>
                    </a:p>
                  </a:txBody>
                  <a:tcPr/>
                </a:tc>
                <a:tc>
                  <a:txBody>
                    <a:bodyPr/>
                    <a:lstStyle/>
                    <a:p>
                      <a:r>
                        <a:rPr lang="en-IN" sz="1600" dirty="0"/>
                        <a:t>0.17</a:t>
                      </a:r>
                      <a:endParaRPr lang="en-US" sz="1600" dirty="0">
                        <a:latin typeface="Calibri" panose="020F0502020204030204" pitchFamily="34" charset="0"/>
                        <a:cs typeface="Calibri" panose="020F0502020204030204" pitchFamily="34" charset="0"/>
                      </a:endParaRPr>
                    </a:p>
                  </a:txBody>
                  <a:tcPr/>
                </a:tc>
                <a:tc>
                  <a:txBody>
                    <a:bodyPr/>
                    <a:lstStyle/>
                    <a:p>
                      <a:r>
                        <a:rPr lang="en-IN" sz="1600" dirty="0"/>
                        <a:t>0.13</a:t>
                      </a:r>
                      <a:endParaRPr lang="en-US"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0.15</a:t>
                      </a:r>
                      <a:endPar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0.22</a:t>
                      </a:r>
                      <a:endParaRPr lang="en-IN" sz="1600" b="0" i="0" u="none" strike="noStrike" cap="none" baseline="0" dirty="0">
                        <a:solidFill>
                          <a:schemeClr val="tx1"/>
                        </a:solidFill>
                        <a:effectLst/>
                        <a:latin typeface="Calibri" panose="020F0502020204030204" pitchFamily="34" charset="0"/>
                        <a:ea typeface="+mn-ea"/>
                        <a:cs typeface="Calibri" panose="020F0502020204030204" pitchFamily="34" charset="0"/>
                        <a:sym typeface="Arial"/>
                        <a:rtl val="0"/>
                      </a:endParaRPr>
                    </a:p>
                  </a:txBody>
                  <a:tcPr/>
                </a:tc>
                <a:tc>
                  <a:txBody>
                    <a:bodyPr/>
                    <a:lstStyle/>
                    <a:p>
                      <a:r>
                        <a:rPr lang="en-IN" sz="1600" dirty="0"/>
                        <a:t>0.22</a:t>
                      </a:r>
                      <a:endParaRPr lang="en-US" sz="1600" dirty="0">
                        <a:latin typeface="Calibri" panose="020F0502020204030204" pitchFamily="34" charset="0"/>
                        <a:cs typeface="Calibri" panose="020F0502020204030204" pitchFamily="34" charset="0"/>
                      </a:endParaRPr>
                    </a:p>
                  </a:txBody>
                  <a:tcPr/>
                </a:tc>
                <a:tc>
                  <a:txBody>
                    <a:bodyPr/>
                    <a:lstStyle/>
                    <a:p>
                      <a:r>
                        <a:rPr lang="en-IN" sz="1600" dirty="0"/>
                        <a:t>0.83</a:t>
                      </a:r>
                      <a:endParaRPr lang="en-US" sz="1600" dirty="0">
                        <a:latin typeface="Calibri" panose="020F0502020204030204" pitchFamily="34" charset="0"/>
                        <a:cs typeface="Calibri" panose="020F0502020204030204" pitchFamily="34" charset="0"/>
                      </a:endParaRPr>
                    </a:p>
                  </a:txBody>
                  <a:tcPr/>
                </a:tc>
                <a:tc>
                  <a:txBody>
                    <a:bodyPr/>
                    <a:lstStyle/>
                    <a:p>
                      <a:r>
                        <a:rPr lang="en-IN" sz="1600" dirty="0"/>
                        <a:t>0.35</a:t>
                      </a:r>
                      <a:endParaRPr lang="en-US" sz="1600" dirty="0">
                        <a:latin typeface="Calibri" panose="020F0502020204030204" pitchFamily="34" charset="0"/>
                        <a:cs typeface="Calibri" panose="020F0502020204030204" pitchFamily="34" charset="0"/>
                      </a:endParaRPr>
                    </a:p>
                  </a:txBody>
                  <a:tcPr/>
                </a:tc>
                <a:tc>
                  <a:txBody>
                    <a:bodyPr/>
                    <a:lstStyle/>
                    <a:p>
                      <a:r>
                        <a:rPr lang="en-IN" sz="1600" dirty="0"/>
                        <a:t>0.22</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162281674"/>
                  </a:ext>
                </a:extLst>
              </a:tr>
            </a:tbl>
          </a:graphicData>
        </a:graphic>
      </p:graphicFrame>
      <p:sp>
        <p:nvSpPr>
          <p:cNvPr id="9" name="TextBox 8">
            <a:extLst>
              <a:ext uri="{FF2B5EF4-FFF2-40B4-BE49-F238E27FC236}">
                <a16:creationId xmlns:a16="http://schemas.microsoft.com/office/drawing/2014/main" id="{E9BD173C-D244-BD4F-8B58-20D0F292445D}"/>
              </a:ext>
            </a:extLst>
          </p:cNvPr>
          <p:cNvSpPr txBox="1"/>
          <p:nvPr/>
        </p:nvSpPr>
        <p:spPr>
          <a:xfrm>
            <a:off x="32896087" y="20718495"/>
            <a:ext cx="9639410" cy="6001643"/>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As most of the important information regarding movie poster would be present in the center portion rather than the borders, it can be used to improve our model. To further improve our prediction, object detection is used to extract relevant features from the posters to obtain efficient results.</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Future Work: </a:t>
            </a:r>
            <a:r>
              <a:rPr lang="en-US" sz="2400" dirty="0">
                <a:latin typeface="Calibri" panose="020F0502020204030204" pitchFamily="34" charset="0"/>
                <a:cs typeface="Calibri" panose="020F0502020204030204" pitchFamily="34" charset="0"/>
              </a:rPr>
              <a:t>To further improve our model, semantic feature extraction can be combined with our methodology to obtain better genre classification.</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Limitations: </a:t>
            </a:r>
            <a:r>
              <a:rPr lang="en-IN" sz="2400" dirty="0">
                <a:latin typeface="Calibri" panose="020F0502020204030204" pitchFamily="34" charset="0"/>
                <a:cs typeface="Calibri" panose="020F0502020204030204" pitchFamily="34" charset="0"/>
              </a:rPr>
              <a:t>Since movie posters can be complex and sometimes vague, recognition of a movie’s genre by its poster gets difficult.</a:t>
            </a:r>
          </a:p>
          <a:p>
            <a:endParaRPr lang="en-IN" sz="2400"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Improvement:  </a:t>
            </a:r>
            <a:r>
              <a:rPr lang="en-IN" sz="2400" dirty="0">
                <a:latin typeface="Calibri" panose="020F0502020204030204" pitchFamily="34" charset="0"/>
                <a:cs typeface="Calibri" panose="020F0502020204030204" pitchFamily="34" charset="0"/>
              </a:rPr>
              <a:t>Model performance can further be enhanced by using various known efficient architectures such as VG16, Google Net for neural network.</a:t>
            </a:r>
            <a:endParaRPr lang="en-US" sz="2400" dirty="0">
              <a:latin typeface="Calibri" panose="020F0502020204030204" pitchFamily="34" charset="0"/>
              <a:cs typeface="Calibri" panose="020F0502020204030204" pitchFamily="34" charset="0"/>
            </a:endParaRPr>
          </a:p>
        </p:txBody>
      </p:sp>
      <p:pic>
        <p:nvPicPr>
          <p:cNvPr id="17" name="Picture 16" descr="A picture containing text&#10;&#10;Description automatically generated">
            <a:extLst>
              <a:ext uri="{FF2B5EF4-FFF2-40B4-BE49-F238E27FC236}">
                <a16:creationId xmlns:a16="http://schemas.microsoft.com/office/drawing/2014/main" id="{2FC75FBA-0710-8546-9CED-B6DE8CE58333}"/>
              </a:ext>
            </a:extLst>
          </p:cNvPr>
          <p:cNvPicPr>
            <a:picLocks noChangeAspect="1"/>
          </p:cNvPicPr>
          <p:nvPr/>
        </p:nvPicPr>
        <p:blipFill>
          <a:blip r:embed="rId4"/>
          <a:stretch>
            <a:fillRect/>
          </a:stretch>
        </p:blipFill>
        <p:spPr>
          <a:xfrm>
            <a:off x="31424582" y="8660328"/>
            <a:ext cx="1155700" cy="1701800"/>
          </a:xfrm>
          <a:prstGeom prst="rect">
            <a:avLst/>
          </a:prstGeom>
        </p:spPr>
      </p:pic>
      <p:pic>
        <p:nvPicPr>
          <p:cNvPr id="19" name="Picture 18" descr="A picture containing baseball, game, player, man&#10;&#10;Description automatically generated">
            <a:extLst>
              <a:ext uri="{FF2B5EF4-FFF2-40B4-BE49-F238E27FC236}">
                <a16:creationId xmlns:a16="http://schemas.microsoft.com/office/drawing/2014/main" id="{3CBE2929-CDBE-684D-968C-8562D0C2C47D}"/>
              </a:ext>
            </a:extLst>
          </p:cNvPr>
          <p:cNvPicPr preferRelativeResize="0">
            <a:picLocks/>
          </p:cNvPicPr>
          <p:nvPr/>
        </p:nvPicPr>
        <p:blipFill>
          <a:blip r:embed="rId5"/>
          <a:stretch>
            <a:fillRect/>
          </a:stretch>
        </p:blipFill>
        <p:spPr>
          <a:xfrm>
            <a:off x="33848517" y="8660328"/>
            <a:ext cx="1155600" cy="1701165"/>
          </a:xfrm>
          <a:prstGeom prst="rect">
            <a:avLst/>
          </a:prstGeom>
        </p:spPr>
      </p:pic>
      <p:pic>
        <p:nvPicPr>
          <p:cNvPr id="22" name="Picture 21" descr="A picture containing young, man&#10;&#10;Description automatically generated">
            <a:extLst>
              <a:ext uri="{FF2B5EF4-FFF2-40B4-BE49-F238E27FC236}">
                <a16:creationId xmlns:a16="http://schemas.microsoft.com/office/drawing/2014/main" id="{FA6A7B38-D138-A048-8989-0E34EE8E24A7}"/>
              </a:ext>
            </a:extLst>
          </p:cNvPr>
          <p:cNvPicPr preferRelativeResize="0">
            <a:picLocks/>
          </p:cNvPicPr>
          <p:nvPr/>
        </p:nvPicPr>
        <p:blipFill>
          <a:blip r:embed="rId6"/>
          <a:stretch>
            <a:fillRect/>
          </a:stretch>
        </p:blipFill>
        <p:spPr>
          <a:xfrm>
            <a:off x="36538932" y="8621221"/>
            <a:ext cx="1475761" cy="1702800"/>
          </a:xfrm>
          <a:prstGeom prst="rect">
            <a:avLst/>
          </a:prstGeom>
        </p:spPr>
      </p:pic>
      <p:sp>
        <p:nvSpPr>
          <p:cNvPr id="23" name="TextBox 22">
            <a:extLst>
              <a:ext uri="{FF2B5EF4-FFF2-40B4-BE49-F238E27FC236}">
                <a16:creationId xmlns:a16="http://schemas.microsoft.com/office/drawing/2014/main" id="{EEEEC217-1401-544A-9B4A-6810F566A71E}"/>
              </a:ext>
            </a:extLst>
          </p:cNvPr>
          <p:cNvSpPr txBox="1"/>
          <p:nvPr/>
        </p:nvSpPr>
        <p:spPr>
          <a:xfrm>
            <a:off x="31424582" y="11370085"/>
            <a:ext cx="1155700"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Approach 1</a:t>
            </a:r>
          </a:p>
        </p:txBody>
      </p:sp>
      <p:sp>
        <p:nvSpPr>
          <p:cNvPr id="52" name="TextBox 51">
            <a:extLst>
              <a:ext uri="{FF2B5EF4-FFF2-40B4-BE49-F238E27FC236}">
                <a16:creationId xmlns:a16="http://schemas.microsoft.com/office/drawing/2014/main" id="{1E7BB75C-2CB3-B14B-B579-87FA8B76B3D4}"/>
              </a:ext>
            </a:extLst>
          </p:cNvPr>
          <p:cNvSpPr txBox="1"/>
          <p:nvPr/>
        </p:nvSpPr>
        <p:spPr>
          <a:xfrm>
            <a:off x="34042279" y="11377451"/>
            <a:ext cx="1155700"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Approach 2</a:t>
            </a:r>
          </a:p>
        </p:txBody>
      </p:sp>
      <p:sp>
        <p:nvSpPr>
          <p:cNvPr id="55" name="TextBox 54">
            <a:extLst>
              <a:ext uri="{FF2B5EF4-FFF2-40B4-BE49-F238E27FC236}">
                <a16:creationId xmlns:a16="http://schemas.microsoft.com/office/drawing/2014/main" id="{BD2C0328-88A1-5649-8C01-35D3BCF456B4}"/>
              </a:ext>
            </a:extLst>
          </p:cNvPr>
          <p:cNvSpPr txBox="1"/>
          <p:nvPr/>
        </p:nvSpPr>
        <p:spPr>
          <a:xfrm>
            <a:off x="36708389" y="11347007"/>
            <a:ext cx="1155700"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Approach 3</a:t>
            </a:r>
          </a:p>
        </p:txBody>
      </p:sp>
      <p:sp>
        <p:nvSpPr>
          <p:cNvPr id="29" name="Frame 28">
            <a:extLst>
              <a:ext uri="{FF2B5EF4-FFF2-40B4-BE49-F238E27FC236}">
                <a16:creationId xmlns:a16="http://schemas.microsoft.com/office/drawing/2014/main" id="{9EC0E3F0-1E55-2F4F-A722-E015925C44E4}"/>
              </a:ext>
            </a:extLst>
          </p:cNvPr>
          <p:cNvSpPr/>
          <p:nvPr/>
        </p:nvSpPr>
        <p:spPr>
          <a:xfrm>
            <a:off x="30661769" y="7761066"/>
            <a:ext cx="8145367" cy="3347538"/>
          </a:xfrm>
          <a:prstGeom prst="frame">
            <a:avLst/>
          </a:prstGeom>
          <a:gradFill>
            <a:gsLst>
              <a:gs pos="0">
                <a:srgbClr val="76D4FE"/>
              </a:gs>
              <a:gs pos="80000">
                <a:schemeClr val="bg1"/>
              </a:gs>
              <a:gs pos="75000">
                <a:srgbClr val="E1F7FF"/>
              </a:gs>
              <a:gs pos="37000">
                <a:srgbClr val="C2EBFE"/>
              </a:gs>
              <a:gs pos="100000">
                <a:schemeClr val="bg1"/>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cs typeface="Calibri" panose="020F0502020204030204" pitchFamily="34" charset="0"/>
            </a:endParaRPr>
          </a:p>
        </p:txBody>
      </p:sp>
      <p:graphicFrame>
        <p:nvGraphicFramePr>
          <p:cNvPr id="3" name="Table 2">
            <a:extLst>
              <a:ext uri="{FF2B5EF4-FFF2-40B4-BE49-F238E27FC236}">
                <a16:creationId xmlns:a16="http://schemas.microsoft.com/office/drawing/2014/main" id="{00A1A0D2-1DF9-134B-8FBC-0605ADDE888C}"/>
              </a:ext>
            </a:extLst>
          </p:cNvPr>
          <p:cNvGraphicFramePr>
            <a:graphicFrameLocks noGrp="1"/>
          </p:cNvGraphicFramePr>
          <p:nvPr>
            <p:extLst>
              <p:ext uri="{D42A27DB-BD31-4B8C-83A1-F6EECF244321}">
                <p14:modId xmlns:p14="http://schemas.microsoft.com/office/powerpoint/2010/main" val="4125938871"/>
              </p:ext>
            </p:extLst>
          </p:nvPr>
        </p:nvGraphicFramePr>
        <p:xfrm>
          <a:off x="23439043" y="20920364"/>
          <a:ext cx="7764684" cy="11000509"/>
        </p:xfrm>
        <a:graphic>
          <a:graphicData uri="http://schemas.openxmlformats.org/drawingml/2006/table">
            <a:tbl>
              <a:tblPr firstRow="1" bandRow="1"/>
              <a:tblGrid>
                <a:gridCol w="3845827">
                  <a:extLst>
                    <a:ext uri="{9D8B030D-6E8A-4147-A177-3AD203B41FA5}">
                      <a16:colId xmlns:a16="http://schemas.microsoft.com/office/drawing/2014/main" val="1149880854"/>
                    </a:ext>
                  </a:extLst>
                </a:gridCol>
                <a:gridCol w="1959428">
                  <a:extLst>
                    <a:ext uri="{9D8B030D-6E8A-4147-A177-3AD203B41FA5}">
                      <a16:colId xmlns:a16="http://schemas.microsoft.com/office/drawing/2014/main" val="3496239207"/>
                    </a:ext>
                  </a:extLst>
                </a:gridCol>
                <a:gridCol w="1959429">
                  <a:extLst>
                    <a:ext uri="{9D8B030D-6E8A-4147-A177-3AD203B41FA5}">
                      <a16:colId xmlns:a16="http://schemas.microsoft.com/office/drawing/2014/main" val="3430821128"/>
                    </a:ext>
                  </a:extLst>
                </a:gridCol>
              </a:tblGrid>
              <a:tr h="1737124">
                <a:tc>
                  <a:txBody>
                    <a:bodyPr/>
                    <a:lstStyle/>
                    <a:p>
                      <a:endParaRPr lang="en-US" dirty="0"/>
                    </a:p>
                    <a:p>
                      <a:r>
                        <a:rPr lang="en-US" sz="2400" b="1" dirty="0">
                          <a:latin typeface="Calibri" panose="020F0502020204030204" pitchFamily="34" charset="0"/>
                          <a:cs typeface="Calibri" panose="020F0502020204030204" pitchFamily="34" charset="0"/>
                        </a:rPr>
                        <a:t>Poster</a:t>
                      </a:r>
                    </a:p>
                  </a:txBody>
                  <a:tcPr/>
                </a:tc>
                <a:tc>
                  <a:txBody>
                    <a:bodyPr/>
                    <a:lstStyle/>
                    <a:p>
                      <a:endParaRPr lang="en-US" dirty="0"/>
                    </a:p>
                    <a:p>
                      <a:r>
                        <a:rPr lang="en-US" sz="2400" b="1" dirty="0">
                          <a:latin typeface="Calibri" panose="020F0502020204030204" pitchFamily="34" charset="0"/>
                          <a:cs typeface="Calibri" panose="020F0502020204030204" pitchFamily="34" charset="0"/>
                        </a:rPr>
                        <a:t>Actual Genres</a:t>
                      </a:r>
                    </a:p>
                  </a:txBody>
                  <a:tcPr/>
                </a:tc>
                <a:tc>
                  <a:txBody>
                    <a:bodyPr/>
                    <a:lstStyle/>
                    <a:p>
                      <a:endParaRPr lang="en-US" dirty="0"/>
                    </a:p>
                    <a:p>
                      <a:r>
                        <a:rPr lang="en-US" sz="2400" b="1" dirty="0">
                          <a:latin typeface="Calibri" panose="020F0502020204030204" pitchFamily="34" charset="0"/>
                          <a:cs typeface="Calibri" panose="020F0502020204030204" pitchFamily="34" charset="0"/>
                        </a:rPr>
                        <a:t>Predicted Genres – Approach 3</a:t>
                      </a:r>
                    </a:p>
                  </a:txBody>
                  <a:tcPr/>
                </a:tc>
                <a:extLst>
                  <a:ext uri="{0D108BD9-81ED-4DB2-BD59-A6C34878D82A}">
                    <a16:rowId xmlns:a16="http://schemas.microsoft.com/office/drawing/2014/main" val="3841601931"/>
                  </a:ext>
                </a:extLst>
              </a:tr>
              <a:tr h="3714629">
                <a:tc>
                  <a:txBody>
                    <a:bodyPr/>
                    <a:lstStyle/>
                    <a:p>
                      <a:r>
                        <a:rPr lang="en-US" dirty="0"/>
                        <a:t>     </a:t>
                      </a:r>
                    </a:p>
                  </a:txBody>
                  <a:tcPr/>
                </a:tc>
                <a:tc>
                  <a:txBody>
                    <a:bodyPr/>
                    <a:lstStyle/>
                    <a:p>
                      <a:r>
                        <a:rPr lang="en-US" sz="2400" dirty="0"/>
                        <a:t>Action, Thriller</a:t>
                      </a:r>
                    </a:p>
                  </a:txBody>
                  <a:tcPr/>
                </a:tc>
                <a:tc>
                  <a:txBody>
                    <a:bodyPr/>
                    <a:lstStyle/>
                    <a:p>
                      <a:r>
                        <a:rPr lang="en-US" sz="2400" dirty="0">
                          <a:latin typeface="Calibri" panose="020F0502020204030204" pitchFamily="34" charset="0"/>
                          <a:cs typeface="Calibri" panose="020F0502020204030204" pitchFamily="34" charset="0"/>
                        </a:rPr>
                        <a:t>Action, Drama</a:t>
                      </a:r>
                    </a:p>
                  </a:txBody>
                  <a:tcPr/>
                </a:tc>
                <a:extLst>
                  <a:ext uri="{0D108BD9-81ED-4DB2-BD59-A6C34878D82A}">
                    <a16:rowId xmlns:a16="http://schemas.microsoft.com/office/drawing/2014/main" val="2528580983"/>
                  </a:ext>
                </a:extLst>
              </a:tr>
              <a:tr h="2516034">
                <a:tc>
                  <a:txBody>
                    <a:bodyPr/>
                    <a:lstStyle/>
                    <a:p>
                      <a:endParaRPr lang="en-US" dirty="0"/>
                    </a:p>
                  </a:txBody>
                  <a:tcPr/>
                </a:tc>
                <a:tc>
                  <a:txBody>
                    <a:bodyPr/>
                    <a:lstStyle/>
                    <a:p>
                      <a:r>
                        <a:rPr lang="en-US" sz="2400" dirty="0"/>
                        <a:t>Comedy, Drama, Romance</a:t>
                      </a:r>
                    </a:p>
                  </a:txBody>
                  <a:tcPr/>
                </a:tc>
                <a:tc>
                  <a:txBody>
                    <a:bodyPr/>
                    <a:lstStyle/>
                    <a:p>
                      <a:r>
                        <a:rPr lang="en-US" sz="2400" dirty="0">
                          <a:latin typeface="Calibri" panose="020F0502020204030204" pitchFamily="34" charset="0"/>
                          <a:cs typeface="Calibri" panose="020F0502020204030204" pitchFamily="34" charset="0"/>
                        </a:rPr>
                        <a:t>Comedy, Drama, Adventure</a:t>
                      </a:r>
                    </a:p>
                    <a:p>
                      <a:endParaRPr lang="en-US" sz="2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706588203"/>
                  </a:ext>
                </a:extLst>
              </a:tr>
              <a:tr h="3032722">
                <a:tc>
                  <a:txBody>
                    <a:bodyPr/>
                    <a:lstStyle/>
                    <a:p>
                      <a:endParaRPr lang="en-US" dirty="0"/>
                    </a:p>
                  </a:txBody>
                  <a:tcPr/>
                </a:tc>
                <a:tc>
                  <a:txBody>
                    <a:bodyPr/>
                    <a:lstStyle/>
                    <a:p>
                      <a:r>
                        <a:rPr lang="en-US" sz="2400" dirty="0">
                          <a:latin typeface="Calibri" panose="020F0502020204030204" pitchFamily="34" charset="0"/>
                          <a:cs typeface="Calibri" panose="020F0502020204030204" pitchFamily="34" charset="0"/>
                        </a:rPr>
                        <a:t>Sci-Fi</a:t>
                      </a:r>
                    </a:p>
                  </a:txBody>
                  <a:tcPr/>
                </a:tc>
                <a:tc>
                  <a:txBody>
                    <a:bodyPr/>
                    <a:lstStyle/>
                    <a:p>
                      <a:r>
                        <a:rPr lang="en-US" sz="2400" dirty="0">
                          <a:latin typeface="Calibri" panose="020F0502020204030204" pitchFamily="34" charset="0"/>
                          <a:cs typeface="Calibri" panose="020F0502020204030204" pitchFamily="34" charset="0"/>
                        </a:rPr>
                        <a:t>Horror</a:t>
                      </a:r>
                    </a:p>
                  </a:txBody>
                  <a:tcPr/>
                </a:tc>
                <a:extLst>
                  <a:ext uri="{0D108BD9-81ED-4DB2-BD59-A6C34878D82A}">
                    <a16:rowId xmlns:a16="http://schemas.microsoft.com/office/drawing/2014/main" val="1752349922"/>
                  </a:ext>
                </a:extLst>
              </a:tr>
            </a:tbl>
          </a:graphicData>
        </a:graphic>
      </p:graphicFrame>
      <p:pic>
        <p:nvPicPr>
          <p:cNvPr id="5" name="Picture 4" descr="A group of people posing for the camera&#10;&#10;Description automatically generated">
            <a:extLst>
              <a:ext uri="{FF2B5EF4-FFF2-40B4-BE49-F238E27FC236}">
                <a16:creationId xmlns:a16="http://schemas.microsoft.com/office/drawing/2014/main" id="{0F9FFCFC-5EB9-C44B-A183-FAEA60A4829A}"/>
              </a:ext>
            </a:extLst>
          </p:cNvPr>
          <p:cNvPicPr>
            <a:picLocks noChangeAspect="1"/>
          </p:cNvPicPr>
          <p:nvPr/>
        </p:nvPicPr>
        <p:blipFill>
          <a:blip r:embed="rId7"/>
          <a:stretch>
            <a:fillRect/>
          </a:stretch>
        </p:blipFill>
        <p:spPr>
          <a:xfrm>
            <a:off x="24005161" y="26496520"/>
            <a:ext cx="2227992" cy="2081091"/>
          </a:xfrm>
          <a:prstGeom prst="rect">
            <a:avLst/>
          </a:prstGeom>
        </p:spPr>
      </p:pic>
      <p:pic>
        <p:nvPicPr>
          <p:cNvPr id="10" name="Picture 9" descr="A close up of a person&#10;&#10;Description automatically generated">
            <a:extLst>
              <a:ext uri="{FF2B5EF4-FFF2-40B4-BE49-F238E27FC236}">
                <a16:creationId xmlns:a16="http://schemas.microsoft.com/office/drawing/2014/main" id="{755487BF-C2DB-9C47-BC8E-44617A6D6E01}"/>
              </a:ext>
            </a:extLst>
          </p:cNvPr>
          <p:cNvPicPr>
            <a:picLocks noChangeAspect="1"/>
          </p:cNvPicPr>
          <p:nvPr/>
        </p:nvPicPr>
        <p:blipFill>
          <a:blip r:embed="rId8"/>
          <a:stretch>
            <a:fillRect/>
          </a:stretch>
        </p:blipFill>
        <p:spPr>
          <a:xfrm>
            <a:off x="24005161" y="23151586"/>
            <a:ext cx="2227991" cy="2395090"/>
          </a:xfrm>
          <a:prstGeom prst="rect">
            <a:avLst/>
          </a:prstGeom>
        </p:spPr>
      </p:pic>
      <p:pic>
        <p:nvPicPr>
          <p:cNvPr id="12" name="Picture 11" descr="A close up of a person making a face for the camera&#10;&#10;Description automatically generated">
            <a:extLst>
              <a:ext uri="{FF2B5EF4-FFF2-40B4-BE49-F238E27FC236}">
                <a16:creationId xmlns:a16="http://schemas.microsoft.com/office/drawing/2014/main" id="{0525851A-FAE7-ED4D-8BC6-79AB676BA52A}"/>
              </a:ext>
            </a:extLst>
          </p:cNvPr>
          <p:cNvPicPr>
            <a:picLocks noChangeAspect="1"/>
          </p:cNvPicPr>
          <p:nvPr/>
        </p:nvPicPr>
        <p:blipFill>
          <a:blip r:embed="rId9"/>
          <a:stretch>
            <a:fillRect/>
          </a:stretch>
        </p:blipFill>
        <p:spPr>
          <a:xfrm>
            <a:off x="24190461" y="29015824"/>
            <a:ext cx="1857390" cy="2665901"/>
          </a:xfrm>
          <a:prstGeom prst="rect">
            <a:avLst/>
          </a:prstGeom>
        </p:spPr>
      </p:pic>
      <p:pic>
        <p:nvPicPr>
          <p:cNvPr id="4" name="Picture 3">
            <a:extLst>
              <a:ext uri="{FF2B5EF4-FFF2-40B4-BE49-F238E27FC236}">
                <a16:creationId xmlns:a16="http://schemas.microsoft.com/office/drawing/2014/main" id="{BCFCF926-F7D1-524F-A57B-D31214ACB908}"/>
              </a:ext>
            </a:extLst>
          </p:cNvPr>
          <p:cNvPicPr>
            <a:picLocks noChangeAspect="1"/>
          </p:cNvPicPr>
          <p:nvPr/>
        </p:nvPicPr>
        <p:blipFill>
          <a:blip r:embed="rId10"/>
          <a:stretch>
            <a:fillRect/>
          </a:stretch>
        </p:blipFill>
        <p:spPr>
          <a:xfrm>
            <a:off x="34734452" y="1221125"/>
            <a:ext cx="7850875" cy="1571932"/>
          </a:xfrm>
          <a:prstGeom prst="rect">
            <a:avLst/>
          </a:prstGeom>
        </p:spPr>
      </p:pic>
    </p:spTree>
    <p:extLst>
      <p:ext uri="{BB962C8B-B14F-4D97-AF65-F5344CB8AC3E}">
        <p14:creationId xmlns:p14="http://schemas.microsoft.com/office/powerpoint/2010/main" val="1087271032"/>
      </p:ext>
    </p:extLst>
  </p:cSld>
  <p:clrMapOvr>
    <a:masterClrMapping/>
  </p:clrMapOvr>
  <p:transition spd="slow">
    <p:cut/>
  </p:transition>
</p:sld>
</file>

<file path=ppt/theme/theme1.xml><?xml version="1.0" encoding="utf-8"?>
<a:theme xmlns:a="http://schemas.openxmlformats.org/drawingml/2006/main" name="Office Theme">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_TexasA&amp;M_01.potx" id="{B193B738-971E-41EF-80B3-6D7857B5A8DF}" vid="{EB428933-5525-446D-9D98-DA7C44ACE390}"/>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7697</TotalTime>
  <Words>1368</Words>
  <Application>Microsoft Macintosh PowerPoint</Application>
  <PresentationFormat>Custom</PresentationFormat>
  <Paragraphs>241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Kathe</dc:creator>
  <cp:lastModifiedBy>Rishabh Garg</cp:lastModifiedBy>
  <cp:revision>233</cp:revision>
  <dcterms:modified xsi:type="dcterms:W3CDTF">2019-12-07T01:54:23Z</dcterms:modified>
</cp:coreProperties>
</file>