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“STEGANOGRAPHY”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1" y="4697505"/>
            <a:ext cx="10183312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Rishabh Gupta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Kiet group of institutions &amp; Computer science and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Support for multiple image formats and higher resolution images.</a:t>
            </a:r>
          </a:p>
          <a:p>
            <a:r>
              <a:rPr lang="en-US" sz="2400" dirty="0"/>
              <a:t>Extend the approach to video steganography for dynamic data hiding.</a:t>
            </a:r>
          </a:p>
          <a:p>
            <a:r>
              <a:rPr lang="en-US" sz="2400" dirty="0"/>
              <a:t> Incorporate advanced encryption algorithms to further secure the hidden message.</a:t>
            </a:r>
          </a:p>
          <a:p>
            <a:r>
              <a:rPr lang="en-US" sz="2400" dirty="0"/>
              <a:t>Develop a web-based or mobile application for broader accessibility.</a:t>
            </a:r>
          </a:p>
          <a:p>
            <a:r>
              <a:rPr lang="en-US" sz="2400" dirty="0"/>
              <a:t>Explore automated detection and extraction tools for steganographic content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THANKYOU 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Berlin Sans FB" panose="020E0602020502020306" pitchFamily="34" charset="0"/>
              </a:rPr>
              <a:t>Context: Secure communication is critical as cyber threats rise, but encryption often exposes sensitive data to attackers.</a:t>
            </a:r>
          </a:p>
          <a:p>
            <a:pPr marL="0" indent="0">
              <a:buNone/>
            </a:pPr>
            <a:r>
              <a:rPr lang="en-US" sz="2400" dirty="0">
                <a:latin typeface="Berlin Sans FB" panose="020E0602020502020306" pitchFamily="34" charset="0"/>
              </a:rPr>
              <a:t>Problem: Existing steganography methods have low capacity, visible distortions, and are prone to detection, limiting covert communication.</a:t>
            </a:r>
          </a:p>
          <a:p>
            <a:pPr marL="0" indent="0">
              <a:buNone/>
            </a:pPr>
            <a:r>
              <a:rPr lang="en-US" sz="2400" dirty="0">
                <a:latin typeface="Berlin Sans FB" panose="020E0602020502020306" pitchFamily="34" charset="0"/>
              </a:rPr>
              <a:t>Objective: This project aims to enhance steganography by improving data embedding, maintaining imperceptibility, and increasing resistance to steganalysis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2800" b="1" u="sng" dirty="0"/>
              <a:t>1 . Programming Language </a:t>
            </a:r>
            <a:r>
              <a:rPr lang="en-IN" sz="3200" b="1" dirty="0"/>
              <a:t>: “</a:t>
            </a:r>
            <a:r>
              <a:rPr lang="en-IN" sz="2800" b="1" dirty="0"/>
              <a:t>python”</a:t>
            </a:r>
          </a:p>
          <a:p>
            <a:pPr marL="0" indent="0">
              <a:buNone/>
            </a:pPr>
            <a:r>
              <a:rPr lang="en-IN" sz="2800" b="1" u="sng" dirty="0"/>
              <a:t>2. Librarie</a:t>
            </a:r>
            <a:r>
              <a:rPr lang="en-IN" sz="2800" b="1" dirty="0"/>
              <a:t>s : ”open CV for image processing ,TKINTER (with </a:t>
            </a:r>
            <a:r>
              <a:rPr lang="en-IN" sz="2800" b="1" dirty="0" err="1"/>
              <a:t>ttk</a:t>
            </a:r>
            <a:r>
              <a:rPr lang="en-IN" sz="2800" b="1" dirty="0"/>
              <a:t>) for the GUI ,</a:t>
            </a:r>
          </a:p>
          <a:p>
            <a:pPr marL="0" indent="0">
              <a:buNone/>
            </a:pPr>
            <a:r>
              <a:rPr lang="en-IN" sz="2800" b="1" dirty="0"/>
              <a:t>NUMPY for efficient array manipulation”</a:t>
            </a:r>
          </a:p>
          <a:p>
            <a:pPr marL="0" indent="0">
              <a:buNone/>
            </a:pPr>
            <a:r>
              <a:rPr lang="en-IN" sz="2800" b="1" u="sng" dirty="0"/>
              <a:t>3 . Platform </a:t>
            </a:r>
            <a:r>
              <a:rPr lang="en-IN" sz="2800" b="1" dirty="0"/>
              <a:t>: “cross-platform (Window /Linux)”</a:t>
            </a:r>
          </a:p>
          <a:p>
            <a:pPr marL="0" indent="0">
              <a:buNone/>
            </a:pPr>
            <a:r>
              <a:rPr lang="en-IN" sz="2800" b="1" u="sng" dirty="0"/>
              <a:t>4 . Tools : “visual studio code”</a:t>
            </a:r>
          </a:p>
          <a:p>
            <a:pPr marL="0" indent="0">
              <a:buNone/>
            </a:pP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Implements robust LSB steganography that embeds both the passcode and message length in the image header.</a:t>
            </a:r>
          </a:p>
          <a:p>
            <a:r>
              <a:rPr lang="en-IN" sz="2800" dirty="0"/>
              <a:t>Uses lossless PNG format to preserve hidden data integrity.</a:t>
            </a:r>
          </a:p>
          <a:p>
            <a:r>
              <a:rPr lang="en-IN" sz="2800" dirty="0"/>
              <a:t>Features a modern, user-friendly GUI for both encryption and decryption processes.</a:t>
            </a:r>
          </a:p>
          <a:p>
            <a:r>
              <a:rPr lang="en-IN" sz="2800" dirty="0"/>
              <a:t>Combines advanced image processing techniques with secure data transmission</a:t>
            </a:r>
            <a:endParaRPr lang="en-IN" sz="2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Security professionals and cybersecurity enthusiasts.</a:t>
            </a:r>
          </a:p>
          <a:p>
            <a:r>
              <a:rPr lang="en-US" sz="2800" dirty="0"/>
              <a:t>Journalists, activists, and government agencies needing secure communication channels.</a:t>
            </a:r>
          </a:p>
          <a:p>
            <a:r>
              <a:rPr lang="en-US" sz="2800" dirty="0"/>
              <a:t>Students and researchers interested in data privacy and steganography.</a:t>
            </a:r>
          </a:p>
          <a:p>
            <a:r>
              <a:rPr lang="en-US" sz="2800" dirty="0"/>
              <a:t>General users looking for enhanced digital security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7CBEB1-CF36-13D6-169C-CE7C413441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" t="1156" r="30799" b="4283"/>
          <a:stretch/>
        </p:blipFill>
        <p:spPr bwMode="auto">
          <a:xfrm>
            <a:off x="4750069" y="402086"/>
            <a:ext cx="5410277" cy="4323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1BAF81D-8C2A-A332-FE11-6DBB40AE8D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5" y="1447523"/>
            <a:ext cx="4744112" cy="3962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F1ED8B-1CCD-08E6-E297-2DB6F216D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405" y="3907805"/>
            <a:ext cx="3596664" cy="2735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successfully demonstrates a novel approach to data security by hiding information within an image using LSB steganography.</a:t>
            </a:r>
          </a:p>
          <a:p>
            <a:r>
              <a:rPr lang="en-US" dirty="0"/>
              <a:t>The technique is both secure and undetectable, thanks to embedding critical header information such as passcode and message lengths.</a:t>
            </a:r>
          </a:p>
          <a:p>
            <a:r>
              <a:rPr lang="en-US" dirty="0"/>
              <a:t>The user-friendly GUI enhances the accessibility of the method, making it a practical tool for secure communication.</a:t>
            </a:r>
          </a:p>
          <a:p>
            <a:r>
              <a:rPr lang="en-US" dirty="0"/>
              <a:t>This project contributes to the broader field of digital privacy and secure data transmission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https://github.com/rishabhgupta116/my_project_2.git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66</TotalTime>
  <Words>404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Berlin Sans FB</vt:lpstr>
      <vt:lpstr>Calibri</vt:lpstr>
      <vt:lpstr>Calibri Light</vt:lpstr>
      <vt:lpstr>Franklin Gothic Book</vt:lpstr>
      <vt:lpstr>Franklin Gothic Demi</vt:lpstr>
      <vt:lpstr>Wingdings 2</vt:lpstr>
      <vt:lpstr>DividendVTI</vt:lpstr>
      <vt:lpstr>“STEGANOGRAPHY”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Rishabh gupta</cp:lastModifiedBy>
  <cp:revision>27</cp:revision>
  <dcterms:created xsi:type="dcterms:W3CDTF">2021-05-26T16:50:10Z</dcterms:created>
  <dcterms:modified xsi:type="dcterms:W3CDTF">2025-02-20T06:55:29Z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