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Jai </a:t>
            </a:r>
            <a:r>
              <a:rPr lang="en-US" sz="9600" b="1" dirty="0" err="1" smtClean="0"/>
              <a:t>Bajrangbali</a:t>
            </a:r>
            <a:endParaRPr lang="en-US" sz="9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Jai Bajrangbali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 Bajrangbali</dc:title>
  <dc:creator>Rishabh</dc:creator>
  <cp:lastModifiedBy>Rishabh</cp:lastModifiedBy>
  <cp:revision>1</cp:revision>
  <dcterms:created xsi:type="dcterms:W3CDTF">2006-08-16T00:00:00Z</dcterms:created>
  <dcterms:modified xsi:type="dcterms:W3CDTF">2023-02-04T18:34:14Z</dcterms:modified>
</cp:coreProperties>
</file>