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Nunito"/>
      <p:regular r:id="rId27"/>
      <p:bold r:id="rId28"/>
      <p:italic r:id="rId29"/>
      <p:boldItalic r:id="rId30"/>
    </p:embeddedFont>
    <p:embeddedFont>
      <p:font typeface="Lato"/>
      <p:regular r:id="rId31"/>
      <p:bold r:id="rId32"/>
      <p:italic r:id="rId33"/>
      <p:boldItalic r:id="rId34"/>
    </p:embeddedFont>
    <p:embeddedFont>
      <p:font typeface="Source Code Pro"/>
      <p:regular r:id="rId35"/>
      <p:bold r:id="rId36"/>
    </p:embeddedFont>
    <p:embeddedFont>
      <p:font typeface="Maven Pro"/>
      <p:regular r:id="rId37"/>
      <p:bold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Nunito-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SourceCodePro-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37" Type="http://schemas.openxmlformats.org/officeDocument/2006/relationships/font" Target="fonts/MavenPro-regular.fntdata"/><Relationship Id="rId14" Type="http://schemas.openxmlformats.org/officeDocument/2006/relationships/slide" Target="slides/slide8.xml"/><Relationship Id="rId36" Type="http://schemas.openxmlformats.org/officeDocument/2006/relationships/font" Target="fonts/SourceCodePro-bold.fntdata"/><Relationship Id="rId17" Type="http://schemas.openxmlformats.org/officeDocument/2006/relationships/slide" Target="slides/slide11.xml"/><Relationship Id="rId39" Type="http://schemas.openxmlformats.org/officeDocument/2006/relationships/font" Target="fonts/Oswald-regular.fntdata"/><Relationship Id="rId16" Type="http://schemas.openxmlformats.org/officeDocument/2006/relationships/slide" Target="slides/slide10.xml"/><Relationship Id="rId38" Type="http://schemas.openxmlformats.org/officeDocument/2006/relationships/font" Target="fonts/Maven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Shape 4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3" name="Shape 4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1" cy="1732548"/>
            <a:chOff x="7343003" y="3409675"/>
            <a:chExt cx="1691421" cy="1732548"/>
          </a:xfrm>
        </p:grpSpPr>
        <p:grpSp>
          <p:nvGrpSpPr>
            <p:cNvPr id="11" name="Shape 11"/>
            <p:cNvGrpSpPr/>
            <p:nvPr/>
          </p:nvGrpSpPr>
          <p:grpSpPr>
            <a:xfrm>
              <a:off x="7343003" y="4453710"/>
              <a:ext cx="316800" cy="688512"/>
              <a:chOff x="7343003" y="4453710"/>
              <a:chExt cx="316800" cy="688512"/>
            </a:xfrm>
          </p:grpSpPr>
          <p:sp>
            <p:nvSpPr>
              <p:cNvPr id="12" name="Shape 12"/>
              <p:cNvSpPr/>
              <p:nvPr/>
            </p:nvSpPr>
            <p:spPr>
              <a:xfrm>
                <a:off x="7343003" y="4453710"/>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0"/>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grpSp>
          <p:nvGrpSpPr>
            <p:cNvPr id="18" name="Shape 18"/>
            <p:cNvGrpSpPr/>
            <p:nvPr/>
          </p:nvGrpSpPr>
          <p:grpSpPr>
            <a:xfrm>
              <a:off x="8259417" y="3757688"/>
              <a:ext cx="316800" cy="1384535"/>
              <a:chOff x="8259417" y="3757688"/>
              <a:chExt cx="316800" cy="1384535"/>
            </a:xfrm>
          </p:grpSpPr>
          <p:sp>
            <p:nvSpPr>
              <p:cNvPr id="19" name="Shape 19"/>
              <p:cNvSpPr/>
              <p:nvPr/>
            </p:nvSpPr>
            <p:spPr>
              <a:xfrm>
                <a:off x="8259417" y="4453710"/>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8259417"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8259417"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a:off x="8259417"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0"/>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grpSp>
      <p:grpSp>
        <p:nvGrpSpPr>
          <p:cNvPr id="29" name="Shape 29"/>
          <p:cNvGrpSpPr/>
          <p:nvPr/>
        </p:nvGrpSpPr>
        <p:grpSpPr>
          <a:xfrm>
            <a:off x="5043502" y="0"/>
            <a:ext cx="3814072" cy="3839102"/>
            <a:chOff x="5043502"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rot="-9830444">
              <a:off x="6469758" y="3480727"/>
              <a:ext cx="320148" cy="320148"/>
            </a:xfrm>
            <a:prstGeom prst="ellipse">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nvGrpSpPr>
            <p:cNvPr id="32" name="Shape 32"/>
            <p:cNvGrpSpPr/>
            <p:nvPr/>
          </p:nvGrpSpPr>
          <p:grpSpPr>
            <a:xfrm>
              <a:off x="7647811" y="2704283"/>
              <a:ext cx="635219" cy="635218"/>
              <a:chOff x="6725724" y="2701259"/>
              <a:chExt cx="1208100" cy="1208100"/>
            </a:xfrm>
          </p:grpSpPr>
          <p:sp>
            <p:nvSpPr>
              <p:cNvPr id="33" name="Shape 33"/>
              <p:cNvSpPr/>
              <p:nvPr/>
            </p:nvSpPr>
            <p:spPr>
              <a:xfrm rot="5400000">
                <a:off x="6725725" y="2701259"/>
                <a:ext cx="1208100" cy="1208100"/>
              </a:xfrm>
              <a:prstGeom prst="ellipse">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rot="5400000">
                <a:off x="6725724" y="2701259"/>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rot="5400000">
                <a:off x="6954987" y="2930398"/>
                <a:ext cx="749700" cy="749700"/>
              </a:xfrm>
              <a:prstGeom prst="ellipse">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nvGrpSpPr>
            <p:cNvPr id="37" name="Shape 37"/>
            <p:cNvGrpSpPr/>
            <p:nvPr/>
          </p:nvGrpSpPr>
          <p:grpSpPr>
            <a:xfrm>
              <a:off x="7952719" y="179237"/>
              <a:ext cx="873164" cy="873002"/>
              <a:chOff x="7754428" y="208724"/>
              <a:chExt cx="541800" cy="541800"/>
            </a:xfrm>
          </p:grpSpPr>
          <p:sp>
            <p:nvSpPr>
              <p:cNvPr id="38" name="Shape 38"/>
              <p:cNvSpPr/>
              <p:nvPr/>
            </p:nvSpPr>
            <p:spPr>
              <a:xfrm rot="-8647347">
                <a:off x="7831319" y="285615"/>
                <a:ext cx="388018" cy="388018"/>
              </a:xfrm>
              <a:prstGeom prst="ellipse">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39" name="Shape 39"/>
              <p:cNvSpPr/>
              <p:nvPr/>
            </p:nvSpPr>
            <p:spPr>
              <a:xfrm rot="-8647347">
                <a:off x="7831319" y="285615"/>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sp>
          <p:nvSpPr>
            <p:cNvPr id="40" name="Shape 40"/>
            <p:cNvSpPr/>
            <p:nvPr/>
          </p:nvSpPr>
          <p:spPr>
            <a:xfrm>
              <a:off x="5399840" y="356364"/>
              <a:ext cx="2576999" cy="2577000"/>
            </a:xfrm>
            <a:prstGeom prst="ellipse">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41" name="Shape 41"/>
            <p:cNvSpPr/>
            <p:nvPr/>
          </p:nvSpPr>
          <p:spPr>
            <a:xfrm rot="2043858">
              <a:off x="5503812" y="460309"/>
              <a:ext cx="2369480" cy="2369480"/>
            </a:xfrm>
            <a:prstGeom prst="ellipse">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43" name="Shape 43"/>
            <p:cNvSpPr/>
            <p:nvPr/>
          </p:nvSpPr>
          <p:spPr>
            <a:xfrm rot="2044777">
              <a:off x="5911448" y="867729"/>
              <a:ext cx="1554222" cy="1554222"/>
            </a:xfrm>
            <a:prstGeom prst="ellips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sp>
          <p:nvSpPr>
            <p:cNvPr id="45" name="Shape 45"/>
            <p:cNvSpPr/>
            <p:nvPr/>
          </p:nvSpPr>
          <p:spPr>
            <a:xfrm rot="-9830444">
              <a:off x="6469758"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tIns="91425">
              <a:noAutofit/>
            </a:bodyPr>
            <a:lstStyle/>
            <a:p>
              <a:pPr lvl="0">
                <a:spcBef>
                  <a:spcPts val="0"/>
                </a:spcBef>
                <a:buNone/>
              </a:pPr>
              <a:r>
                <a:t/>
              </a:r>
              <a:endParaRPr/>
            </a:p>
          </p:txBody>
        </p:sp>
      </p:grpSp>
      <p:sp>
        <p:nvSpPr>
          <p:cNvPr id="46" name="Shape 46"/>
          <p:cNvSpPr txBox="1"/>
          <p:nvPr>
            <p:ph type="ctrTitle"/>
          </p:nvPr>
        </p:nvSpPr>
        <p:spPr>
          <a:xfrm>
            <a:off x="824000" y="1613812"/>
            <a:ext cx="4255500" cy="1872900"/>
          </a:xfrm>
          <a:prstGeom prst="rect">
            <a:avLst/>
          </a:prstGeom>
        </p:spPr>
        <p:txBody>
          <a:bodyPr anchorCtr="0" anchor="ctr"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tIns="91425"/>
          <a:lstStyle>
            <a:lvl1pPr lvl="0" rtl="0">
              <a:lnSpc>
                <a:spcPct val="100000"/>
              </a:lnSpc>
              <a:spcBef>
                <a:spcPts val="0"/>
              </a:spcBef>
              <a:spcAft>
                <a:spcPts val="0"/>
              </a:spcAft>
              <a:buClr>
                <a:schemeClr val="lt1"/>
              </a:buClr>
              <a:buSzPct val="100000"/>
              <a:buNone/>
              <a:defRPr sz="1600">
                <a:solidFill>
                  <a:schemeClr val="lt1"/>
                </a:solidFill>
              </a:defRPr>
            </a:lvl1pPr>
            <a:lvl2pPr lvl="1" rtl="0">
              <a:lnSpc>
                <a:spcPct val="100000"/>
              </a:lnSpc>
              <a:spcBef>
                <a:spcPts val="0"/>
              </a:spcBef>
              <a:spcAft>
                <a:spcPts val="0"/>
              </a:spcAft>
              <a:buClr>
                <a:schemeClr val="lt1"/>
              </a:buClr>
              <a:buSzPct val="100000"/>
              <a:buNone/>
              <a:defRPr sz="1600">
                <a:solidFill>
                  <a:schemeClr val="lt1"/>
                </a:solidFill>
              </a:defRPr>
            </a:lvl2pPr>
            <a:lvl3pPr lvl="2" rtl="0">
              <a:lnSpc>
                <a:spcPct val="100000"/>
              </a:lnSpc>
              <a:spcBef>
                <a:spcPts val="0"/>
              </a:spcBef>
              <a:spcAft>
                <a:spcPts val="0"/>
              </a:spcAft>
              <a:buClr>
                <a:schemeClr val="lt1"/>
              </a:buClr>
              <a:buSzPct val="100000"/>
              <a:buNone/>
              <a:defRPr sz="1600">
                <a:solidFill>
                  <a:schemeClr val="lt1"/>
                </a:solidFill>
              </a:defRPr>
            </a:lvl3pPr>
            <a:lvl4pPr lvl="3" rtl="0">
              <a:lnSpc>
                <a:spcPct val="100000"/>
              </a:lnSpc>
              <a:spcBef>
                <a:spcPts val="0"/>
              </a:spcBef>
              <a:spcAft>
                <a:spcPts val="0"/>
              </a:spcAft>
              <a:buClr>
                <a:schemeClr val="lt1"/>
              </a:buClr>
              <a:buSzPct val="100000"/>
              <a:buNone/>
              <a:defRPr sz="1600">
                <a:solidFill>
                  <a:schemeClr val="lt1"/>
                </a:solidFill>
              </a:defRPr>
            </a:lvl4pPr>
            <a:lvl5pPr lvl="4" rtl="0">
              <a:lnSpc>
                <a:spcPct val="100000"/>
              </a:lnSpc>
              <a:spcBef>
                <a:spcPts val="0"/>
              </a:spcBef>
              <a:spcAft>
                <a:spcPts val="0"/>
              </a:spcAft>
              <a:buClr>
                <a:schemeClr val="lt1"/>
              </a:buClr>
              <a:buSzPct val="100000"/>
              <a:buNone/>
              <a:defRPr sz="1600">
                <a:solidFill>
                  <a:schemeClr val="lt1"/>
                </a:solidFill>
              </a:defRPr>
            </a:lvl5pPr>
            <a:lvl6pPr lvl="5" rtl="0">
              <a:lnSpc>
                <a:spcPct val="100000"/>
              </a:lnSpc>
              <a:spcBef>
                <a:spcPts val="0"/>
              </a:spcBef>
              <a:spcAft>
                <a:spcPts val="0"/>
              </a:spcAft>
              <a:buClr>
                <a:schemeClr val="lt1"/>
              </a:buClr>
              <a:buSzPct val="100000"/>
              <a:buNone/>
              <a:defRPr sz="1600">
                <a:solidFill>
                  <a:schemeClr val="lt1"/>
                </a:solidFill>
              </a:defRPr>
            </a:lvl6pPr>
            <a:lvl7pPr lvl="6" rtl="0">
              <a:lnSpc>
                <a:spcPct val="100000"/>
              </a:lnSpc>
              <a:spcBef>
                <a:spcPts val="0"/>
              </a:spcBef>
              <a:spcAft>
                <a:spcPts val="0"/>
              </a:spcAft>
              <a:buClr>
                <a:schemeClr val="lt1"/>
              </a:buClr>
              <a:buSzPct val="100000"/>
              <a:buNone/>
              <a:defRPr sz="1600">
                <a:solidFill>
                  <a:schemeClr val="lt1"/>
                </a:solidFill>
              </a:defRPr>
            </a:lvl7pPr>
            <a:lvl8pPr lvl="7" rtl="0">
              <a:lnSpc>
                <a:spcPct val="100000"/>
              </a:lnSpc>
              <a:spcBef>
                <a:spcPts val="0"/>
              </a:spcBef>
              <a:spcAft>
                <a:spcPts val="0"/>
              </a:spcAft>
              <a:buClr>
                <a:schemeClr val="lt1"/>
              </a:buClr>
              <a:buSzPct val="100000"/>
              <a:buNone/>
              <a:defRPr sz="1600">
                <a:solidFill>
                  <a:schemeClr val="lt1"/>
                </a:solidFill>
              </a:defRPr>
            </a:lvl8pPr>
            <a:lvl9pPr lvl="8" rtl="0">
              <a:lnSpc>
                <a:spcPct val="100000"/>
              </a:lnSpc>
              <a:spcBef>
                <a:spcPts val="0"/>
              </a:spcBef>
              <a:spcAft>
                <a:spcPts val="0"/>
              </a:spcAft>
              <a:buClr>
                <a:schemeClr val="lt1"/>
              </a:buClr>
              <a:buSzPct val="100000"/>
              <a:buNone/>
              <a:defRPr sz="1600">
                <a:solidFill>
                  <a:schemeClr val="lt1"/>
                </a:solidFill>
              </a:defRPr>
            </a:lvl9pPr>
          </a:lstStyle>
          <a:p/>
        </p:txBody>
      </p:sp>
      <p:sp>
        <p:nvSpPr>
          <p:cNvPr id="48" name="Shape 48"/>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1" y="4099200"/>
            <a:ext cx="9144035" cy="1044300"/>
            <a:chOff x="51" y="4099200"/>
            <a:chExt cx="9144035" cy="1044300"/>
          </a:xfrm>
        </p:grpSpPr>
        <p:grpSp>
          <p:nvGrpSpPr>
            <p:cNvPr id="143" name="Shape 143"/>
            <p:cNvGrpSpPr/>
            <p:nvPr/>
          </p:nvGrpSpPr>
          <p:grpSpPr>
            <a:xfrm>
              <a:off x="51" y="4309200"/>
              <a:ext cx="231621" cy="834300"/>
              <a:chOff x="2688736" y="4301380"/>
              <a:chExt cx="231900" cy="834300"/>
            </a:xfrm>
          </p:grpSpPr>
          <p:sp>
            <p:nvSpPr>
              <p:cNvPr id="144" name="Shape 144"/>
              <p:cNvSpPr/>
              <p:nvPr/>
            </p:nvSpPr>
            <p:spPr>
              <a:xfrm flipH="1">
                <a:off x="2688736"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flipH="1">
                <a:off x="2688736"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flipH="1">
                <a:off x="2688736"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flipH="1">
                <a:off x="2688736"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48" name="Shape 148"/>
            <p:cNvGrpSpPr/>
            <p:nvPr/>
          </p:nvGrpSpPr>
          <p:grpSpPr>
            <a:xfrm>
              <a:off x="371406" y="4099200"/>
              <a:ext cx="231621" cy="1044300"/>
              <a:chOff x="2688736" y="4091380"/>
              <a:chExt cx="231900" cy="1044300"/>
            </a:xfrm>
          </p:grpSpPr>
          <p:sp>
            <p:nvSpPr>
              <p:cNvPr id="149" name="Shape 149"/>
              <p:cNvSpPr/>
              <p:nvPr/>
            </p:nvSpPr>
            <p:spPr>
              <a:xfrm flipH="1">
                <a:off x="2688736"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flipH="1">
                <a:off x="2688736"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flipH="1">
                <a:off x="2688736"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flipH="1">
                <a:off x="2688736"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flipH="1">
                <a:off x="2688736"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54" name="Shape 154"/>
            <p:cNvGrpSpPr/>
            <p:nvPr/>
          </p:nvGrpSpPr>
          <p:grpSpPr>
            <a:xfrm>
              <a:off x="742760" y="4309200"/>
              <a:ext cx="231621" cy="834300"/>
              <a:chOff x="2688736" y="4301380"/>
              <a:chExt cx="231900" cy="834300"/>
            </a:xfrm>
          </p:grpSpPr>
          <p:sp>
            <p:nvSpPr>
              <p:cNvPr id="155" name="Shape 155"/>
              <p:cNvSpPr/>
              <p:nvPr/>
            </p:nvSpPr>
            <p:spPr>
              <a:xfrm flipH="1">
                <a:off x="2688736"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flipH="1">
                <a:off x="2688736"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flipH="1">
                <a:off x="2688736"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flipH="1">
                <a:off x="2688736"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59" name="Shape 159"/>
            <p:cNvGrpSpPr/>
            <p:nvPr/>
          </p:nvGrpSpPr>
          <p:grpSpPr>
            <a:xfrm>
              <a:off x="1114115" y="4518900"/>
              <a:ext cx="231621" cy="624600"/>
              <a:chOff x="2688736" y="4511080"/>
              <a:chExt cx="231900" cy="624600"/>
            </a:xfrm>
          </p:grpSpPr>
          <p:sp>
            <p:nvSpPr>
              <p:cNvPr id="160" name="Shape 160"/>
              <p:cNvSpPr/>
              <p:nvPr/>
            </p:nvSpPr>
            <p:spPr>
              <a:xfrm flipH="1">
                <a:off x="2688736"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flipH="1">
                <a:off x="2688736"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flipH="1">
                <a:off x="2688736"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63" name="Shape 163"/>
            <p:cNvGrpSpPr/>
            <p:nvPr/>
          </p:nvGrpSpPr>
          <p:grpSpPr>
            <a:xfrm>
              <a:off x="1856752" y="4099200"/>
              <a:ext cx="231600" cy="1044300"/>
              <a:chOff x="1856752" y="4099200"/>
              <a:chExt cx="231600" cy="1044300"/>
            </a:xfrm>
          </p:grpSpPr>
          <p:sp>
            <p:nvSpPr>
              <p:cNvPr id="164" name="Shape 164"/>
              <p:cNvSpPr/>
              <p:nvPr/>
            </p:nvSpPr>
            <p:spPr>
              <a:xfrm flipH="1">
                <a:off x="18567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flipH="1">
                <a:off x="18567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flipH="1">
                <a:off x="18567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flipH="1">
                <a:off x="1856752"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flipH="1">
                <a:off x="18567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74" name="Shape 174"/>
            <p:cNvGrpSpPr/>
            <p:nvPr/>
          </p:nvGrpSpPr>
          <p:grpSpPr>
            <a:xfrm>
              <a:off x="2599461" y="4518900"/>
              <a:ext cx="231600" cy="624600"/>
              <a:chOff x="2599461" y="4518900"/>
              <a:chExt cx="231600" cy="624600"/>
            </a:xfrm>
          </p:grpSpPr>
          <p:sp>
            <p:nvSpPr>
              <p:cNvPr id="175" name="Shape 175"/>
              <p:cNvSpPr/>
              <p:nvPr/>
            </p:nvSpPr>
            <p:spPr>
              <a:xfrm flipH="1">
                <a:off x="25994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flipH="1">
                <a:off x="25994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flipH="1">
                <a:off x="25994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78" name="Shape 178"/>
            <p:cNvGrpSpPr/>
            <p:nvPr/>
          </p:nvGrpSpPr>
          <p:grpSpPr>
            <a:xfrm>
              <a:off x="3342170" y="4099200"/>
              <a:ext cx="231600" cy="1044300"/>
              <a:chOff x="3342170" y="4099200"/>
              <a:chExt cx="231600" cy="1044300"/>
            </a:xfrm>
          </p:grpSpPr>
          <p:sp>
            <p:nvSpPr>
              <p:cNvPr id="179" name="Shape 179"/>
              <p:cNvSpPr/>
              <p:nvPr/>
            </p:nvSpPr>
            <p:spPr>
              <a:xfrm flipH="1">
                <a:off x="33421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flipH="1">
                <a:off x="33421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flipH="1">
                <a:off x="33421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flipH="1">
                <a:off x="3342170"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flipH="1">
                <a:off x="33421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03" name="Shape 203"/>
            <p:cNvGrpSpPr/>
            <p:nvPr/>
          </p:nvGrpSpPr>
          <p:grpSpPr>
            <a:xfrm>
              <a:off x="4456233" y="4309200"/>
              <a:ext cx="231600" cy="834300"/>
              <a:chOff x="4456233" y="4309200"/>
              <a:chExt cx="231600" cy="834300"/>
            </a:xfrm>
          </p:grpSpPr>
          <p:sp>
            <p:nvSpPr>
              <p:cNvPr id="204" name="Shape 204"/>
              <p:cNvSpPr/>
              <p:nvPr/>
            </p:nvSpPr>
            <p:spPr>
              <a:xfrm flipH="1">
                <a:off x="44562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flipH="1">
                <a:off x="445623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flipH="1">
                <a:off x="44562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flipH="1">
                <a:off x="44562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14" name="Shape 214"/>
            <p:cNvGrpSpPr/>
            <p:nvPr/>
          </p:nvGrpSpPr>
          <p:grpSpPr>
            <a:xfrm>
              <a:off x="5198942" y="4309200"/>
              <a:ext cx="231600" cy="834300"/>
              <a:chOff x="5198942" y="4309200"/>
              <a:chExt cx="231600" cy="834300"/>
            </a:xfrm>
          </p:grpSpPr>
          <p:sp>
            <p:nvSpPr>
              <p:cNvPr id="215" name="Shape 215"/>
              <p:cNvSpPr/>
              <p:nvPr/>
            </p:nvSpPr>
            <p:spPr>
              <a:xfrm flipH="1">
                <a:off x="519894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flipH="1">
                <a:off x="519894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17" name="Shape 217"/>
              <p:cNvSpPr/>
              <p:nvPr/>
            </p:nvSpPr>
            <p:spPr>
              <a:xfrm flipH="1">
                <a:off x="519894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flipH="1">
                <a:off x="519894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23" name="Shape 223"/>
            <p:cNvGrpSpPr/>
            <p:nvPr/>
          </p:nvGrpSpPr>
          <p:grpSpPr>
            <a:xfrm>
              <a:off x="5941651" y="4309200"/>
              <a:ext cx="231600" cy="834300"/>
              <a:chOff x="5941651" y="4309200"/>
              <a:chExt cx="231600" cy="834300"/>
            </a:xfrm>
          </p:grpSpPr>
          <p:sp>
            <p:nvSpPr>
              <p:cNvPr id="224" name="Shape 224"/>
              <p:cNvSpPr/>
              <p:nvPr/>
            </p:nvSpPr>
            <p:spPr>
              <a:xfrm flipH="1">
                <a:off x="594165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flipH="1">
                <a:off x="594165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flipH="1">
                <a:off x="594165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flipH="1">
                <a:off x="594165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34" name="Shape 234"/>
            <p:cNvGrpSpPr/>
            <p:nvPr/>
          </p:nvGrpSpPr>
          <p:grpSpPr>
            <a:xfrm>
              <a:off x="6684360" y="4309200"/>
              <a:ext cx="231600" cy="834300"/>
              <a:chOff x="6684360" y="4309200"/>
              <a:chExt cx="231600" cy="834300"/>
            </a:xfrm>
          </p:grpSpPr>
          <p:sp>
            <p:nvSpPr>
              <p:cNvPr id="235" name="Shape 235"/>
              <p:cNvSpPr/>
              <p:nvPr/>
            </p:nvSpPr>
            <p:spPr>
              <a:xfrm flipH="1">
                <a:off x="668436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flipH="1">
                <a:off x="668436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37" name="Shape 237"/>
              <p:cNvSpPr/>
              <p:nvPr/>
            </p:nvSpPr>
            <p:spPr>
              <a:xfrm flipH="1">
                <a:off x="668436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38" name="Shape 238"/>
              <p:cNvSpPr/>
              <p:nvPr/>
            </p:nvSpPr>
            <p:spPr>
              <a:xfrm flipH="1">
                <a:off x="668436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39" name="Shape 239"/>
            <p:cNvGrpSpPr/>
            <p:nvPr/>
          </p:nvGrpSpPr>
          <p:grpSpPr>
            <a:xfrm>
              <a:off x="7055714" y="4518900"/>
              <a:ext cx="231600" cy="624600"/>
              <a:chOff x="7055714" y="4518900"/>
              <a:chExt cx="231600" cy="624600"/>
            </a:xfrm>
          </p:grpSpPr>
          <p:sp>
            <p:nvSpPr>
              <p:cNvPr id="240" name="Shape 240"/>
              <p:cNvSpPr/>
              <p:nvPr/>
            </p:nvSpPr>
            <p:spPr>
              <a:xfrm flipH="1">
                <a:off x="705571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41" name="Shape 241"/>
              <p:cNvSpPr/>
              <p:nvPr/>
            </p:nvSpPr>
            <p:spPr>
              <a:xfrm flipH="1">
                <a:off x="705571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42" name="Shape 242"/>
              <p:cNvSpPr/>
              <p:nvPr/>
            </p:nvSpPr>
            <p:spPr>
              <a:xfrm flipH="1">
                <a:off x="705571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49" name="Shape 249"/>
            <p:cNvGrpSpPr/>
            <p:nvPr/>
          </p:nvGrpSpPr>
          <p:grpSpPr>
            <a:xfrm>
              <a:off x="8169778" y="4309200"/>
              <a:ext cx="231600" cy="834300"/>
              <a:chOff x="8169778" y="4309200"/>
              <a:chExt cx="231600" cy="834300"/>
            </a:xfrm>
          </p:grpSpPr>
          <p:sp>
            <p:nvSpPr>
              <p:cNvPr id="250" name="Shape 250"/>
              <p:cNvSpPr/>
              <p:nvPr/>
            </p:nvSpPr>
            <p:spPr>
              <a:xfrm flipH="1">
                <a:off x="816977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51" name="Shape 251"/>
              <p:cNvSpPr/>
              <p:nvPr/>
            </p:nvSpPr>
            <p:spPr>
              <a:xfrm flipH="1">
                <a:off x="816977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flipH="1">
                <a:off x="816977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53" name="Shape 253"/>
              <p:cNvSpPr/>
              <p:nvPr/>
            </p:nvSpPr>
            <p:spPr>
              <a:xfrm flipH="1">
                <a:off x="816977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54" name="Shape 254"/>
            <p:cNvGrpSpPr/>
            <p:nvPr/>
          </p:nvGrpSpPr>
          <p:grpSpPr>
            <a:xfrm>
              <a:off x="7427069" y="4309200"/>
              <a:ext cx="231600" cy="834300"/>
              <a:chOff x="7427069" y="4309200"/>
              <a:chExt cx="231600" cy="834300"/>
            </a:xfrm>
          </p:grpSpPr>
          <p:sp>
            <p:nvSpPr>
              <p:cNvPr id="255" name="Shape 255"/>
              <p:cNvSpPr/>
              <p:nvPr/>
            </p:nvSpPr>
            <p:spPr>
              <a:xfrm flipH="1">
                <a:off x="742706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56" name="Shape 256"/>
              <p:cNvSpPr/>
              <p:nvPr/>
            </p:nvSpPr>
            <p:spPr>
              <a:xfrm flipH="1">
                <a:off x="742706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flipH="1">
                <a:off x="742706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58" name="Shape 258"/>
              <p:cNvSpPr/>
              <p:nvPr/>
            </p:nvSpPr>
            <p:spPr>
              <a:xfrm flipH="1">
                <a:off x="742706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59" name="Shape 259"/>
            <p:cNvGrpSpPr/>
            <p:nvPr/>
          </p:nvGrpSpPr>
          <p:grpSpPr>
            <a:xfrm>
              <a:off x="8541132" y="4518900"/>
              <a:ext cx="231600" cy="624600"/>
              <a:chOff x="8541132" y="4518900"/>
              <a:chExt cx="231600" cy="624600"/>
            </a:xfrm>
          </p:grpSpPr>
          <p:sp>
            <p:nvSpPr>
              <p:cNvPr id="260" name="Shape 260"/>
              <p:cNvSpPr/>
              <p:nvPr/>
            </p:nvSpPr>
            <p:spPr>
              <a:xfrm flipH="1">
                <a:off x="854113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61" name="Shape 261"/>
              <p:cNvSpPr/>
              <p:nvPr/>
            </p:nvSpPr>
            <p:spPr>
              <a:xfrm flipH="1">
                <a:off x="854113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62" name="Shape 262"/>
              <p:cNvSpPr/>
              <p:nvPr/>
            </p:nvSpPr>
            <p:spPr>
              <a:xfrm flipH="1">
                <a:off x="854113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263" name="Shape 263"/>
            <p:cNvGrpSpPr/>
            <p:nvPr/>
          </p:nvGrpSpPr>
          <p:grpSpPr>
            <a:xfrm>
              <a:off x="8912487" y="4309200"/>
              <a:ext cx="231600" cy="834300"/>
              <a:chOff x="8912487" y="4309200"/>
              <a:chExt cx="231600" cy="834300"/>
            </a:xfrm>
          </p:grpSpPr>
          <p:sp>
            <p:nvSpPr>
              <p:cNvPr id="264" name="Shape 264"/>
              <p:cNvSpPr/>
              <p:nvPr/>
            </p:nvSpPr>
            <p:spPr>
              <a:xfrm flipH="1">
                <a:off x="891248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65" name="Shape 265"/>
              <p:cNvSpPr/>
              <p:nvPr/>
            </p:nvSpPr>
            <p:spPr>
              <a:xfrm flipH="1">
                <a:off x="891248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66" name="Shape 266"/>
              <p:cNvSpPr/>
              <p:nvPr/>
            </p:nvSpPr>
            <p:spPr>
              <a:xfrm flipH="1">
                <a:off x="891248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267" name="Shape 267"/>
              <p:cNvSpPr/>
              <p:nvPr/>
            </p:nvSpPr>
            <p:spPr>
              <a:xfrm flipH="1">
                <a:off x="891248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tIns="91425"/>
          <a:lstStyle>
            <a:lvl1pPr lvl="0" rtl="0" algn="ctr">
              <a:spcBef>
                <a:spcPts val="0"/>
              </a:spcBef>
              <a:buClr>
                <a:schemeClr val="lt1"/>
              </a:buClr>
              <a:buSzPct val="100000"/>
              <a:defRPr sz="8000">
                <a:solidFill>
                  <a:schemeClr val="lt1"/>
                </a:solidFill>
              </a:defRPr>
            </a:lvl1pPr>
            <a:lvl2pPr lvl="1" rtl="0" algn="ctr">
              <a:spcBef>
                <a:spcPts val="0"/>
              </a:spcBef>
              <a:buClr>
                <a:schemeClr val="lt1"/>
              </a:buClr>
              <a:buSzPct val="100000"/>
              <a:defRPr sz="8000">
                <a:solidFill>
                  <a:schemeClr val="lt1"/>
                </a:solidFill>
              </a:defRPr>
            </a:lvl2pPr>
            <a:lvl3pPr lvl="2" rtl="0" algn="ctr">
              <a:spcBef>
                <a:spcPts val="0"/>
              </a:spcBef>
              <a:buClr>
                <a:schemeClr val="lt1"/>
              </a:buClr>
              <a:buSzPct val="100000"/>
              <a:defRPr sz="8000">
                <a:solidFill>
                  <a:schemeClr val="lt1"/>
                </a:solidFill>
              </a:defRPr>
            </a:lvl3pPr>
            <a:lvl4pPr lvl="3" rtl="0" algn="ctr">
              <a:spcBef>
                <a:spcPts val="0"/>
              </a:spcBef>
              <a:buClr>
                <a:schemeClr val="lt1"/>
              </a:buClr>
              <a:buSzPct val="100000"/>
              <a:defRPr sz="8000">
                <a:solidFill>
                  <a:schemeClr val="lt1"/>
                </a:solidFill>
              </a:defRPr>
            </a:lvl4pPr>
            <a:lvl5pPr lvl="4" rtl="0" algn="ctr">
              <a:spcBef>
                <a:spcPts val="0"/>
              </a:spcBef>
              <a:buClr>
                <a:schemeClr val="lt1"/>
              </a:buClr>
              <a:buSzPct val="100000"/>
              <a:defRPr sz="8000">
                <a:solidFill>
                  <a:schemeClr val="lt1"/>
                </a:solidFill>
              </a:defRPr>
            </a:lvl5pPr>
            <a:lvl6pPr lvl="5" rtl="0" algn="ctr">
              <a:spcBef>
                <a:spcPts val="0"/>
              </a:spcBef>
              <a:buClr>
                <a:schemeClr val="lt1"/>
              </a:buClr>
              <a:buSzPct val="100000"/>
              <a:defRPr sz="8000">
                <a:solidFill>
                  <a:schemeClr val="lt1"/>
                </a:solidFill>
              </a:defRPr>
            </a:lvl6pPr>
            <a:lvl7pPr lvl="6" rtl="0" algn="ctr">
              <a:spcBef>
                <a:spcPts val="0"/>
              </a:spcBef>
              <a:buClr>
                <a:schemeClr val="lt1"/>
              </a:buClr>
              <a:buSzPct val="100000"/>
              <a:defRPr sz="8000">
                <a:solidFill>
                  <a:schemeClr val="lt1"/>
                </a:solidFill>
              </a:defRPr>
            </a:lvl7pPr>
            <a:lvl8pPr lvl="7" rtl="0" algn="ctr">
              <a:spcBef>
                <a:spcPts val="0"/>
              </a:spcBef>
              <a:buClr>
                <a:schemeClr val="lt1"/>
              </a:buClr>
              <a:buSzPct val="100000"/>
              <a:defRPr sz="8000">
                <a:solidFill>
                  <a:schemeClr val="lt1"/>
                </a:solidFill>
              </a:defRPr>
            </a:lvl8pPr>
            <a:lvl9pPr lvl="8" rtl="0" algn="ctr">
              <a:spcBef>
                <a:spcPts val="0"/>
              </a:spcBef>
              <a:buClr>
                <a:schemeClr val="lt1"/>
              </a:buClr>
              <a:buSzPct val="100000"/>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tIns="91425"/>
          <a:lstStyle>
            <a:lvl1pPr lvl="0" rtl="0" algn="ctr">
              <a:spcBef>
                <a:spcPts val="0"/>
              </a:spcBef>
              <a:buClr>
                <a:schemeClr val="lt1"/>
              </a:buClr>
              <a:defRPr>
                <a:solidFill>
                  <a:schemeClr val="lt1"/>
                </a:solidFill>
              </a:defRPr>
            </a:lvl1pPr>
            <a:lvl2pPr lvl="1" rtl="0" algn="ctr">
              <a:spcBef>
                <a:spcPts val="0"/>
              </a:spcBef>
              <a:buClr>
                <a:schemeClr val="lt1"/>
              </a:buClr>
              <a:defRPr>
                <a:solidFill>
                  <a:schemeClr val="lt1"/>
                </a:solidFill>
              </a:defRPr>
            </a:lvl2pPr>
            <a:lvl3pPr lvl="2" rtl="0" algn="ctr">
              <a:spcBef>
                <a:spcPts val="0"/>
              </a:spcBef>
              <a:buClr>
                <a:schemeClr val="lt1"/>
              </a:buClr>
              <a:defRPr>
                <a:solidFill>
                  <a:schemeClr val="lt1"/>
                </a:solidFill>
              </a:defRPr>
            </a:lvl3pPr>
            <a:lvl4pPr lvl="3" rtl="0" algn="ctr">
              <a:spcBef>
                <a:spcPts val="0"/>
              </a:spcBef>
              <a:buClr>
                <a:schemeClr val="lt1"/>
              </a:buClr>
              <a:defRPr>
                <a:solidFill>
                  <a:schemeClr val="lt1"/>
                </a:solidFill>
              </a:defRPr>
            </a:lvl4pPr>
            <a:lvl5pPr lvl="4" rtl="0" algn="ctr">
              <a:spcBef>
                <a:spcPts val="0"/>
              </a:spcBef>
              <a:buClr>
                <a:schemeClr val="lt1"/>
              </a:buClr>
              <a:defRPr>
                <a:solidFill>
                  <a:schemeClr val="lt1"/>
                </a:solidFill>
              </a:defRPr>
            </a:lvl5pPr>
            <a:lvl6pPr lvl="5" rtl="0" algn="ctr">
              <a:spcBef>
                <a:spcPts val="0"/>
              </a:spcBef>
              <a:buClr>
                <a:schemeClr val="lt1"/>
              </a:buClr>
              <a:defRPr>
                <a:solidFill>
                  <a:schemeClr val="lt1"/>
                </a:solidFill>
              </a:defRPr>
            </a:lvl6pPr>
            <a:lvl7pPr lvl="6" rtl="0" algn="ctr">
              <a:spcBef>
                <a:spcPts val="0"/>
              </a:spcBef>
              <a:buClr>
                <a:schemeClr val="lt1"/>
              </a:buClr>
              <a:defRPr>
                <a:solidFill>
                  <a:schemeClr val="lt1"/>
                </a:solidFill>
              </a:defRPr>
            </a:lvl7pPr>
            <a:lvl8pPr lvl="7" rtl="0" algn="ctr">
              <a:spcBef>
                <a:spcPts val="0"/>
              </a:spcBef>
              <a:buClr>
                <a:schemeClr val="lt1"/>
              </a:buClr>
              <a:defRPr>
                <a:solidFill>
                  <a:schemeClr val="lt1"/>
                </a:solidFill>
              </a:defRPr>
            </a:lvl8pPr>
            <a:lvl9pPr lvl="8" rtl="0" algn="ctr">
              <a:spcBef>
                <a:spcPts val="0"/>
              </a:spcBef>
              <a:buClr>
                <a:schemeClr val="lt1"/>
              </a:buClr>
              <a:defRPr>
                <a:solidFill>
                  <a:schemeClr val="lt1"/>
                </a:solidFill>
              </a:defRPr>
            </a:lvl9pPr>
          </a:lstStyle>
          <a:p/>
        </p:txBody>
      </p:sp>
      <p:sp>
        <p:nvSpPr>
          <p:cNvPr id="270" name="Shape 270"/>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77" name="Shape 277"/>
        <p:cNvGrpSpPr/>
        <p:nvPr/>
      </p:nvGrpSpPr>
      <p:grpSpPr>
        <a:xfrm>
          <a:off x="0" y="0"/>
          <a:ext cx="0" cy="0"/>
          <a:chOff x="0" y="0"/>
          <a:chExt cx="0" cy="0"/>
        </a:xfrm>
      </p:grpSpPr>
      <p:sp>
        <p:nvSpPr>
          <p:cNvPr id="278" name="Shape 278"/>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79" name="Shape 279"/>
          <p:cNvSpPr/>
          <p:nvPr/>
        </p:nvSpPr>
        <p:spPr>
          <a:xfrm>
            <a:off x="-25" y="0"/>
            <a:ext cx="9144000" cy="3124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80" name="Shape 280"/>
          <p:cNvSpPr txBox="1"/>
          <p:nvPr>
            <p:ph type="ctrTitle"/>
          </p:nvPr>
        </p:nvSpPr>
        <p:spPr>
          <a:xfrm>
            <a:off x="411175" y="644300"/>
            <a:ext cx="8282400" cy="2109000"/>
          </a:xfrm>
          <a:prstGeom prst="rect">
            <a:avLst/>
          </a:prstGeom>
        </p:spPr>
        <p:txBody>
          <a:bodyPr anchorCtr="0" anchor="b" bIns="91425" lIns="91425" rIns="91425" tIns="91425"/>
          <a:lstStyle>
            <a:lvl1pPr lvl="0" rtl="0" algn="ctr">
              <a:spcBef>
                <a:spcPts val="0"/>
              </a:spcBef>
              <a:buClr>
                <a:schemeClr val="lt1"/>
              </a:buClr>
              <a:buSzPct val="100000"/>
              <a:defRPr sz="6000">
                <a:solidFill>
                  <a:schemeClr val="lt1"/>
                </a:solidFill>
              </a:defRPr>
            </a:lvl1pPr>
            <a:lvl2pPr lvl="1" rtl="0" algn="ctr">
              <a:spcBef>
                <a:spcPts val="0"/>
              </a:spcBef>
              <a:buClr>
                <a:schemeClr val="lt1"/>
              </a:buClr>
              <a:buSzPct val="100000"/>
              <a:defRPr sz="6000">
                <a:solidFill>
                  <a:schemeClr val="lt1"/>
                </a:solidFill>
              </a:defRPr>
            </a:lvl2pPr>
            <a:lvl3pPr lvl="2" rtl="0" algn="ctr">
              <a:spcBef>
                <a:spcPts val="0"/>
              </a:spcBef>
              <a:buClr>
                <a:schemeClr val="lt1"/>
              </a:buClr>
              <a:buSzPct val="100000"/>
              <a:defRPr sz="6000">
                <a:solidFill>
                  <a:schemeClr val="lt1"/>
                </a:solidFill>
              </a:defRPr>
            </a:lvl3pPr>
            <a:lvl4pPr lvl="3" rtl="0" algn="ctr">
              <a:spcBef>
                <a:spcPts val="0"/>
              </a:spcBef>
              <a:buClr>
                <a:schemeClr val="lt1"/>
              </a:buClr>
              <a:buSzPct val="100000"/>
              <a:defRPr sz="6000">
                <a:solidFill>
                  <a:schemeClr val="lt1"/>
                </a:solidFill>
              </a:defRPr>
            </a:lvl4pPr>
            <a:lvl5pPr lvl="4" rtl="0" algn="ctr">
              <a:spcBef>
                <a:spcPts val="0"/>
              </a:spcBef>
              <a:buClr>
                <a:schemeClr val="lt1"/>
              </a:buClr>
              <a:buSzPct val="100000"/>
              <a:defRPr sz="6000">
                <a:solidFill>
                  <a:schemeClr val="lt1"/>
                </a:solidFill>
              </a:defRPr>
            </a:lvl5pPr>
            <a:lvl6pPr lvl="5" rtl="0" algn="ctr">
              <a:spcBef>
                <a:spcPts val="0"/>
              </a:spcBef>
              <a:buClr>
                <a:schemeClr val="lt1"/>
              </a:buClr>
              <a:buSzPct val="100000"/>
              <a:defRPr sz="6000">
                <a:solidFill>
                  <a:schemeClr val="lt1"/>
                </a:solidFill>
              </a:defRPr>
            </a:lvl6pPr>
            <a:lvl7pPr lvl="6" rtl="0" algn="ctr">
              <a:spcBef>
                <a:spcPts val="0"/>
              </a:spcBef>
              <a:buClr>
                <a:schemeClr val="lt1"/>
              </a:buClr>
              <a:buSzPct val="100000"/>
              <a:defRPr sz="6000">
                <a:solidFill>
                  <a:schemeClr val="lt1"/>
                </a:solidFill>
              </a:defRPr>
            </a:lvl7pPr>
            <a:lvl8pPr lvl="7" rtl="0" algn="ctr">
              <a:spcBef>
                <a:spcPts val="0"/>
              </a:spcBef>
              <a:buClr>
                <a:schemeClr val="lt1"/>
              </a:buClr>
              <a:buSzPct val="100000"/>
              <a:defRPr sz="6000">
                <a:solidFill>
                  <a:schemeClr val="lt1"/>
                </a:solidFill>
              </a:defRPr>
            </a:lvl8pPr>
            <a:lvl9pPr lvl="8" rtl="0" algn="ctr">
              <a:spcBef>
                <a:spcPts val="0"/>
              </a:spcBef>
              <a:buClr>
                <a:schemeClr val="lt1"/>
              </a:buClr>
              <a:buSzPct val="100000"/>
              <a:defRPr sz="6000">
                <a:solidFill>
                  <a:schemeClr val="lt1"/>
                </a:solidFill>
              </a:defRPr>
            </a:lvl9pPr>
          </a:lstStyle>
          <a:p/>
        </p:txBody>
      </p:sp>
      <p:sp>
        <p:nvSpPr>
          <p:cNvPr id="281" name="Shape 281"/>
          <p:cNvSpPr txBox="1"/>
          <p:nvPr>
            <p:ph idx="1" type="subTitle"/>
          </p:nvPr>
        </p:nvSpPr>
        <p:spPr>
          <a:xfrm>
            <a:off x="411175" y="3398250"/>
            <a:ext cx="8282400" cy="1260600"/>
          </a:xfrm>
          <a:prstGeom prst="rect">
            <a:avLst/>
          </a:prstGeom>
        </p:spPr>
        <p:txBody>
          <a:bodyPr anchorCtr="0" anchor="ctr" bIns="91425" lIns="91425" rIns="91425" tIns="91425"/>
          <a:lstStyle>
            <a:lvl1pPr lvl="0" rtl="0" algn="ctr">
              <a:lnSpc>
                <a:spcPct val="100000"/>
              </a:lnSpc>
              <a:spcBef>
                <a:spcPts val="0"/>
              </a:spcBef>
              <a:spcAft>
                <a:spcPts val="0"/>
              </a:spcAft>
              <a:buSzPct val="100000"/>
              <a:buFont typeface="Oswald"/>
              <a:buNone/>
              <a:defRPr sz="3600">
                <a:latin typeface="Oswald"/>
                <a:ea typeface="Oswald"/>
                <a:cs typeface="Oswald"/>
                <a:sym typeface="Oswald"/>
              </a:defRPr>
            </a:lvl1pPr>
            <a:lvl2pPr lvl="1" rtl="0" algn="ctr">
              <a:lnSpc>
                <a:spcPct val="100000"/>
              </a:lnSpc>
              <a:spcBef>
                <a:spcPts val="0"/>
              </a:spcBef>
              <a:spcAft>
                <a:spcPts val="0"/>
              </a:spcAft>
              <a:buSzPct val="100000"/>
              <a:buFont typeface="Oswald"/>
              <a:buNone/>
              <a:defRPr sz="3600">
                <a:latin typeface="Oswald"/>
                <a:ea typeface="Oswald"/>
                <a:cs typeface="Oswald"/>
                <a:sym typeface="Oswald"/>
              </a:defRPr>
            </a:lvl2pPr>
            <a:lvl3pPr lvl="2" rtl="0" algn="ctr">
              <a:lnSpc>
                <a:spcPct val="100000"/>
              </a:lnSpc>
              <a:spcBef>
                <a:spcPts val="0"/>
              </a:spcBef>
              <a:spcAft>
                <a:spcPts val="0"/>
              </a:spcAft>
              <a:buSzPct val="100000"/>
              <a:buFont typeface="Oswald"/>
              <a:buNone/>
              <a:defRPr sz="3600">
                <a:latin typeface="Oswald"/>
                <a:ea typeface="Oswald"/>
                <a:cs typeface="Oswald"/>
                <a:sym typeface="Oswald"/>
              </a:defRPr>
            </a:lvl3pPr>
            <a:lvl4pPr lvl="3" rtl="0" algn="ctr">
              <a:lnSpc>
                <a:spcPct val="100000"/>
              </a:lnSpc>
              <a:spcBef>
                <a:spcPts val="0"/>
              </a:spcBef>
              <a:spcAft>
                <a:spcPts val="0"/>
              </a:spcAft>
              <a:buSzPct val="100000"/>
              <a:buFont typeface="Oswald"/>
              <a:buNone/>
              <a:defRPr sz="3600">
                <a:latin typeface="Oswald"/>
                <a:ea typeface="Oswald"/>
                <a:cs typeface="Oswald"/>
                <a:sym typeface="Oswald"/>
              </a:defRPr>
            </a:lvl4pPr>
            <a:lvl5pPr lvl="4" rtl="0" algn="ctr">
              <a:lnSpc>
                <a:spcPct val="100000"/>
              </a:lnSpc>
              <a:spcBef>
                <a:spcPts val="0"/>
              </a:spcBef>
              <a:spcAft>
                <a:spcPts val="0"/>
              </a:spcAft>
              <a:buSzPct val="100000"/>
              <a:buFont typeface="Oswald"/>
              <a:buNone/>
              <a:defRPr sz="3600">
                <a:latin typeface="Oswald"/>
                <a:ea typeface="Oswald"/>
                <a:cs typeface="Oswald"/>
                <a:sym typeface="Oswald"/>
              </a:defRPr>
            </a:lvl5pPr>
            <a:lvl6pPr lvl="5" rtl="0" algn="ctr">
              <a:lnSpc>
                <a:spcPct val="100000"/>
              </a:lnSpc>
              <a:spcBef>
                <a:spcPts val="0"/>
              </a:spcBef>
              <a:spcAft>
                <a:spcPts val="0"/>
              </a:spcAft>
              <a:buSzPct val="100000"/>
              <a:buFont typeface="Oswald"/>
              <a:buNone/>
              <a:defRPr sz="3600">
                <a:latin typeface="Oswald"/>
                <a:ea typeface="Oswald"/>
                <a:cs typeface="Oswald"/>
                <a:sym typeface="Oswald"/>
              </a:defRPr>
            </a:lvl6pPr>
            <a:lvl7pPr lvl="6" rtl="0" algn="ctr">
              <a:lnSpc>
                <a:spcPct val="100000"/>
              </a:lnSpc>
              <a:spcBef>
                <a:spcPts val="0"/>
              </a:spcBef>
              <a:spcAft>
                <a:spcPts val="0"/>
              </a:spcAft>
              <a:buSzPct val="100000"/>
              <a:buFont typeface="Oswald"/>
              <a:buNone/>
              <a:defRPr sz="3600">
                <a:latin typeface="Oswald"/>
                <a:ea typeface="Oswald"/>
                <a:cs typeface="Oswald"/>
                <a:sym typeface="Oswald"/>
              </a:defRPr>
            </a:lvl7pPr>
            <a:lvl8pPr lvl="7" rtl="0" algn="ctr">
              <a:lnSpc>
                <a:spcPct val="100000"/>
              </a:lnSpc>
              <a:spcBef>
                <a:spcPts val="0"/>
              </a:spcBef>
              <a:spcAft>
                <a:spcPts val="0"/>
              </a:spcAft>
              <a:buSzPct val="100000"/>
              <a:buFont typeface="Oswald"/>
              <a:buNone/>
              <a:defRPr sz="3600">
                <a:latin typeface="Oswald"/>
                <a:ea typeface="Oswald"/>
                <a:cs typeface="Oswald"/>
                <a:sym typeface="Oswald"/>
              </a:defRPr>
            </a:lvl8pPr>
            <a:lvl9pPr lvl="8" rtl="0"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282" name="Shape 28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83" name="Shape 283"/>
        <p:cNvGrpSpPr/>
        <p:nvPr/>
      </p:nvGrpSpPr>
      <p:grpSpPr>
        <a:xfrm>
          <a:off x="0" y="0"/>
          <a:ext cx="0" cy="0"/>
          <a:chOff x="0" y="0"/>
          <a:chExt cx="0" cy="0"/>
        </a:xfrm>
      </p:grpSpPr>
      <p:sp>
        <p:nvSpPr>
          <p:cNvPr id="284" name="Shape 284"/>
          <p:cNvSpPr/>
          <p:nvPr/>
        </p:nvSpPr>
        <p:spPr>
          <a:xfrm>
            <a:off x="0" y="1567350"/>
            <a:ext cx="9144000" cy="2008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85" name="Shape 285"/>
          <p:cNvSpPr txBox="1"/>
          <p:nvPr>
            <p:ph type="title"/>
          </p:nvPr>
        </p:nvSpPr>
        <p:spPr>
          <a:xfrm>
            <a:off x="430800" y="1889700"/>
            <a:ext cx="8282400" cy="1516500"/>
          </a:xfrm>
          <a:prstGeom prst="rect">
            <a:avLst/>
          </a:prstGeom>
        </p:spPr>
        <p:txBody>
          <a:bodyPr anchorCtr="0" anchor="ctr" bIns="91425" lIns="91425" rIns="91425" tIns="91425"/>
          <a:lstStyle>
            <a:lvl1pPr lvl="0" rtl="0" algn="ctr">
              <a:spcBef>
                <a:spcPts val="0"/>
              </a:spcBef>
              <a:buClr>
                <a:schemeClr val="lt1"/>
              </a:buClr>
              <a:buSzPct val="100000"/>
              <a:defRPr sz="3600">
                <a:solidFill>
                  <a:schemeClr val="lt1"/>
                </a:solidFill>
              </a:defRPr>
            </a:lvl1pPr>
            <a:lvl2pPr lvl="1" rtl="0" algn="ctr">
              <a:spcBef>
                <a:spcPts val="0"/>
              </a:spcBef>
              <a:buClr>
                <a:schemeClr val="lt1"/>
              </a:buClr>
              <a:buSzPct val="100000"/>
              <a:defRPr sz="3600">
                <a:solidFill>
                  <a:schemeClr val="lt1"/>
                </a:solidFill>
              </a:defRPr>
            </a:lvl2pPr>
            <a:lvl3pPr lvl="2" rtl="0" algn="ctr">
              <a:spcBef>
                <a:spcPts val="0"/>
              </a:spcBef>
              <a:buClr>
                <a:schemeClr val="lt1"/>
              </a:buClr>
              <a:buSzPct val="100000"/>
              <a:defRPr sz="3600">
                <a:solidFill>
                  <a:schemeClr val="lt1"/>
                </a:solidFill>
              </a:defRPr>
            </a:lvl3pPr>
            <a:lvl4pPr lvl="3" rtl="0" algn="ctr">
              <a:spcBef>
                <a:spcPts val="0"/>
              </a:spcBef>
              <a:buClr>
                <a:schemeClr val="lt1"/>
              </a:buClr>
              <a:buSzPct val="100000"/>
              <a:defRPr sz="3600">
                <a:solidFill>
                  <a:schemeClr val="lt1"/>
                </a:solidFill>
              </a:defRPr>
            </a:lvl4pPr>
            <a:lvl5pPr lvl="4" rtl="0" algn="ctr">
              <a:spcBef>
                <a:spcPts val="0"/>
              </a:spcBef>
              <a:buClr>
                <a:schemeClr val="lt1"/>
              </a:buClr>
              <a:buSzPct val="100000"/>
              <a:defRPr sz="3600">
                <a:solidFill>
                  <a:schemeClr val="lt1"/>
                </a:solidFill>
              </a:defRPr>
            </a:lvl5pPr>
            <a:lvl6pPr lvl="5" rtl="0" algn="ctr">
              <a:spcBef>
                <a:spcPts val="0"/>
              </a:spcBef>
              <a:buClr>
                <a:schemeClr val="lt1"/>
              </a:buClr>
              <a:buSzPct val="100000"/>
              <a:defRPr sz="3600">
                <a:solidFill>
                  <a:schemeClr val="lt1"/>
                </a:solidFill>
              </a:defRPr>
            </a:lvl6pPr>
            <a:lvl7pPr lvl="6" rtl="0" algn="ctr">
              <a:spcBef>
                <a:spcPts val="0"/>
              </a:spcBef>
              <a:buClr>
                <a:schemeClr val="lt1"/>
              </a:buClr>
              <a:buSzPct val="100000"/>
              <a:defRPr sz="3600">
                <a:solidFill>
                  <a:schemeClr val="lt1"/>
                </a:solidFill>
              </a:defRPr>
            </a:lvl7pPr>
            <a:lvl8pPr lvl="7" rtl="0" algn="ctr">
              <a:spcBef>
                <a:spcPts val="0"/>
              </a:spcBef>
              <a:buClr>
                <a:schemeClr val="lt1"/>
              </a:buClr>
              <a:buSzPct val="100000"/>
              <a:defRPr sz="3600">
                <a:solidFill>
                  <a:schemeClr val="lt1"/>
                </a:solidFill>
              </a:defRPr>
            </a:lvl8pPr>
            <a:lvl9pPr lvl="8" rtl="0" algn="ctr">
              <a:spcBef>
                <a:spcPts val="0"/>
              </a:spcBef>
              <a:buClr>
                <a:schemeClr val="lt1"/>
              </a:buClr>
              <a:buSzPct val="100000"/>
              <a:defRPr sz="3600">
                <a:solidFill>
                  <a:schemeClr val="lt1"/>
                </a:solidFill>
              </a:defRPr>
            </a:lvl9pPr>
          </a:lstStyle>
          <a:p/>
        </p:txBody>
      </p:sp>
      <p:sp>
        <p:nvSpPr>
          <p:cNvPr id="286" name="Shape 28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7" name="Shape 287"/>
        <p:cNvGrpSpPr/>
        <p:nvPr/>
      </p:nvGrpSpPr>
      <p:grpSpPr>
        <a:xfrm>
          <a:off x="0" y="0"/>
          <a:ext cx="0" cy="0"/>
          <a:chOff x="0" y="0"/>
          <a:chExt cx="0" cy="0"/>
        </a:xfrm>
      </p:grpSpPr>
      <p:cxnSp>
        <p:nvCxnSpPr>
          <p:cNvPr id="288" name="Shape 288"/>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89" name="Shape 289"/>
          <p:cNvSpPr txBox="1"/>
          <p:nvPr>
            <p:ph type="title"/>
          </p:nvPr>
        </p:nvSpPr>
        <p:spPr>
          <a:xfrm>
            <a:off x="311700" y="372500"/>
            <a:ext cx="8520600" cy="733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0" name="Shape 290"/>
          <p:cNvSpPr txBox="1"/>
          <p:nvPr>
            <p:ph idx="1" type="body"/>
          </p:nvPr>
        </p:nvSpPr>
        <p:spPr>
          <a:xfrm>
            <a:off x="311700" y="1468825"/>
            <a:ext cx="8520600" cy="30999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1" name="Shape 29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92" name="Shape 292"/>
        <p:cNvGrpSpPr/>
        <p:nvPr/>
      </p:nvGrpSpPr>
      <p:grpSpPr>
        <a:xfrm>
          <a:off x="0" y="0"/>
          <a:ext cx="0" cy="0"/>
          <a:chOff x="0" y="0"/>
          <a:chExt cx="0" cy="0"/>
        </a:xfrm>
      </p:grpSpPr>
      <p:cxnSp>
        <p:nvCxnSpPr>
          <p:cNvPr id="293" name="Shape 293"/>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94" name="Shape 294"/>
          <p:cNvSpPr txBox="1"/>
          <p:nvPr>
            <p:ph type="title"/>
          </p:nvPr>
        </p:nvSpPr>
        <p:spPr>
          <a:xfrm>
            <a:off x="311700" y="372500"/>
            <a:ext cx="8520600" cy="733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5" name="Shape 295"/>
          <p:cNvSpPr txBox="1"/>
          <p:nvPr>
            <p:ph idx="1" type="body"/>
          </p:nvPr>
        </p:nvSpPr>
        <p:spPr>
          <a:xfrm>
            <a:off x="311700" y="1468825"/>
            <a:ext cx="3999900" cy="3099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6" name="Shape 296"/>
          <p:cNvSpPr txBox="1"/>
          <p:nvPr>
            <p:ph idx="2" type="body"/>
          </p:nvPr>
        </p:nvSpPr>
        <p:spPr>
          <a:xfrm>
            <a:off x="4832400" y="1468825"/>
            <a:ext cx="3999900" cy="3099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7" name="Shape 29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8" name="Shape 298"/>
        <p:cNvGrpSpPr/>
        <p:nvPr/>
      </p:nvGrpSpPr>
      <p:grpSpPr>
        <a:xfrm>
          <a:off x="0" y="0"/>
          <a:ext cx="0" cy="0"/>
          <a:chOff x="0" y="0"/>
          <a:chExt cx="0" cy="0"/>
        </a:xfrm>
      </p:grpSpPr>
      <p:sp>
        <p:nvSpPr>
          <p:cNvPr id="299" name="Shape 299"/>
          <p:cNvSpPr txBox="1"/>
          <p:nvPr>
            <p:ph type="title"/>
          </p:nvPr>
        </p:nvSpPr>
        <p:spPr>
          <a:xfrm>
            <a:off x="311700" y="372500"/>
            <a:ext cx="8520600" cy="733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0" name="Shape 30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01" name="Shape 301"/>
        <p:cNvGrpSpPr/>
        <p:nvPr/>
      </p:nvGrpSpPr>
      <p:grpSpPr>
        <a:xfrm>
          <a:off x="0" y="0"/>
          <a:ext cx="0" cy="0"/>
          <a:chOff x="0" y="0"/>
          <a:chExt cx="0" cy="0"/>
        </a:xfrm>
      </p:grpSpPr>
      <p:cxnSp>
        <p:nvCxnSpPr>
          <p:cNvPr id="302" name="Shape 302"/>
          <p:cNvCxnSpPr/>
          <p:nvPr/>
        </p:nvCxnSpPr>
        <p:spPr>
          <a:xfrm>
            <a:off x="418675" y="1457787"/>
            <a:ext cx="614100" cy="0"/>
          </a:xfrm>
          <a:prstGeom prst="straightConnector1">
            <a:avLst/>
          </a:prstGeom>
          <a:noFill/>
          <a:ln cap="flat" cmpd="sng" w="19050">
            <a:solidFill>
              <a:schemeClr val="dk2"/>
            </a:solidFill>
            <a:prstDash val="lgDash"/>
            <a:round/>
            <a:headEnd len="med" w="med" type="none"/>
            <a:tailEnd len="med" w="med" type="none"/>
          </a:ln>
        </p:spPr>
      </p:cxnSp>
      <p:sp>
        <p:nvSpPr>
          <p:cNvPr id="303" name="Shape 303"/>
          <p:cNvSpPr txBox="1"/>
          <p:nvPr>
            <p:ph type="title"/>
          </p:nvPr>
        </p:nvSpPr>
        <p:spPr>
          <a:xfrm>
            <a:off x="311700" y="6318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4" name="Shape 304"/>
          <p:cNvSpPr txBox="1"/>
          <p:nvPr>
            <p:ph idx="1" type="body"/>
          </p:nvPr>
        </p:nvSpPr>
        <p:spPr>
          <a:xfrm>
            <a:off x="311700" y="1618203"/>
            <a:ext cx="2808000" cy="29508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05" name="Shape 30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06" name="Shape 306"/>
        <p:cNvGrpSpPr/>
        <p:nvPr/>
      </p:nvGrpSpPr>
      <p:grpSpPr>
        <a:xfrm>
          <a:off x="0" y="0"/>
          <a:ext cx="0" cy="0"/>
          <a:chOff x="0" y="0"/>
          <a:chExt cx="0" cy="0"/>
        </a:xfrm>
      </p:grpSpPr>
      <p:sp>
        <p:nvSpPr>
          <p:cNvPr id="307" name="Shape 307"/>
          <p:cNvSpPr txBox="1"/>
          <p:nvPr>
            <p:ph type="title"/>
          </p:nvPr>
        </p:nvSpPr>
        <p:spPr>
          <a:xfrm>
            <a:off x="490250" y="528900"/>
            <a:ext cx="5678100" cy="4085700"/>
          </a:xfrm>
          <a:prstGeom prst="rect">
            <a:avLst/>
          </a:prstGeom>
        </p:spPr>
        <p:txBody>
          <a:bodyPr anchorCtr="0" anchor="ctr" bIns="91425" lIns="91425" rIns="91425" tIns="91425"/>
          <a:lstStyle>
            <a:lvl1pPr lvl="0" rtl="0">
              <a:spcBef>
                <a:spcPts val="0"/>
              </a:spcBef>
              <a:buClr>
                <a:schemeClr val="lt1"/>
              </a:buClr>
              <a:buSzPct val="100000"/>
              <a:defRPr sz="5400">
                <a:solidFill>
                  <a:schemeClr val="lt1"/>
                </a:solidFill>
              </a:defRPr>
            </a:lvl1pPr>
            <a:lvl2pPr lvl="1" rtl="0">
              <a:spcBef>
                <a:spcPts val="0"/>
              </a:spcBef>
              <a:buClr>
                <a:schemeClr val="lt1"/>
              </a:buClr>
              <a:buSzPct val="100000"/>
              <a:defRPr sz="5400">
                <a:solidFill>
                  <a:schemeClr val="lt1"/>
                </a:solidFill>
              </a:defRPr>
            </a:lvl2pPr>
            <a:lvl3pPr lvl="2" rtl="0">
              <a:spcBef>
                <a:spcPts val="0"/>
              </a:spcBef>
              <a:buClr>
                <a:schemeClr val="lt1"/>
              </a:buClr>
              <a:buSzPct val="100000"/>
              <a:defRPr sz="5400">
                <a:solidFill>
                  <a:schemeClr val="lt1"/>
                </a:solidFill>
              </a:defRPr>
            </a:lvl3pPr>
            <a:lvl4pPr lvl="3" rtl="0">
              <a:spcBef>
                <a:spcPts val="0"/>
              </a:spcBef>
              <a:buClr>
                <a:schemeClr val="lt1"/>
              </a:buClr>
              <a:buSzPct val="100000"/>
              <a:defRPr sz="5400">
                <a:solidFill>
                  <a:schemeClr val="lt1"/>
                </a:solidFill>
              </a:defRPr>
            </a:lvl4pPr>
            <a:lvl5pPr lvl="4" rtl="0">
              <a:spcBef>
                <a:spcPts val="0"/>
              </a:spcBef>
              <a:buClr>
                <a:schemeClr val="lt1"/>
              </a:buClr>
              <a:buSzPct val="100000"/>
              <a:defRPr sz="5400">
                <a:solidFill>
                  <a:schemeClr val="lt1"/>
                </a:solidFill>
              </a:defRPr>
            </a:lvl5pPr>
            <a:lvl6pPr lvl="5" rtl="0">
              <a:spcBef>
                <a:spcPts val="0"/>
              </a:spcBef>
              <a:buClr>
                <a:schemeClr val="lt1"/>
              </a:buClr>
              <a:buSzPct val="100000"/>
              <a:defRPr sz="5400">
                <a:solidFill>
                  <a:schemeClr val="lt1"/>
                </a:solidFill>
              </a:defRPr>
            </a:lvl6pPr>
            <a:lvl7pPr lvl="6" rtl="0">
              <a:spcBef>
                <a:spcPts val="0"/>
              </a:spcBef>
              <a:buClr>
                <a:schemeClr val="lt1"/>
              </a:buClr>
              <a:buSzPct val="100000"/>
              <a:defRPr sz="5400">
                <a:solidFill>
                  <a:schemeClr val="lt1"/>
                </a:solidFill>
              </a:defRPr>
            </a:lvl7pPr>
            <a:lvl8pPr lvl="7" rtl="0">
              <a:spcBef>
                <a:spcPts val="0"/>
              </a:spcBef>
              <a:buClr>
                <a:schemeClr val="lt1"/>
              </a:buClr>
              <a:buSzPct val="100000"/>
              <a:defRPr sz="5400">
                <a:solidFill>
                  <a:schemeClr val="lt1"/>
                </a:solidFill>
              </a:defRPr>
            </a:lvl8pPr>
            <a:lvl9pPr lvl="8" rtl="0">
              <a:spcBef>
                <a:spcPts val="0"/>
              </a:spcBef>
              <a:buClr>
                <a:schemeClr val="lt1"/>
              </a:buClr>
              <a:buSzPct val="100000"/>
              <a:defRPr sz="5400">
                <a:solidFill>
                  <a:schemeClr val="lt1"/>
                </a:solidFill>
              </a:defRPr>
            </a:lvl9pPr>
          </a:lstStyle>
          <a:p/>
        </p:txBody>
      </p:sp>
      <p:sp>
        <p:nvSpPr>
          <p:cNvPr id="308" name="Shape 30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bg>
      <p:bgPr>
        <a:solidFill>
          <a:schemeClr val="dk1"/>
        </a:solidFill>
      </p:bgPr>
    </p:bg>
    <p:spTree>
      <p:nvGrpSpPr>
        <p:cNvPr id="309" name="Shape 309"/>
        <p:cNvGrpSpPr/>
        <p:nvPr/>
      </p:nvGrpSpPr>
      <p:grpSpPr>
        <a:xfrm>
          <a:off x="0" y="0"/>
          <a:ext cx="0" cy="0"/>
          <a:chOff x="0" y="0"/>
          <a:chExt cx="0" cy="0"/>
        </a:xfrm>
      </p:grpSpPr>
      <p:sp>
        <p:nvSpPr>
          <p:cNvPr id="310" name="Shape 310"/>
          <p:cNvSpPr/>
          <p:nvPr/>
        </p:nvSpPr>
        <p:spPr>
          <a:xfrm>
            <a:off x="4572000" y="175"/>
            <a:ext cx="4572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311" name="Shape 311"/>
          <p:cNvCxnSpPr/>
          <p:nvPr/>
        </p:nvCxnSpPr>
        <p:spPr>
          <a:xfrm>
            <a:off x="5029675" y="4495500"/>
            <a:ext cx="577200" cy="0"/>
          </a:xfrm>
          <a:prstGeom prst="straightConnector1">
            <a:avLst/>
          </a:prstGeom>
          <a:noFill/>
          <a:ln cap="flat" cmpd="sng" w="19050">
            <a:solidFill>
              <a:schemeClr val="dk1"/>
            </a:solidFill>
            <a:prstDash val="lgDash"/>
            <a:round/>
            <a:headEnd len="med" w="med" type="none"/>
            <a:tailEnd len="med" w="med" type="none"/>
          </a:ln>
        </p:spPr>
      </p:cxnSp>
      <p:sp>
        <p:nvSpPr>
          <p:cNvPr id="312" name="Shape 312"/>
          <p:cNvSpPr txBox="1"/>
          <p:nvPr>
            <p:ph type="title"/>
          </p:nvPr>
        </p:nvSpPr>
        <p:spPr>
          <a:xfrm>
            <a:off x="265500" y="1078750"/>
            <a:ext cx="4045200" cy="1789200"/>
          </a:xfrm>
          <a:prstGeom prst="rect">
            <a:avLst/>
          </a:prstGeom>
        </p:spPr>
        <p:txBody>
          <a:bodyPr anchorCtr="0" anchor="b" bIns="91425" lIns="91425" rIns="91425" tIns="91425"/>
          <a:lstStyle>
            <a:lvl1pPr lvl="0" rtl="0" algn="ctr">
              <a:spcBef>
                <a:spcPts val="0"/>
              </a:spcBef>
              <a:buClr>
                <a:schemeClr val="lt1"/>
              </a:buClr>
              <a:buSzPct val="100000"/>
              <a:defRPr sz="4600">
                <a:solidFill>
                  <a:schemeClr val="lt1"/>
                </a:solidFill>
              </a:defRPr>
            </a:lvl1pPr>
            <a:lvl2pPr lvl="1" rtl="0" algn="ctr">
              <a:spcBef>
                <a:spcPts val="0"/>
              </a:spcBef>
              <a:buClr>
                <a:schemeClr val="lt1"/>
              </a:buClr>
              <a:buSzPct val="100000"/>
              <a:defRPr sz="4600">
                <a:solidFill>
                  <a:schemeClr val="lt1"/>
                </a:solidFill>
              </a:defRPr>
            </a:lvl2pPr>
            <a:lvl3pPr lvl="2" rtl="0" algn="ctr">
              <a:spcBef>
                <a:spcPts val="0"/>
              </a:spcBef>
              <a:buClr>
                <a:schemeClr val="lt1"/>
              </a:buClr>
              <a:buSzPct val="100000"/>
              <a:defRPr sz="4600">
                <a:solidFill>
                  <a:schemeClr val="lt1"/>
                </a:solidFill>
              </a:defRPr>
            </a:lvl3pPr>
            <a:lvl4pPr lvl="3" rtl="0" algn="ctr">
              <a:spcBef>
                <a:spcPts val="0"/>
              </a:spcBef>
              <a:buClr>
                <a:schemeClr val="lt1"/>
              </a:buClr>
              <a:buSzPct val="100000"/>
              <a:defRPr sz="4600">
                <a:solidFill>
                  <a:schemeClr val="lt1"/>
                </a:solidFill>
              </a:defRPr>
            </a:lvl4pPr>
            <a:lvl5pPr lvl="4" rtl="0" algn="ctr">
              <a:spcBef>
                <a:spcPts val="0"/>
              </a:spcBef>
              <a:buClr>
                <a:schemeClr val="lt1"/>
              </a:buClr>
              <a:buSzPct val="100000"/>
              <a:defRPr sz="4600">
                <a:solidFill>
                  <a:schemeClr val="lt1"/>
                </a:solidFill>
              </a:defRPr>
            </a:lvl5pPr>
            <a:lvl6pPr lvl="5" rtl="0" algn="ctr">
              <a:spcBef>
                <a:spcPts val="0"/>
              </a:spcBef>
              <a:buClr>
                <a:schemeClr val="lt1"/>
              </a:buClr>
              <a:buSzPct val="100000"/>
              <a:defRPr sz="4600">
                <a:solidFill>
                  <a:schemeClr val="lt1"/>
                </a:solidFill>
              </a:defRPr>
            </a:lvl6pPr>
            <a:lvl7pPr lvl="6" rtl="0" algn="ctr">
              <a:spcBef>
                <a:spcPts val="0"/>
              </a:spcBef>
              <a:buClr>
                <a:schemeClr val="lt1"/>
              </a:buClr>
              <a:buSzPct val="100000"/>
              <a:defRPr sz="4600">
                <a:solidFill>
                  <a:schemeClr val="lt1"/>
                </a:solidFill>
              </a:defRPr>
            </a:lvl7pPr>
            <a:lvl8pPr lvl="7" rtl="0" algn="ctr">
              <a:spcBef>
                <a:spcPts val="0"/>
              </a:spcBef>
              <a:buClr>
                <a:schemeClr val="lt1"/>
              </a:buClr>
              <a:buSzPct val="100000"/>
              <a:defRPr sz="4600">
                <a:solidFill>
                  <a:schemeClr val="lt1"/>
                </a:solidFill>
              </a:defRPr>
            </a:lvl8pPr>
            <a:lvl9pPr lvl="8" rtl="0" algn="ctr">
              <a:spcBef>
                <a:spcPts val="0"/>
              </a:spcBef>
              <a:buClr>
                <a:schemeClr val="lt1"/>
              </a:buClr>
              <a:buSzPct val="100000"/>
              <a:defRPr sz="4600">
                <a:solidFill>
                  <a:schemeClr val="lt1"/>
                </a:solidFill>
              </a:defRPr>
            </a:lvl9pPr>
          </a:lstStyle>
          <a:p/>
        </p:txBody>
      </p:sp>
      <p:sp>
        <p:nvSpPr>
          <p:cNvPr id="313" name="Shape 313"/>
          <p:cNvSpPr txBox="1"/>
          <p:nvPr>
            <p:ph idx="1" type="subTitle"/>
          </p:nvPr>
        </p:nvSpPr>
        <p:spPr>
          <a:xfrm>
            <a:off x="265500" y="29214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lt1"/>
              </a:buClr>
              <a:buSzPct val="100000"/>
              <a:buNone/>
              <a:defRPr sz="1900">
                <a:solidFill>
                  <a:schemeClr val="lt1"/>
                </a:solidFill>
              </a:defRPr>
            </a:lvl1pPr>
            <a:lvl2pPr lvl="1" rtl="0" algn="ctr">
              <a:lnSpc>
                <a:spcPct val="100000"/>
              </a:lnSpc>
              <a:spcBef>
                <a:spcPts val="0"/>
              </a:spcBef>
              <a:spcAft>
                <a:spcPts val="0"/>
              </a:spcAft>
              <a:buClr>
                <a:schemeClr val="lt1"/>
              </a:buClr>
              <a:buSzPct val="100000"/>
              <a:buNone/>
              <a:defRPr sz="1900">
                <a:solidFill>
                  <a:schemeClr val="lt1"/>
                </a:solidFill>
              </a:defRPr>
            </a:lvl2pPr>
            <a:lvl3pPr lvl="2" rtl="0" algn="ctr">
              <a:lnSpc>
                <a:spcPct val="100000"/>
              </a:lnSpc>
              <a:spcBef>
                <a:spcPts val="0"/>
              </a:spcBef>
              <a:spcAft>
                <a:spcPts val="0"/>
              </a:spcAft>
              <a:buClr>
                <a:schemeClr val="lt1"/>
              </a:buClr>
              <a:buSzPct val="100000"/>
              <a:buNone/>
              <a:defRPr sz="1900">
                <a:solidFill>
                  <a:schemeClr val="lt1"/>
                </a:solidFill>
              </a:defRPr>
            </a:lvl3pPr>
            <a:lvl4pPr lvl="3" rtl="0" algn="ctr">
              <a:lnSpc>
                <a:spcPct val="100000"/>
              </a:lnSpc>
              <a:spcBef>
                <a:spcPts val="0"/>
              </a:spcBef>
              <a:spcAft>
                <a:spcPts val="0"/>
              </a:spcAft>
              <a:buClr>
                <a:schemeClr val="lt1"/>
              </a:buClr>
              <a:buSzPct val="100000"/>
              <a:buNone/>
              <a:defRPr sz="1900">
                <a:solidFill>
                  <a:schemeClr val="lt1"/>
                </a:solidFill>
              </a:defRPr>
            </a:lvl4pPr>
            <a:lvl5pPr lvl="4" rtl="0" algn="ctr">
              <a:lnSpc>
                <a:spcPct val="100000"/>
              </a:lnSpc>
              <a:spcBef>
                <a:spcPts val="0"/>
              </a:spcBef>
              <a:spcAft>
                <a:spcPts val="0"/>
              </a:spcAft>
              <a:buClr>
                <a:schemeClr val="lt1"/>
              </a:buClr>
              <a:buSzPct val="100000"/>
              <a:buNone/>
              <a:defRPr sz="1900">
                <a:solidFill>
                  <a:schemeClr val="lt1"/>
                </a:solidFill>
              </a:defRPr>
            </a:lvl5pPr>
            <a:lvl6pPr lvl="5" rtl="0" algn="ctr">
              <a:lnSpc>
                <a:spcPct val="100000"/>
              </a:lnSpc>
              <a:spcBef>
                <a:spcPts val="0"/>
              </a:spcBef>
              <a:spcAft>
                <a:spcPts val="0"/>
              </a:spcAft>
              <a:buClr>
                <a:schemeClr val="lt1"/>
              </a:buClr>
              <a:buSzPct val="100000"/>
              <a:buNone/>
              <a:defRPr sz="1900">
                <a:solidFill>
                  <a:schemeClr val="lt1"/>
                </a:solidFill>
              </a:defRPr>
            </a:lvl6pPr>
            <a:lvl7pPr lvl="6" rtl="0" algn="ctr">
              <a:lnSpc>
                <a:spcPct val="100000"/>
              </a:lnSpc>
              <a:spcBef>
                <a:spcPts val="0"/>
              </a:spcBef>
              <a:spcAft>
                <a:spcPts val="0"/>
              </a:spcAft>
              <a:buClr>
                <a:schemeClr val="lt1"/>
              </a:buClr>
              <a:buSzPct val="100000"/>
              <a:buNone/>
              <a:defRPr sz="1900">
                <a:solidFill>
                  <a:schemeClr val="lt1"/>
                </a:solidFill>
              </a:defRPr>
            </a:lvl7pPr>
            <a:lvl8pPr lvl="7" rtl="0" algn="ctr">
              <a:lnSpc>
                <a:spcPct val="100000"/>
              </a:lnSpc>
              <a:spcBef>
                <a:spcPts val="0"/>
              </a:spcBef>
              <a:spcAft>
                <a:spcPts val="0"/>
              </a:spcAft>
              <a:buClr>
                <a:schemeClr val="lt1"/>
              </a:buClr>
              <a:buSzPct val="100000"/>
              <a:buNone/>
              <a:defRPr sz="1900">
                <a:solidFill>
                  <a:schemeClr val="lt1"/>
                </a:solidFill>
              </a:defRPr>
            </a:lvl8pPr>
            <a:lvl9pPr lvl="8" rtl="0" algn="ctr">
              <a:lnSpc>
                <a:spcPct val="100000"/>
              </a:lnSpc>
              <a:spcBef>
                <a:spcPts val="0"/>
              </a:spcBef>
              <a:spcAft>
                <a:spcPts val="0"/>
              </a:spcAft>
              <a:buClr>
                <a:schemeClr val="lt1"/>
              </a:buClr>
              <a:buSzPct val="100000"/>
              <a:buNone/>
              <a:defRPr sz="1900">
                <a:solidFill>
                  <a:schemeClr val="lt1"/>
                </a:solidFill>
              </a:defRPr>
            </a:lvl9pPr>
          </a:lstStyle>
          <a:p/>
        </p:txBody>
      </p:sp>
      <p:sp>
        <p:nvSpPr>
          <p:cNvPr id="314" name="Shape 314"/>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5" name="Shape 3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8" y="3405"/>
            <a:ext cx="1233214" cy="1384535"/>
            <a:chOff x="146768" y="3405"/>
            <a:chExt cx="1233214" cy="1384535"/>
          </a:xfrm>
        </p:grpSpPr>
        <p:grpSp>
          <p:nvGrpSpPr>
            <p:cNvPr id="51" name="Shape 51"/>
            <p:cNvGrpSpPr/>
            <p:nvPr/>
          </p:nvGrpSpPr>
          <p:grpSpPr>
            <a:xfrm>
              <a:off x="1063183" y="3405"/>
              <a:ext cx="316800" cy="688512"/>
              <a:chOff x="1063183" y="3405"/>
              <a:chExt cx="316800" cy="688512"/>
            </a:xfrm>
          </p:grpSpPr>
          <p:sp>
            <p:nvSpPr>
              <p:cNvPr id="52" name="Shape 52"/>
              <p:cNvSpPr/>
              <p:nvPr/>
            </p:nvSpPr>
            <p:spPr>
              <a:xfrm rot="10800000">
                <a:off x="1063183" y="3418"/>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rot="10800000">
                <a:off x="1063183" y="3405"/>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54" name="Shape 54"/>
            <p:cNvGrpSpPr/>
            <p:nvPr/>
          </p:nvGrpSpPr>
          <p:grpSpPr>
            <a:xfrm>
              <a:off x="604975" y="3405"/>
              <a:ext cx="316800" cy="1036523"/>
              <a:chOff x="604975" y="3405"/>
              <a:chExt cx="316800" cy="1036523"/>
            </a:xfrm>
          </p:grpSpPr>
          <p:sp>
            <p:nvSpPr>
              <p:cNvPr id="55" name="Shape 55"/>
              <p:cNvSpPr/>
              <p:nvPr/>
            </p:nvSpPr>
            <p:spPr>
              <a:xfrm rot="10800000">
                <a:off x="604975" y="3418"/>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604975" y="3429"/>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rot="10800000">
                <a:off x="604975" y="3405"/>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58" name="Shape 58"/>
            <p:cNvGrpSpPr/>
            <p:nvPr/>
          </p:nvGrpSpPr>
          <p:grpSpPr>
            <a:xfrm>
              <a:off x="146768" y="3405"/>
              <a:ext cx="316800" cy="1384535"/>
              <a:chOff x="146768" y="3405"/>
              <a:chExt cx="316800" cy="1384535"/>
            </a:xfrm>
          </p:grpSpPr>
          <p:sp>
            <p:nvSpPr>
              <p:cNvPr id="59" name="Shape 59"/>
              <p:cNvSpPr/>
              <p:nvPr/>
            </p:nvSpPr>
            <p:spPr>
              <a:xfrm rot="10800000">
                <a:off x="146768" y="3418"/>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rot="10800000">
                <a:off x="146768"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rot="10800000">
                <a:off x="146768" y="3429"/>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rot="10800000">
                <a:off x="146768" y="3405"/>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grpSp>
        <p:nvGrpSpPr>
          <p:cNvPr id="63" name="Shape 63"/>
          <p:cNvGrpSpPr/>
          <p:nvPr/>
        </p:nvGrpSpPr>
        <p:grpSpPr>
          <a:xfrm>
            <a:off x="6775083" y="2904008"/>
            <a:ext cx="2186147" cy="2239500"/>
            <a:chOff x="6775083" y="2904008"/>
            <a:chExt cx="2186147" cy="2239500"/>
          </a:xfrm>
        </p:grpSpPr>
        <p:grpSp>
          <p:nvGrpSpPr>
            <p:cNvPr id="64" name="Shape 64"/>
            <p:cNvGrpSpPr/>
            <p:nvPr/>
          </p:nvGrpSpPr>
          <p:grpSpPr>
            <a:xfrm>
              <a:off x="6775083" y="4253708"/>
              <a:ext cx="409500" cy="889800"/>
              <a:chOff x="6775083" y="4253708"/>
              <a:chExt cx="409500" cy="889800"/>
            </a:xfrm>
          </p:grpSpPr>
          <p:sp>
            <p:nvSpPr>
              <p:cNvPr id="65" name="Shape 65"/>
              <p:cNvSpPr/>
              <p:nvPr/>
            </p:nvSpPr>
            <p:spPr>
              <a:xfrm>
                <a:off x="6775083"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a:off x="6775083"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71" name="Shape 71"/>
            <p:cNvGrpSpPr/>
            <p:nvPr/>
          </p:nvGrpSpPr>
          <p:grpSpPr>
            <a:xfrm>
              <a:off x="7959515" y="3354008"/>
              <a:ext cx="409500" cy="1789500"/>
              <a:chOff x="7959515" y="3354008"/>
              <a:chExt cx="409500" cy="1789500"/>
            </a:xfrm>
          </p:grpSpPr>
          <p:sp>
            <p:nvSpPr>
              <p:cNvPr id="72" name="Shape 72"/>
              <p:cNvSpPr/>
              <p:nvPr/>
            </p:nvSpPr>
            <p:spPr>
              <a:xfrm>
                <a:off x="7959515"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a:off x="7959515"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a:off x="7959515"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a:off x="7959515"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83" name="Shape 83"/>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16" name="Shape 316"/>
        <p:cNvGrpSpPr/>
        <p:nvPr/>
      </p:nvGrpSpPr>
      <p:grpSpPr>
        <a:xfrm>
          <a:off x="0" y="0"/>
          <a:ext cx="0" cy="0"/>
          <a:chOff x="0" y="0"/>
          <a:chExt cx="0" cy="0"/>
        </a:xfrm>
      </p:grpSpPr>
      <p:sp>
        <p:nvSpPr>
          <p:cNvPr id="317" name="Shape 317"/>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318" name="Shape 3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319" name="Shape 319"/>
        <p:cNvGrpSpPr/>
        <p:nvPr/>
      </p:nvGrpSpPr>
      <p:grpSpPr>
        <a:xfrm>
          <a:off x="0" y="0"/>
          <a:ext cx="0" cy="0"/>
          <a:chOff x="0" y="0"/>
          <a:chExt cx="0" cy="0"/>
        </a:xfrm>
      </p:grpSpPr>
      <p:cxnSp>
        <p:nvCxnSpPr>
          <p:cNvPr id="320" name="Shape 320"/>
          <p:cNvCxnSpPr/>
          <p:nvPr/>
        </p:nvCxnSpPr>
        <p:spPr>
          <a:xfrm>
            <a:off x="413275" y="2988275"/>
            <a:ext cx="910500" cy="0"/>
          </a:xfrm>
          <a:prstGeom prst="straightConnector1">
            <a:avLst/>
          </a:prstGeom>
          <a:noFill/>
          <a:ln cap="flat" cmpd="sng" w="28575">
            <a:solidFill>
              <a:schemeClr val="dk1"/>
            </a:solidFill>
            <a:prstDash val="lgDash"/>
            <a:round/>
            <a:headEnd len="med" w="med" type="none"/>
            <a:tailEnd len="med" w="med" type="none"/>
          </a:ln>
        </p:spPr>
      </p:cxnSp>
      <p:sp>
        <p:nvSpPr>
          <p:cNvPr id="321" name="Shape 321"/>
          <p:cNvSpPr txBox="1"/>
          <p:nvPr>
            <p:ph type="title"/>
          </p:nvPr>
        </p:nvSpPr>
        <p:spPr>
          <a:xfrm>
            <a:off x="311700" y="1106125"/>
            <a:ext cx="8520600" cy="1963500"/>
          </a:xfrm>
          <a:prstGeom prst="rect">
            <a:avLst/>
          </a:prstGeom>
        </p:spPr>
        <p:txBody>
          <a:bodyPr anchorCtr="0" anchor="b" bIns="91425" lIns="91425" rIns="91425" tIns="91425"/>
          <a:lstStyle>
            <a:lvl1pPr lvl="0" rtl="0">
              <a:spcBef>
                <a:spcPts val="0"/>
              </a:spcBef>
              <a:buSzPct val="100000"/>
              <a:defRPr sz="12000"/>
            </a:lvl1pPr>
            <a:lvl2pPr lvl="1" rtl="0">
              <a:spcBef>
                <a:spcPts val="0"/>
              </a:spcBef>
              <a:buSzPct val="100000"/>
              <a:defRPr sz="12000"/>
            </a:lvl2pPr>
            <a:lvl3pPr lvl="2" rtl="0">
              <a:spcBef>
                <a:spcPts val="0"/>
              </a:spcBef>
              <a:buSzPct val="100000"/>
              <a:defRPr sz="12000"/>
            </a:lvl3pPr>
            <a:lvl4pPr lvl="3" rtl="0">
              <a:spcBef>
                <a:spcPts val="0"/>
              </a:spcBef>
              <a:buSzPct val="100000"/>
              <a:defRPr sz="12000"/>
            </a:lvl4pPr>
            <a:lvl5pPr lvl="4" rtl="0">
              <a:spcBef>
                <a:spcPts val="0"/>
              </a:spcBef>
              <a:buSzPct val="100000"/>
              <a:defRPr sz="12000"/>
            </a:lvl5pPr>
            <a:lvl6pPr lvl="5" rtl="0">
              <a:spcBef>
                <a:spcPts val="0"/>
              </a:spcBef>
              <a:buSzPct val="100000"/>
              <a:defRPr sz="12000"/>
            </a:lvl6pPr>
            <a:lvl7pPr lvl="6" rtl="0">
              <a:spcBef>
                <a:spcPts val="0"/>
              </a:spcBef>
              <a:buSzPct val="100000"/>
              <a:defRPr sz="12000"/>
            </a:lvl7pPr>
            <a:lvl8pPr lvl="7" rtl="0">
              <a:spcBef>
                <a:spcPts val="0"/>
              </a:spcBef>
              <a:buSzPct val="100000"/>
              <a:defRPr sz="12000"/>
            </a:lvl8pPr>
            <a:lvl9pPr lvl="8" rtl="0">
              <a:spcBef>
                <a:spcPts val="0"/>
              </a:spcBef>
              <a:buSzPct val="100000"/>
              <a:defRPr sz="12000"/>
            </a:lvl9pPr>
          </a:lstStyle>
          <a:p/>
        </p:txBody>
      </p:sp>
      <p:sp>
        <p:nvSpPr>
          <p:cNvPr id="322" name="Shape 322"/>
          <p:cNvSpPr txBox="1"/>
          <p:nvPr>
            <p:ph idx="1" type="body"/>
          </p:nvPr>
        </p:nvSpPr>
        <p:spPr>
          <a:xfrm>
            <a:off x="311700" y="3152225"/>
            <a:ext cx="8520600" cy="13008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3" name="Shape 3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24" name="Shape 324"/>
        <p:cNvGrpSpPr/>
        <p:nvPr/>
      </p:nvGrpSpPr>
      <p:grpSpPr>
        <a:xfrm>
          <a:off x="0" y="0"/>
          <a:ext cx="0" cy="0"/>
          <a:chOff x="0" y="0"/>
          <a:chExt cx="0" cy="0"/>
        </a:xfrm>
      </p:grpSpPr>
      <p:sp>
        <p:nvSpPr>
          <p:cNvPr id="325" name="Shape 3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330" name="Shape 330"/>
        <p:cNvGrpSpPr/>
        <p:nvPr/>
      </p:nvGrpSpPr>
      <p:grpSpPr>
        <a:xfrm>
          <a:off x="0" y="0"/>
          <a:ext cx="0" cy="0"/>
          <a:chOff x="0" y="0"/>
          <a:chExt cx="0" cy="0"/>
        </a:xfrm>
      </p:grpSpPr>
      <p:cxnSp>
        <p:nvCxnSpPr>
          <p:cNvPr id="331" name="Shape 331"/>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332" name="Shape 332"/>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333" name="Shape 333"/>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334" name="Shape 334"/>
          <p:cNvSpPr txBox="1"/>
          <p:nvPr>
            <p:ph type="ctrTitle"/>
          </p:nvPr>
        </p:nvSpPr>
        <p:spPr>
          <a:xfrm>
            <a:off x="2371725" y="630225"/>
            <a:ext cx="6331500" cy="1542000"/>
          </a:xfrm>
          <a:prstGeom prst="rect">
            <a:avLst/>
          </a:prstGeom>
        </p:spPr>
        <p:txBody>
          <a:bodyPr anchorCtr="0" anchor="t"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335" name="Shape 335"/>
          <p:cNvSpPr txBox="1"/>
          <p:nvPr>
            <p:ph idx="1" type="subTitle"/>
          </p:nvPr>
        </p:nvSpPr>
        <p:spPr>
          <a:xfrm>
            <a:off x="2390266" y="3238450"/>
            <a:ext cx="6331500" cy="1241700"/>
          </a:xfrm>
          <a:prstGeom prst="rect">
            <a:avLst/>
          </a:prstGeom>
        </p:spPr>
        <p:txBody>
          <a:bodyPr anchorCtr="0" anchor="b"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336" name="Shape 33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337" name="Shape 337"/>
        <p:cNvGrpSpPr/>
        <p:nvPr/>
      </p:nvGrpSpPr>
      <p:grpSpPr>
        <a:xfrm>
          <a:off x="0" y="0"/>
          <a:ext cx="0" cy="0"/>
          <a:chOff x="0" y="0"/>
          <a:chExt cx="0" cy="0"/>
        </a:xfrm>
      </p:grpSpPr>
      <p:cxnSp>
        <p:nvCxnSpPr>
          <p:cNvPr id="338" name="Shape 338"/>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339" name="Shape 339"/>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340" name="Shape 340"/>
          <p:cNvSpPr txBox="1"/>
          <p:nvPr>
            <p:ph type="title"/>
          </p:nvPr>
        </p:nvSpPr>
        <p:spPr>
          <a:xfrm>
            <a:off x="406425" y="1806825"/>
            <a:ext cx="8296800" cy="1542000"/>
          </a:xfrm>
          <a:prstGeom prst="rect">
            <a:avLst/>
          </a:prstGeom>
        </p:spPr>
        <p:txBody>
          <a:bodyPr anchorCtr="0" anchor="ctr" bIns="91425" lIns="91425" rIns="91425" tIns="91425"/>
          <a:lstStyle>
            <a:lvl1pPr lvl="0" rtl="0" algn="ctr">
              <a:spcBef>
                <a:spcPts val="0"/>
              </a:spcBef>
              <a:buClr>
                <a:schemeClr val="lt1"/>
              </a:buClr>
              <a:buSzPct val="100000"/>
              <a:defRPr sz="4800">
                <a:solidFill>
                  <a:schemeClr val="lt1"/>
                </a:solidFill>
              </a:defRPr>
            </a:lvl1pPr>
            <a:lvl2pPr lvl="1" rtl="0" algn="ctr">
              <a:spcBef>
                <a:spcPts val="0"/>
              </a:spcBef>
              <a:buClr>
                <a:schemeClr val="lt1"/>
              </a:buClr>
              <a:buSzPct val="100000"/>
              <a:defRPr sz="4800">
                <a:solidFill>
                  <a:schemeClr val="lt1"/>
                </a:solidFill>
              </a:defRPr>
            </a:lvl2pPr>
            <a:lvl3pPr lvl="2" rtl="0" algn="ctr">
              <a:spcBef>
                <a:spcPts val="0"/>
              </a:spcBef>
              <a:buClr>
                <a:schemeClr val="lt1"/>
              </a:buClr>
              <a:buSzPct val="100000"/>
              <a:defRPr sz="4800">
                <a:solidFill>
                  <a:schemeClr val="lt1"/>
                </a:solidFill>
              </a:defRPr>
            </a:lvl3pPr>
            <a:lvl4pPr lvl="3" rtl="0" algn="ctr">
              <a:spcBef>
                <a:spcPts val="0"/>
              </a:spcBef>
              <a:buClr>
                <a:schemeClr val="lt1"/>
              </a:buClr>
              <a:buSzPct val="100000"/>
              <a:defRPr sz="4800">
                <a:solidFill>
                  <a:schemeClr val="lt1"/>
                </a:solidFill>
              </a:defRPr>
            </a:lvl4pPr>
            <a:lvl5pPr lvl="4" rtl="0" algn="ctr">
              <a:spcBef>
                <a:spcPts val="0"/>
              </a:spcBef>
              <a:buClr>
                <a:schemeClr val="lt1"/>
              </a:buClr>
              <a:buSzPct val="100000"/>
              <a:defRPr sz="4800">
                <a:solidFill>
                  <a:schemeClr val="lt1"/>
                </a:solidFill>
              </a:defRPr>
            </a:lvl5pPr>
            <a:lvl6pPr lvl="5" rtl="0" algn="ctr">
              <a:spcBef>
                <a:spcPts val="0"/>
              </a:spcBef>
              <a:buClr>
                <a:schemeClr val="lt1"/>
              </a:buClr>
              <a:buSzPct val="100000"/>
              <a:defRPr sz="4800">
                <a:solidFill>
                  <a:schemeClr val="lt1"/>
                </a:solidFill>
              </a:defRPr>
            </a:lvl6pPr>
            <a:lvl7pPr lvl="6" rtl="0" algn="ctr">
              <a:spcBef>
                <a:spcPts val="0"/>
              </a:spcBef>
              <a:buClr>
                <a:schemeClr val="lt1"/>
              </a:buClr>
              <a:buSzPct val="100000"/>
              <a:defRPr sz="4800">
                <a:solidFill>
                  <a:schemeClr val="lt1"/>
                </a:solidFill>
              </a:defRPr>
            </a:lvl7pPr>
            <a:lvl8pPr lvl="7" rtl="0" algn="ctr">
              <a:spcBef>
                <a:spcPts val="0"/>
              </a:spcBef>
              <a:buClr>
                <a:schemeClr val="lt1"/>
              </a:buClr>
              <a:buSzPct val="100000"/>
              <a:defRPr sz="4800">
                <a:solidFill>
                  <a:schemeClr val="lt1"/>
                </a:solidFill>
              </a:defRPr>
            </a:lvl8pPr>
            <a:lvl9pPr lvl="8" rtl="0" algn="ctr">
              <a:spcBef>
                <a:spcPts val="0"/>
              </a:spcBef>
              <a:buClr>
                <a:schemeClr val="lt1"/>
              </a:buClr>
              <a:buSzPct val="100000"/>
              <a:defRPr sz="4800">
                <a:solidFill>
                  <a:schemeClr val="lt1"/>
                </a:solidFill>
              </a:defRPr>
            </a:lvl9pPr>
          </a:lstStyle>
          <a:p/>
        </p:txBody>
      </p:sp>
      <p:sp>
        <p:nvSpPr>
          <p:cNvPr id="341" name="Shape 34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342" name="Shape 342"/>
        <p:cNvGrpSpPr/>
        <p:nvPr/>
      </p:nvGrpSpPr>
      <p:grpSpPr>
        <a:xfrm>
          <a:off x="0" y="0"/>
          <a:ext cx="0" cy="0"/>
          <a:chOff x="0" y="0"/>
          <a:chExt cx="0" cy="0"/>
        </a:xfrm>
      </p:grpSpPr>
      <p:cxnSp>
        <p:nvCxnSpPr>
          <p:cNvPr id="343" name="Shape 343"/>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44" name="Shape 344"/>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45" name="Shape 345"/>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46" name="Shape 346"/>
          <p:cNvSpPr txBox="1"/>
          <p:nvPr>
            <p:ph type="title"/>
          </p:nvPr>
        </p:nvSpPr>
        <p:spPr>
          <a:xfrm>
            <a:off x="2400250" y="575950"/>
            <a:ext cx="6321600" cy="635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7" name="Shape 347"/>
          <p:cNvSpPr txBox="1"/>
          <p:nvPr>
            <p:ph idx="1" type="body"/>
          </p:nvPr>
        </p:nvSpPr>
        <p:spPr>
          <a:xfrm>
            <a:off x="2410112" y="1595775"/>
            <a:ext cx="6321600" cy="30023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8" name="Shape 34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49" name="Shape 349"/>
        <p:cNvGrpSpPr/>
        <p:nvPr/>
      </p:nvGrpSpPr>
      <p:grpSpPr>
        <a:xfrm>
          <a:off x="0" y="0"/>
          <a:ext cx="0" cy="0"/>
          <a:chOff x="0" y="0"/>
          <a:chExt cx="0" cy="0"/>
        </a:xfrm>
      </p:grpSpPr>
      <p:cxnSp>
        <p:nvCxnSpPr>
          <p:cNvPr id="350" name="Shape 350"/>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51" name="Shape 351"/>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52" name="Shape 352"/>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53" name="Shape 353"/>
          <p:cNvSpPr txBox="1"/>
          <p:nvPr>
            <p:ph type="title"/>
          </p:nvPr>
        </p:nvSpPr>
        <p:spPr>
          <a:xfrm>
            <a:off x="2400250" y="575950"/>
            <a:ext cx="6321600" cy="635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4" name="Shape 354"/>
          <p:cNvSpPr txBox="1"/>
          <p:nvPr>
            <p:ph idx="1" type="body"/>
          </p:nvPr>
        </p:nvSpPr>
        <p:spPr>
          <a:xfrm>
            <a:off x="2400302" y="1602675"/>
            <a:ext cx="3071400" cy="3002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5" name="Shape 355"/>
          <p:cNvSpPr txBox="1"/>
          <p:nvPr>
            <p:ph idx="2" type="body"/>
          </p:nvPr>
        </p:nvSpPr>
        <p:spPr>
          <a:xfrm>
            <a:off x="5650571" y="1602675"/>
            <a:ext cx="3071400" cy="3002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6" name="Shape 35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7" name="Shape 357"/>
        <p:cNvGrpSpPr/>
        <p:nvPr/>
      </p:nvGrpSpPr>
      <p:grpSpPr>
        <a:xfrm>
          <a:off x="0" y="0"/>
          <a:ext cx="0" cy="0"/>
          <a:chOff x="0" y="0"/>
          <a:chExt cx="0" cy="0"/>
        </a:xfrm>
      </p:grpSpPr>
      <p:sp>
        <p:nvSpPr>
          <p:cNvPr id="358" name="Shape 358"/>
          <p:cNvSpPr txBox="1"/>
          <p:nvPr>
            <p:ph type="title"/>
          </p:nvPr>
        </p:nvSpPr>
        <p:spPr>
          <a:xfrm>
            <a:off x="303300" y="411575"/>
            <a:ext cx="8520600" cy="6396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9" name="Shape 35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0" name="Shape 360"/>
        <p:cNvGrpSpPr/>
        <p:nvPr/>
      </p:nvGrpSpPr>
      <p:grpSpPr>
        <a:xfrm>
          <a:off x="0" y="0"/>
          <a:ext cx="0" cy="0"/>
          <a:chOff x="0" y="0"/>
          <a:chExt cx="0" cy="0"/>
        </a:xfrm>
      </p:grpSpPr>
      <p:cxnSp>
        <p:nvCxnSpPr>
          <p:cNvPr id="361" name="Shape 36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62" name="Shape 362"/>
          <p:cNvSpPr txBox="1"/>
          <p:nvPr>
            <p:ph type="title"/>
          </p:nvPr>
        </p:nvSpPr>
        <p:spPr>
          <a:xfrm>
            <a:off x="319500" y="936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63" name="Shape 363"/>
          <p:cNvSpPr txBox="1"/>
          <p:nvPr>
            <p:ph idx="1" type="body"/>
          </p:nvPr>
        </p:nvSpPr>
        <p:spPr>
          <a:xfrm>
            <a:off x="319500" y="1846803"/>
            <a:ext cx="2808000" cy="28062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64" name="Shape 36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rgbClr val="353535"/>
        </a:solidFill>
      </p:bgPr>
    </p:bg>
    <p:spTree>
      <p:nvGrpSpPr>
        <p:cNvPr id="365" name="Shape 365"/>
        <p:cNvGrpSpPr/>
        <p:nvPr/>
      </p:nvGrpSpPr>
      <p:grpSpPr>
        <a:xfrm>
          <a:off x="0" y="0"/>
          <a:ext cx="0" cy="0"/>
          <a:chOff x="0" y="0"/>
          <a:chExt cx="0" cy="0"/>
        </a:xfrm>
      </p:grpSpPr>
      <p:cxnSp>
        <p:nvCxnSpPr>
          <p:cNvPr id="366" name="Shape 366"/>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367" name="Shape 367"/>
          <p:cNvSpPr txBox="1"/>
          <p:nvPr>
            <p:ph type="title"/>
          </p:nvPr>
        </p:nvSpPr>
        <p:spPr>
          <a:xfrm>
            <a:off x="283103" y="712140"/>
            <a:ext cx="6244200" cy="38355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368" name="Shape 36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5" y="299376"/>
            <a:ext cx="999311" cy="999311"/>
            <a:chOff x="348199" y="179450"/>
            <a:chExt cx="1116300" cy="1116300"/>
          </a:xfrm>
        </p:grpSpPr>
        <p:sp>
          <p:nvSpPr>
            <p:cNvPr id="86" name="Shape 86"/>
            <p:cNvSpPr/>
            <p:nvPr/>
          </p:nvSpPr>
          <p:spPr>
            <a:xfrm rot="-5400000">
              <a:off x="574556" y="405787"/>
              <a:ext cx="663600" cy="663599"/>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0" name="Shape 90"/>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9" name="Shape 369"/>
        <p:cNvGrpSpPr/>
        <p:nvPr/>
      </p:nvGrpSpPr>
      <p:grpSpPr>
        <a:xfrm>
          <a:off x="0" y="0"/>
          <a:ext cx="0" cy="0"/>
          <a:chOff x="0" y="0"/>
          <a:chExt cx="0" cy="0"/>
        </a:xfrm>
      </p:grpSpPr>
      <p:sp>
        <p:nvSpPr>
          <p:cNvPr id="370" name="Shape 370"/>
          <p:cNvSpPr/>
          <p:nvPr/>
        </p:nvSpPr>
        <p:spPr>
          <a:xfrm>
            <a:off x="4572000" y="1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71" name="Shape 37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72" name="Shape 372"/>
          <p:cNvSpPr txBox="1"/>
          <p:nvPr>
            <p:ph type="title"/>
          </p:nvPr>
        </p:nvSpPr>
        <p:spPr>
          <a:xfrm>
            <a:off x="265500" y="1397350"/>
            <a:ext cx="4045200" cy="1318200"/>
          </a:xfrm>
          <a:prstGeom prst="rect">
            <a:avLst/>
          </a:prstGeom>
        </p:spPr>
        <p:txBody>
          <a:bodyPr anchorCtr="0" anchor="b" bIns="91425" lIns="91425" rIns="91425" tIns="91425"/>
          <a:lstStyle>
            <a:lvl1pPr lvl="0" rtl="0" algn="ctr">
              <a:spcBef>
                <a:spcPts val="0"/>
              </a:spcBef>
              <a:buClr>
                <a:schemeClr val="dk1"/>
              </a:buClr>
              <a:buSzPct val="100000"/>
              <a:defRPr sz="3600">
                <a:solidFill>
                  <a:schemeClr val="dk1"/>
                </a:solidFill>
              </a:defRPr>
            </a:lvl1pPr>
            <a:lvl2pPr lvl="1" rtl="0" algn="ctr">
              <a:spcBef>
                <a:spcPts val="0"/>
              </a:spcBef>
              <a:buClr>
                <a:schemeClr val="dk1"/>
              </a:buClr>
              <a:buSzPct val="100000"/>
              <a:defRPr sz="3600">
                <a:solidFill>
                  <a:schemeClr val="dk1"/>
                </a:solidFill>
              </a:defRPr>
            </a:lvl2pPr>
            <a:lvl3pPr lvl="2" rtl="0" algn="ctr">
              <a:spcBef>
                <a:spcPts val="0"/>
              </a:spcBef>
              <a:buClr>
                <a:schemeClr val="dk1"/>
              </a:buClr>
              <a:buSzPct val="100000"/>
              <a:defRPr sz="3600">
                <a:solidFill>
                  <a:schemeClr val="dk1"/>
                </a:solidFill>
              </a:defRPr>
            </a:lvl3pPr>
            <a:lvl4pPr lvl="3" rtl="0" algn="ctr">
              <a:spcBef>
                <a:spcPts val="0"/>
              </a:spcBef>
              <a:buClr>
                <a:schemeClr val="dk1"/>
              </a:buClr>
              <a:buSzPct val="100000"/>
              <a:defRPr sz="3600">
                <a:solidFill>
                  <a:schemeClr val="dk1"/>
                </a:solidFill>
              </a:defRPr>
            </a:lvl4pPr>
            <a:lvl5pPr lvl="4" rtl="0" algn="ctr">
              <a:spcBef>
                <a:spcPts val="0"/>
              </a:spcBef>
              <a:buClr>
                <a:schemeClr val="dk1"/>
              </a:buClr>
              <a:buSzPct val="100000"/>
              <a:defRPr sz="3600">
                <a:solidFill>
                  <a:schemeClr val="dk1"/>
                </a:solidFill>
              </a:defRPr>
            </a:lvl5pPr>
            <a:lvl6pPr lvl="5" rtl="0" algn="ctr">
              <a:spcBef>
                <a:spcPts val="0"/>
              </a:spcBef>
              <a:buClr>
                <a:schemeClr val="dk1"/>
              </a:buClr>
              <a:buSzPct val="100000"/>
              <a:defRPr sz="3600">
                <a:solidFill>
                  <a:schemeClr val="dk1"/>
                </a:solidFill>
              </a:defRPr>
            </a:lvl6pPr>
            <a:lvl7pPr lvl="6" rtl="0" algn="ctr">
              <a:spcBef>
                <a:spcPts val="0"/>
              </a:spcBef>
              <a:buClr>
                <a:schemeClr val="dk1"/>
              </a:buClr>
              <a:buSzPct val="100000"/>
              <a:defRPr sz="3600">
                <a:solidFill>
                  <a:schemeClr val="dk1"/>
                </a:solidFill>
              </a:defRPr>
            </a:lvl7pPr>
            <a:lvl8pPr lvl="7" rtl="0" algn="ctr">
              <a:spcBef>
                <a:spcPts val="0"/>
              </a:spcBef>
              <a:buClr>
                <a:schemeClr val="dk1"/>
              </a:buClr>
              <a:buSzPct val="100000"/>
              <a:defRPr sz="3600">
                <a:solidFill>
                  <a:schemeClr val="dk1"/>
                </a:solidFill>
              </a:defRPr>
            </a:lvl8pPr>
            <a:lvl9pPr lvl="8" rtl="0" algn="ctr">
              <a:spcBef>
                <a:spcPts val="0"/>
              </a:spcBef>
              <a:buClr>
                <a:schemeClr val="dk1"/>
              </a:buClr>
              <a:buSzPct val="100000"/>
              <a:defRPr sz="3600">
                <a:solidFill>
                  <a:schemeClr val="dk1"/>
                </a:solidFill>
              </a:defRPr>
            </a:lvl9pPr>
          </a:lstStyle>
          <a:p/>
        </p:txBody>
      </p:sp>
      <p:sp>
        <p:nvSpPr>
          <p:cNvPr id="373" name="Shape 373"/>
          <p:cNvSpPr txBox="1"/>
          <p:nvPr>
            <p:ph idx="1" type="subTitle"/>
          </p:nvPr>
        </p:nvSpPr>
        <p:spPr>
          <a:xfrm>
            <a:off x="265500" y="2735370"/>
            <a:ext cx="4045200" cy="1345499"/>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74" name="Shape 374"/>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375" name="Shape 37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76" name="Shape 376"/>
        <p:cNvGrpSpPr/>
        <p:nvPr/>
      </p:nvGrpSpPr>
      <p:grpSpPr>
        <a:xfrm>
          <a:off x="0" y="0"/>
          <a:ext cx="0" cy="0"/>
          <a:chOff x="0" y="0"/>
          <a:chExt cx="0" cy="0"/>
        </a:xfrm>
      </p:grpSpPr>
      <p:cxnSp>
        <p:nvCxnSpPr>
          <p:cNvPr id="377" name="Shape 377"/>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378" name="Shape 378"/>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79" name="Shape 379"/>
          <p:cNvSpPr txBox="1"/>
          <p:nvPr>
            <p:ph idx="1" type="body"/>
          </p:nvPr>
        </p:nvSpPr>
        <p:spPr>
          <a:xfrm>
            <a:off x="328017" y="4226025"/>
            <a:ext cx="8388600" cy="3936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380" name="Shape 38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381" name="Shape 381"/>
        <p:cNvGrpSpPr/>
        <p:nvPr/>
      </p:nvGrpSpPr>
      <p:grpSpPr>
        <a:xfrm>
          <a:off x="0" y="0"/>
          <a:ext cx="0" cy="0"/>
          <a:chOff x="0" y="0"/>
          <a:chExt cx="0" cy="0"/>
        </a:xfrm>
      </p:grpSpPr>
      <p:cxnSp>
        <p:nvCxnSpPr>
          <p:cNvPr id="382" name="Shape 382"/>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383" name="Shape 383"/>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384" name="Shape 384"/>
          <p:cNvSpPr txBox="1"/>
          <p:nvPr>
            <p:ph type="title"/>
          </p:nvPr>
        </p:nvSpPr>
        <p:spPr>
          <a:xfrm>
            <a:off x="853950" y="1304850"/>
            <a:ext cx="7436100" cy="1538400"/>
          </a:xfrm>
          <a:prstGeom prst="rect">
            <a:avLst/>
          </a:prstGeom>
        </p:spPr>
        <p:txBody>
          <a:bodyPr anchorCtr="0" anchor="ctr" bIns="91425" lIns="91425" rIns="91425" tIns="91425"/>
          <a:lstStyle>
            <a:lvl1pPr lvl="0" rtl="0" algn="ctr">
              <a:spcBef>
                <a:spcPts val="0"/>
              </a:spcBef>
              <a:buClr>
                <a:schemeClr val="dk1"/>
              </a:buClr>
              <a:buSzPct val="100000"/>
              <a:buFont typeface="Lato"/>
              <a:defRPr sz="9600">
                <a:solidFill>
                  <a:schemeClr val="dk1"/>
                </a:solidFill>
                <a:latin typeface="Lato"/>
                <a:ea typeface="Lato"/>
                <a:cs typeface="Lato"/>
                <a:sym typeface="Lato"/>
              </a:defRPr>
            </a:lvl1pPr>
            <a:lvl2pPr lvl="1" rtl="0" algn="ctr">
              <a:spcBef>
                <a:spcPts val="0"/>
              </a:spcBef>
              <a:buClr>
                <a:schemeClr val="dk1"/>
              </a:buClr>
              <a:buSzPct val="100000"/>
              <a:buFont typeface="Lato"/>
              <a:defRPr sz="9600">
                <a:solidFill>
                  <a:schemeClr val="dk1"/>
                </a:solidFill>
                <a:latin typeface="Lato"/>
                <a:ea typeface="Lato"/>
                <a:cs typeface="Lato"/>
                <a:sym typeface="Lato"/>
              </a:defRPr>
            </a:lvl2pPr>
            <a:lvl3pPr lvl="2" rtl="0" algn="ctr">
              <a:spcBef>
                <a:spcPts val="0"/>
              </a:spcBef>
              <a:buClr>
                <a:schemeClr val="dk1"/>
              </a:buClr>
              <a:buSzPct val="100000"/>
              <a:buFont typeface="Lato"/>
              <a:defRPr sz="9600">
                <a:solidFill>
                  <a:schemeClr val="dk1"/>
                </a:solidFill>
                <a:latin typeface="Lato"/>
                <a:ea typeface="Lato"/>
                <a:cs typeface="Lato"/>
                <a:sym typeface="Lato"/>
              </a:defRPr>
            </a:lvl3pPr>
            <a:lvl4pPr lvl="3" rtl="0" algn="ctr">
              <a:spcBef>
                <a:spcPts val="0"/>
              </a:spcBef>
              <a:buClr>
                <a:schemeClr val="dk1"/>
              </a:buClr>
              <a:buSzPct val="100000"/>
              <a:buFont typeface="Lato"/>
              <a:defRPr sz="9600">
                <a:solidFill>
                  <a:schemeClr val="dk1"/>
                </a:solidFill>
                <a:latin typeface="Lato"/>
                <a:ea typeface="Lato"/>
                <a:cs typeface="Lato"/>
                <a:sym typeface="Lato"/>
              </a:defRPr>
            </a:lvl4pPr>
            <a:lvl5pPr lvl="4" rtl="0" algn="ctr">
              <a:spcBef>
                <a:spcPts val="0"/>
              </a:spcBef>
              <a:buClr>
                <a:schemeClr val="dk1"/>
              </a:buClr>
              <a:buSzPct val="100000"/>
              <a:buFont typeface="Lato"/>
              <a:defRPr sz="9600">
                <a:solidFill>
                  <a:schemeClr val="dk1"/>
                </a:solidFill>
                <a:latin typeface="Lato"/>
                <a:ea typeface="Lato"/>
                <a:cs typeface="Lato"/>
                <a:sym typeface="Lato"/>
              </a:defRPr>
            </a:lvl5pPr>
            <a:lvl6pPr lvl="5" rtl="0" algn="ctr">
              <a:spcBef>
                <a:spcPts val="0"/>
              </a:spcBef>
              <a:buClr>
                <a:schemeClr val="dk1"/>
              </a:buClr>
              <a:buSzPct val="100000"/>
              <a:buFont typeface="Lato"/>
              <a:defRPr sz="9600">
                <a:solidFill>
                  <a:schemeClr val="dk1"/>
                </a:solidFill>
                <a:latin typeface="Lato"/>
                <a:ea typeface="Lato"/>
                <a:cs typeface="Lato"/>
                <a:sym typeface="Lato"/>
              </a:defRPr>
            </a:lvl6pPr>
            <a:lvl7pPr lvl="6" rtl="0" algn="ctr">
              <a:spcBef>
                <a:spcPts val="0"/>
              </a:spcBef>
              <a:buClr>
                <a:schemeClr val="dk1"/>
              </a:buClr>
              <a:buSzPct val="100000"/>
              <a:buFont typeface="Lato"/>
              <a:defRPr sz="9600">
                <a:solidFill>
                  <a:schemeClr val="dk1"/>
                </a:solidFill>
                <a:latin typeface="Lato"/>
                <a:ea typeface="Lato"/>
                <a:cs typeface="Lato"/>
                <a:sym typeface="Lato"/>
              </a:defRPr>
            </a:lvl7pPr>
            <a:lvl8pPr lvl="7" rtl="0" algn="ctr">
              <a:spcBef>
                <a:spcPts val="0"/>
              </a:spcBef>
              <a:buClr>
                <a:schemeClr val="dk1"/>
              </a:buClr>
              <a:buSzPct val="100000"/>
              <a:buFont typeface="Lato"/>
              <a:defRPr sz="9600">
                <a:solidFill>
                  <a:schemeClr val="dk1"/>
                </a:solidFill>
                <a:latin typeface="Lato"/>
                <a:ea typeface="Lato"/>
                <a:cs typeface="Lato"/>
                <a:sym typeface="Lato"/>
              </a:defRPr>
            </a:lvl8pPr>
            <a:lvl9pPr lvl="8" rtl="0"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385" name="Shape 385"/>
          <p:cNvSpPr txBox="1"/>
          <p:nvPr>
            <p:ph idx="1" type="body"/>
          </p:nvPr>
        </p:nvSpPr>
        <p:spPr>
          <a:xfrm>
            <a:off x="853950" y="2919450"/>
            <a:ext cx="7436100" cy="10716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386" name="Shape 38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87" name="Shape 387"/>
        <p:cNvGrpSpPr/>
        <p:nvPr/>
      </p:nvGrpSpPr>
      <p:grpSpPr>
        <a:xfrm>
          <a:off x="0" y="0"/>
          <a:ext cx="0" cy="0"/>
          <a:chOff x="0" y="0"/>
          <a:chExt cx="0" cy="0"/>
        </a:xfrm>
      </p:grpSpPr>
      <p:sp>
        <p:nvSpPr>
          <p:cNvPr id="388" name="Shape 38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5" y="299376"/>
            <a:ext cx="999311" cy="999311"/>
            <a:chOff x="348199" y="179450"/>
            <a:chExt cx="1116300" cy="1116300"/>
          </a:xfrm>
        </p:grpSpPr>
        <p:sp>
          <p:nvSpPr>
            <p:cNvPr id="93" name="Shape 93"/>
            <p:cNvSpPr/>
            <p:nvPr/>
          </p:nvSpPr>
          <p:spPr>
            <a:xfrm rot="-5400000">
              <a:off x="574556" y="405787"/>
              <a:ext cx="663600" cy="663599"/>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5" y="299376"/>
            <a:ext cx="999311" cy="999311"/>
            <a:chOff x="348199" y="179450"/>
            <a:chExt cx="1116300" cy="1116300"/>
          </a:xfrm>
        </p:grpSpPr>
        <p:sp>
          <p:nvSpPr>
            <p:cNvPr id="101" name="Shape 101"/>
            <p:cNvSpPr/>
            <p:nvPr/>
          </p:nvSpPr>
          <p:spPr>
            <a:xfrm rot="-5400000">
              <a:off x="574556" y="405787"/>
              <a:ext cx="663600" cy="663599"/>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4" name="Shape 104"/>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5" y="299376"/>
            <a:ext cx="999311" cy="999311"/>
            <a:chOff x="348199" y="179450"/>
            <a:chExt cx="1116300" cy="1116300"/>
          </a:xfrm>
        </p:grpSpPr>
        <p:sp>
          <p:nvSpPr>
            <p:cNvPr id="107" name="Shape 107"/>
            <p:cNvSpPr/>
            <p:nvPr/>
          </p:nvSpPr>
          <p:spPr>
            <a:xfrm rot="-5400000">
              <a:off x="574556" y="405787"/>
              <a:ext cx="663600" cy="663599"/>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1" name="Shape 111"/>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0" cy="2601689"/>
            <a:chOff x="6790514" y="1306"/>
            <a:chExt cx="2267450" cy="2601689"/>
          </a:xfrm>
        </p:grpSpPr>
        <p:grpSp>
          <p:nvGrpSpPr>
            <p:cNvPr id="114" name="Shape 114"/>
            <p:cNvGrpSpPr/>
            <p:nvPr/>
          </p:nvGrpSpPr>
          <p:grpSpPr>
            <a:xfrm>
              <a:off x="7067464" y="1306"/>
              <a:ext cx="1990500" cy="1990200"/>
              <a:chOff x="7067464" y="1306"/>
              <a:chExt cx="1990500" cy="1990200"/>
            </a:xfrm>
          </p:grpSpPr>
          <p:sp>
            <p:nvSpPr>
              <p:cNvPr id="115" name="Shape 115"/>
              <p:cNvSpPr/>
              <p:nvPr/>
            </p:nvSpPr>
            <p:spPr>
              <a:xfrm rot="-8648551">
                <a:off x="7594312" y="527720"/>
                <a:ext cx="937226" cy="937226"/>
              </a:xfrm>
              <a:prstGeom prst="ellipse">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rot="-8648551">
                <a:off x="7594312" y="527720"/>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rot="-8649154">
                <a:off x="7349891" y="283704"/>
                <a:ext cx="1425647" cy="1425403"/>
              </a:xfrm>
              <a:prstGeom prst="ellipse">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18" name="Shape 118"/>
            <p:cNvGrpSpPr/>
            <p:nvPr/>
          </p:nvGrpSpPr>
          <p:grpSpPr>
            <a:xfrm>
              <a:off x="8207125" y="1807996"/>
              <a:ext cx="795000" cy="795000"/>
              <a:chOff x="8207125" y="1807996"/>
              <a:chExt cx="795000" cy="795000"/>
            </a:xfrm>
          </p:grpSpPr>
          <p:sp>
            <p:nvSpPr>
              <p:cNvPr id="119" name="Shape 119"/>
              <p:cNvSpPr/>
              <p:nvPr/>
            </p:nvSpPr>
            <p:spPr>
              <a:xfrm rot="2152054">
                <a:off x="8319942" y="1920812"/>
                <a:ext cx="569367" cy="569367"/>
              </a:xfrm>
              <a:prstGeom prst="ellipse">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rot="2150259">
                <a:off x="8408217" y="2008609"/>
                <a:ext cx="393003" cy="393003"/>
              </a:xfrm>
              <a:prstGeom prst="ellipse">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rot="2150259">
                <a:off x="8408217" y="2008609"/>
                <a:ext cx="393003" cy="393003"/>
              </a:xfrm>
              <a:prstGeom prst="pie">
                <a:avLst>
                  <a:gd fmla="val 5699893" name="adj1"/>
                  <a:gd fmla="val 12313574"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nvGrpSpPr>
            <p:cNvPr id="122" name="Shape 122"/>
            <p:cNvGrpSpPr/>
            <p:nvPr/>
          </p:nvGrpSpPr>
          <p:grpSpPr>
            <a:xfrm>
              <a:off x="6790514" y="118856"/>
              <a:ext cx="548700" cy="548700"/>
              <a:chOff x="6790514" y="118856"/>
              <a:chExt cx="548700" cy="548700"/>
            </a:xfrm>
          </p:grpSpPr>
          <p:sp>
            <p:nvSpPr>
              <p:cNvPr id="123" name="Shape 123"/>
              <p:cNvSpPr/>
              <p:nvPr/>
            </p:nvSpPr>
            <p:spPr>
              <a:xfrm rot="2150259">
                <a:off x="6868362" y="196704"/>
                <a:ext cx="393003" cy="393003"/>
              </a:xfrm>
              <a:prstGeom prst="ellipse">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rot="2150259">
                <a:off x="6868362" y="196704"/>
                <a:ext cx="393003" cy="393003"/>
              </a:xfrm>
              <a:prstGeom prst="pie">
                <a:avLst>
                  <a:gd fmla="val 5699893" name="adj1"/>
                  <a:gd fmla="val 12313574" name="adj2"/>
                </a:avLst>
              </a:prstGeom>
              <a:solidFill>
                <a:schemeClr val="lt1">
                  <a:alpha val="9020"/>
                </a:schemeClr>
              </a:solidFill>
              <a:ln>
                <a:noFill/>
              </a:ln>
            </p:spPr>
            <p:txBody>
              <a:bodyPr anchorCtr="0" anchor="ctr" bIns="91425" lIns="91425" rIns="91425" tIns="91425">
                <a:noAutofit/>
              </a:bodyPr>
              <a:lstStyle/>
              <a:p>
                <a:pPr lv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126" name="Shape 126"/>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5" y="299376"/>
            <a:ext cx="999311" cy="999311"/>
            <a:chOff x="348199" y="179450"/>
            <a:chExt cx="1116300" cy="1116300"/>
          </a:xfrm>
        </p:grpSpPr>
        <p:sp>
          <p:nvSpPr>
            <p:cNvPr id="129" name="Shape 129"/>
            <p:cNvSpPr/>
            <p:nvPr/>
          </p:nvSpPr>
          <p:spPr>
            <a:xfrm rot="-5400000">
              <a:off x="574556" y="405787"/>
              <a:ext cx="663600" cy="663599"/>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2" name="Shape 132"/>
          <p:cNvSpPr txBox="1"/>
          <p:nvPr>
            <p:ph idx="1" type="subTitle"/>
          </p:nvPr>
        </p:nvSpPr>
        <p:spPr>
          <a:xfrm>
            <a:off x="1303800" y="2743202"/>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tIns="91425"/>
          <a:lstStyle>
            <a:lvl1pPr lvl="0" rtl="0">
              <a:lnSpc>
                <a:spcPct val="100000"/>
              </a:lnSpc>
              <a:spcBef>
                <a:spcPts val="0"/>
              </a:spcBef>
              <a:spcAft>
                <a:spcPts val="0"/>
              </a:spcAft>
              <a:buSzPct val="100000"/>
              <a:buNone/>
              <a:defRPr sz="1600"/>
            </a:lvl1pPr>
            <a:lvl2pPr lvl="1" rtl="0">
              <a:lnSpc>
                <a:spcPct val="100000"/>
              </a:lnSpc>
              <a:spcBef>
                <a:spcPts val="0"/>
              </a:spcBef>
              <a:spcAft>
                <a:spcPts val="0"/>
              </a:spcAft>
              <a:buSzPct val="100000"/>
              <a:buNone/>
              <a:defRPr sz="1600"/>
            </a:lvl2pPr>
            <a:lvl3pPr lvl="2" rtl="0">
              <a:lnSpc>
                <a:spcPct val="100000"/>
              </a:lnSpc>
              <a:spcBef>
                <a:spcPts val="0"/>
              </a:spcBef>
              <a:spcAft>
                <a:spcPts val="0"/>
              </a:spcAft>
              <a:buSzPct val="100000"/>
              <a:buNone/>
              <a:defRPr sz="1600"/>
            </a:lvl3pPr>
            <a:lvl4pPr lvl="3" rtl="0">
              <a:lnSpc>
                <a:spcPct val="100000"/>
              </a:lnSpc>
              <a:spcBef>
                <a:spcPts val="0"/>
              </a:spcBef>
              <a:spcAft>
                <a:spcPts val="0"/>
              </a:spcAft>
              <a:buSzPct val="100000"/>
              <a:buNone/>
              <a:defRPr sz="1600"/>
            </a:lvl4pPr>
            <a:lvl5pPr lvl="4" rtl="0">
              <a:lnSpc>
                <a:spcPct val="100000"/>
              </a:lnSpc>
              <a:spcBef>
                <a:spcPts val="0"/>
              </a:spcBef>
              <a:spcAft>
                <a:spcPts val="0"/>
              </a:spcAft>
              <a:buSzPct val="100000"/>
              <a:buNone/>
              <a:defRPr sz="1600"/>
            </a:lvl5pPr>
            <a:lvl6pPr lvl="5" rtl="0">
              <a:lnSpc>
                <a:spcPct val="100000"/>
              </a:lnSpc>
              <a:spcBef>
                <a:spcPts val="0"/>
              </a:spcBef>
              <a:spcAft>
                <a:spcPts val="0"/>
              </a:spcAft>
              <a:buSzPct val="100000"/>
              <a:buNone/>
              <a:defRPr sz="1600"/>
            </a:lvl6pPr>
            <a:lvl7pPr lvl="6" rtl="0">
              <a:lnSpc>
                <a:spcPct val="100000"/>
              </a:lnSpc>
              <a:spcBef>
                <a:spcPts val="0"/>
              </a:spcBef>
              <a:spcAft>
                <a:spcPts val="0"/>
              </a:spcAft>
              <a:buSzPct val="100000"/>
              <a:buNone/>
              <a:defRPr sz="1600"/>
            </a:lvl7pPr>
            <a:lvl8pPr lvl="7" rtl="0">
              <a:lnSpc>
                <a:spcPct val="100000"/>
              </a:lnSpc>
              <a:spcBef>
                <a:spcPts val="0"/>
              </a:spcBef>
              <a:spcAft>
                <a:spcPts val="0"/>
              </a:spcAft>
              <a:buSzPct val="100000"/>
              <a:buNone/>
              <a:defRPr sz="1600"/>
            </a:lvl8pPr>
            <a:lvl9pPr lvl="8" rtl="0">
              <a:lnSpc>
                <a:spcPct val="100000"/>
              </a:lnSpc>
              <a:spcBef>
                <a:spcPts val="0"/>
              </a:spcBef>
              <a:spcAft>
                <a:spcPts val="0"/>
              </a:spcAft>
              <a:buSzPct val="1000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4" name="Shape 134"/>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2" y="3847118"/>
            <a:ext cx="825392" cy="825392"/>
            <a:chOff x="348199" y="179450"/>
            <a:chExt cx="1116300" cy="1116300"/>
          </a:xfrm>
        </p:grpSpPr>
        <p:sp>
          <p:nvSpPr>
            <p:cNvPr id="137" name="Shape 137"/>
            <p:cNvSpPr/>
            <p:nvPr/>
          </p:nvSpPr>
          <p:spPr>
            <a:xfrm rot="-5400000">
              <a:off x="574556" y="405787"/>
              <a:ext cx="663600" cy="663599"/>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tIns="91425">
              <a:noAutofit/>
            </a:bodyPr>
            <a:lstStyle/>
            <a:p>
              <a:pPr lv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tIns="91425"/>
          <a:lstStyle>
            <a:lvl1pPr lvl="0" rtl="0">
              <a:lnSpc>
                <a:spcPct val="100000"/>
              </a:lnSpc>
              <a:spcBef>
                <a:spcPts val="0"/>
              </a:spcBef>
              <a:spcAft>
                <a:spcPts val="0"/>
              </a:spcAft>
              <a:buNone/>
              <a:defRPr/>
            </a:lvl1pPr>
          </a:lstStyle>
          <a:p/>
        </p:txBody>
      </p:sp>
      <p:sp>
        <p:nvSpPr>
          <p:cNvPr id="140" name="Shape 140"/>
          <p:cNvSpPr txBox="1"/>
          <p:nvPr>
            <p:ph idx="12" type="sldNum"/>
          </p:nvPr>
        </p:nvSpPr>
        <p:spPr>
          <a:xfrm>
            <a:off x="8451046" y="4736975"/>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1pPr>
            <a:lvl2pPr lvl="1"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lvl="2"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lvl="3"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lvl="4"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lvl="5"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lvl="6"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lvl="7"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lvl="8" rtl="0">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Nunito"/>
              <a:buChar char="●"/>
              <a:defRPr sz="1300">
                <a:solidFill>
                  <a:schemeClr val="dk2"/>
                </a:solidFill>
                <a:latin typeface="Nunito"/>
                <a:ea typeface="Nunito"/>
                <a:cs typeface="Nunito"/>
                <a:sym typeface="Nunito"/>
              </a:defRPr>
            </a:lvl1pPr>
            <a:lvl2pPr lvl="1" rtl="0">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2pPr>
            <a:lvl3pPr lvl="2" rtl="0">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3pPr>
            <a:lvl4pPr lvl="3" rtl="0">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4pPr>
            <a:lvl5pPr lvl="4" rtl="0">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5pPr>
            <a:lvl6pPr lvl="5" rtl="0">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6pPr>
            <a:lvl7pPr lvl="6" rtl="0">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7pPr>
            <a:lvl8pPr lvl="7" rtl="0">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8pPr>
            <a:lvl9pPr lvl="8" rtl="0">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5"/>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273" name="Shape 273"/>
        <p:cNvGrpSpPr/>
        <p:nvPr/>
      </p:nvGrpSpPr>
      <p:grpSpPr>
        <a:xfrm>
          <a:off x="0" y="0"/>
          <a:ext cx="0" cy="0"/>
          <a:chOff x="0" y="0"/>
          <a:chExt cx="0" cy="0"/>
        </a:xfrm>
      </p:grpSpPr>
      <p:sp>
        <p:nvSpPr>
          <p:cNvPr id="274" name="Shape 274"/>
          <p:cNvSpPr txBox="1"/>
          <p:nvPr>
            <p:ph type="title"/>
          </p:nvPr>
        </p:nvSpPr>
        <p:spPr>
          <a:xfrm>
            <a:off x="311700" y="372500"/>
            <a:ext cx="8520600" cy="733500"/>
          </a:xfrm>
          <a:prstGeom prst="rect">
            <a:avLst/>
          </a:prstGeom>
          <a:noFill/>
          <a:ln>
            <a:noFill/>
          </a:ln>
        </p:spPr>
        <p:txBody>
          <a:bodyPr anchorCtr="0" anchor="b" bIns="91425" lIns="91425" rIns="91425" tIns="91425"/>
          <a:lstStyle>
            <a:lvl1pPr lvl="0" rt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rtl="0">
              <a:spcBef>
                <a:spcPts val="0"/>
              </a:spcBef>
              <a:buClr>
                <a:schemeClr val="dk2"/>
              </a:buClr>
              <a:buSzPct val="100000"/>
              <a:buFont typeface="Oswald"/>
              <a:buNone/>
              <a:defRPr sz="3000">
                <a:solidFill>
                  <a:schemeClr val="dk2"/>
                </a:solidFill>
                <a:latin typeface="Oswald"/>
                <a:ea typeface="Oswald"/>
                <a:cs typeface="Oswald"/>
                <a:sym typeface="Oswald"/>
              </a:defRPr>
            </a:lvl2pPr>
            <a:lvl3pPr lvl="2" rtl="0">
              <a:spcBef>
                <a:spcPts val="0"/>
              </a:spcBef>
              <a:buClr>
                <a:schemeClr val="dk2"/>
              </a:buClr>
              <a:buSzPct val="100000"/>
              <a:buFont typeface="Oswald"/>
              <a:buNone/>
              <a:defRPr sz="3000">
                <a:solidFill>
                  <a:schemeClr val="dk2"/>
                </a:solidFill>
                <a:latin typeface="Oswald"/>
                <a:ea typeface="Oswald"/>
                <a:cs typeface="Oswald"/>
                <a:sym typeface="Oswald"/>
              </a:defRPr>
            </a:lvl3pPr>
            <a:lvl4pPr lvl="3" rtl="0">
              <a:spcBef>
                <a:spcPts val="0"/>
              </a:spcBef>
              <a:buClr>
                <a:schemeClr val="dk2"/>
              </a:buClr>
              <a:buSzPct val="100000"/>
              <a:buFont typeface="Oswald"/>
              <a:buNone/>
              <a:defRPr sz="3000">
                <a:solidFill>
                  <a:schemeClr val="dk2"/>
                </a:solidFill>
                <a:latin typeface="Oswald"/>
                <a:ea typeface="Oswald"/>
                <a:cs typeface="Oswald"/>
                <a:sym typeface="Oswald"/>
              </a:defRPr>
            </a:lvl4pPr>
            <a:lvl5pPr lvl="4" rtl="0">
              <a:spcBef>
                <a:spcPts val="0"/>
              </a:spcBef>
              <a:buClr>
                <a:schemeClr val="dk2"/>
              </a:buClr>
              <a:buSzPct val="100000"/>
              <a:buFont typeface="Oswald"/>
              <a:buNone/>
              <a:defRPr sz="3000">
                <a:solidFill>
                  <a:schemeClr val="dk2"/>
                </a:solidFill>
                <a:latin typeface="Oswald"/>
                <a:ea typeface="Oswald"/>
                <a:cs typeface="Oswald"/>
                <a:sym typeface="Oswald"/>
              </a:defRPr>
            </a:lvl5pPr>
            <a:lvl6pPr lvl="5" rtl="0">
              <a:spcBef>
                <a:spcPts val="0"/>
              </a:spcBef>
              <a:buClr>
                <a:schemeClr val="dk2"/>
              </a:buClr>
              <a:buSzPct val="100000"/>
              <a:buFont typeface="Oswald"/>
              <a:buNone/>
              <a:defRPr sz="3000">
                <a:solidFill>
                  <a:schemeClr val="dk2"/>
                </a:solidFill>
                <a:latin typeface="Oswald"/>
                <a:ea typeface="Oswald"/>
                <a:cs typeface="Oswald"/>
                <a:sym typeface="Oswald"/>
              </a:defRPr>
            </a:lvl6pPr>
            <a:lvl7pPr lvl="6" rtl="0">
              <a:spcBef>
                <a:spcPts val="0"/>
              </a:spcBef>
              <a:buClr>
                <a:schemeClr val="dk2"/>
              </a:buClr>
              <a:buSzPct val="100000"/>
              <a:buFont typeface="Oswald"/>
              <a:buNone/>
              <a:defRPr sz="3000">
                <a:solidFill>
                  <a:schemeClr val="dk2"/>
                </a:solidFill>
                <a:latin typeface="Oswald"/>
                <a:ea typeface="Oswald"/>
                <a:cs typeface="Oswald"/>
                <a:sym typeface="Oswald"/>
              </a:defRPr>
            </a:lvl7pPr>
            <a:lvl8pPr lvl="7" rtl="0">
              <a:spcBef>
                <a:spcPts val="0"/>
              </a:spcBef>
              <a:buClr>
                <a:schemeClr val="dk2"/>
              </a:buClr>
              <a:buSzPct val="100000"/>
              <a:buFont typeface="Oswald"/>
              <a:buNone/>
              <a:defRPr sz="3000">
                <a:solidFill>
                  <a:schemeClr val="dk2"/>
                </a:solidFill>
                <a:latin typeface="Oswald"/>
                <a:ea typeface="Oswald"/>
                <a:cs typeface="Oswald"/>
                <a:sym typeface="Oswald"/>
              </a:defRPr>
            </a:lvl8pPr>
            <a:lvl9pPr lvl="8" rtl="0">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275" name="Shape 275"/>
          <p:cNvSpPr txBox="1"/>
          <p:nvPr>
            <p:ph idx="1" type="body"/>
          </p:nvPr>
        </p:nvSpPr>
        <p:spPr>
          <a:xfrm>
            <a:off x="311700" y="1468825"/>
            <a:ext cx="8520600" cy="30999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Source Code Pro"/>
              <a:buChar char="●"/>
              <a:defRPr sz="1800">
                <a:solidFill>
                  <a:schemeClr val="dk2"/>
                </a:solidFill>
                <a:latin typeface="Source Code Pro"/>
                <a:ea typeface="Source Code Pro"/>
                <a:cs typeface="Source Code Pro"/>
                <a:sym typeface="Source Code Pro"/>
              </a:defRPr>
            </a:lvl1pPr>
            <a:lvl2pPr lvl="1" rtl="0">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2pPr>
            <a:lvl3pPr lvl="2" rtl="0">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3pPr>
            <a:lvl4pPr lvl="3" rtl="0">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4pPr>
            <a:lvl5pPr lvl="4" rtl="0">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5pPr>
            <a:lvl6pPr lvl="5" rtl="0">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6pPr>
            <a:lvl7pPr lvl="6" rtl="0">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7pPr>
            <a:lvl8pPr lvl="7" rtl="0">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8pPr>
            <a:lvl9pPr lvl="8" rtl="0">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9pPr>
          </a:lstStyle>
          <a:p/>
        </p:txBody>
      </p:sp>
      <p:sp>
        <p:nvSpPr>
          <p:cNvPr id="276" name="Shape 276"/>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326" name="Shape 326"/>
        <p:cNvGrpSpPr/>
        <p:nvPr/>
      </p:nvGrpSpPr>
      <p:grpSpPr>
        <a:xfrm>
          <a:off x="0" y="0"/>
          <a:ext cx="0" cy="0"/>
          <a:chOff x="0" y="0"/>
          <a:chExt cx="0" cy="0"/>
        </a:xfrm>
      </p:grpSpPr>
      <p:sp>
        <p:nvSpPr>
          <p:cNvPr id="327" name="Shape 327"/>
          <p:cNvSpPr txBox="1"/>
          <p:nvPr>
            <p:ph type="title"/>
          </p:nvPr>
        </p:nvSpPr>
        <p:spPr>
          <a:xfrm>
            <a:off x="2400250" y="575950"/>
            <a:ext cx="6321600" cy="635400"/>
          </a:xfrm>
          <a:prstGeom prst="rect">
            <a:avLst/>
          </a:prstGeom>
          <a:noFill/>
          <a:ln>
            <a:noFill/>
          </a:ln>
        </p:spPr>
        <p:txBody>
          <a:bodyPr anchorCtr="0" anchor="t" bIns="91425" lIns="91425" rIns="91425" tIns="91425"/>
          <a:lstStyle>
            <a:lvl1pPr lvl="0" rt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328" name="Shape 328"/>
          <p:cNvSpPr txBox="1"/>
          <p:nvPr>
            <p:ph idx="1" type="body"/>
          </p:nvPr>
        </p:nvSpPr>
        <p:spPr>
          <a:xfrm>
            <a:off x="2410112" y="1595775"/>
            <a:ext cx="6321600" cy="3002399"/>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p:txBody>
      </p:sp>
      <p:sp>
        <p:nvSpPr>
          <p:cNvPr id="329" name="Shape 329"/>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6524"/>
        </a:solidFill>
      </p:bgPr>
    </p:bg>
    <p:spTree>
      <p:nvGrpSpPr>
        <p:cNvPr id="392" name="Shape 392"/>
        <p:cNvGrpSpPr/>
        <p:nvPr/>
      </p:nvGrpSpPr>
      <p:grpSpPr>
        <a:xfrm>
          <a:off x="0" y="0"/>
          <a:ext cx="0" cy="0"/>
          <a:chOff x="0" y="0"/>
          <a:chExt cx="0" cy="0"/>
        </a:xfrm>
      </p:grpSpPr>
      <p:sp>
        <p:nvSpPr>
          <p:cNvPr id="393" name="Shape 393"/>
          <p:cNvSpPr txBox="1"/>
          <p:nvPr>
            <p:ph type="title"/>
          </p:nvPr>
        </p:nvSpPr>
        <p:spPr>
          <a:xfrm>
            <a:off x="850950" y="3232925"/>
            <a:ext cx="5857800" cy="1872900"/>
          </a:xfrm>
          <a:prstGeom prst="rect">
            <a:avLst/>
          </a:prstGeom>
        </p:spPr>
        <p:txBody>
          <a:bodyPr anchorCtr="0" anchor="ctr" bIns="91425" lIns="91425" rIns="91425" tIns="91425">
            <a:noAutofit/>
          </a:bodyPr>
          <a:lstStyle/>
          <a:p>
            <a:pPr lvl="0">
              <a:spcBef>
                <a:spcPts val="0"/>
              </a:spcBef>
              <a:buNone/>
            </a:pPr>
            <a:r>
              <a:rPr lang="en"/>
              <a:t>Social Cart</a:t>
            </a:r>
          </a:p>
          <a:p>
            <a:pPr lvl="0">
              <a:spcBef>
                <a:spcPts val="0"/>
              </a:spcBef>
              <a:buNone/>
            </a:pPr>
            <a:r>
              <a:rPr lang="en" sz="1800"/>
              <a:t>Converse. Compare. Checkout.</a:t>
            </a:r>
          </a:p>
          <a:p>
            <a:pPr lvl="0" rtl="0">
              <a:spcBef>
                <a:spcPts val="0"/>
              </a:spcBef>
              <a:buNone/>
            </a:pPr>
            <a:r>
              <a:t/>
            </a:r>
            <a:endParaRPr/>
          </a:p>
        </p:txBody>
      </p:sp>
      <p:sp>
        <p:nvSpPr>
          <p:cNvPr id="394" name="Shape 394"/>
          <p:cNvSpPr txBox="1"/>
          <p:nvPr>
            <p:ph type="title"/>
          </p:nvPr>
        </p:nvSpPr>
        <p:spPr>
          <a:xfrm>
            <a:off x="7200900" y="0"/>
            <a:ext cx="1943100" cy="842400"/>
          </a:xfrm>
          <a:prstGeom prst="rect">
            <a:avLst/>
          </a:prstGeom>
        </p:spPr>
        <p:txBody>
          <a:bodyPr anchorCtr="0" anchor="ctr" bIns="91425" lIns="91425" rIns="91425" tIns="91425">
            <a:noAutofit/>
          </a:bodyPr>
          <a:lstStyle/>
          <a:p>
            <a:pPr lvl="0" rtl="0">
              <a:spcBef>
                <a:spcPts val="0"/>
              </a:spcBef>
              <a:buNone/>
            </a:pPr>
            <a:r>
              <a:rPr lang="en"/>
              <a:t>Team 1</a:t>
            </a:r>
          </a:p>
        </p:txBody>
      </p:sp>
      <p:pic>
        <p:nvPicPr>
          <p:cNvPr id="395" name="Shape 395"/>
          <p:cNvPicPr preferRelativeResize="0"/>
          <p:nvPr/>
        </p:nvPicPr>
        <p:blipFill>
          <a:blip r:embed="rId3">
            <a:alphaModFix/>
          </a:blip>
          <a:stretch>
            <a:fillRect/>
          </a:stretch>
        </p:blipFill>
        <p:spPr>
          <a:xfrm>
            <a:off x="3968861" y="1721650"/>
            <a:ext cx="1206276" cy="1206276"/>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394"/>
                                        </p:tgtEl>
                                        <p:attrNameLst>
                                          <p:attrName>style.visibility</p:attrName>
                                        </p:attrNameLst>
                                      </p:cBhvr>
                                      <p:to>
                                        <p:strVal val="visible"/>
                                      </p:to>
                                    </p:set>
                                    <p:anim calcmode="lin" valueType="num">
                                      <p:cBhvr additive="base">
                                        <p:cTn dur="2000"/>
                                        <p:tgtEl>
                                          <p:spTgt spid="394"/>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31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77" name="Shape 477"/>
        <p:cNvGrpSpPr/>
        <p:nvPr/>
      </p:nvGrpSpPr>
      <p:grpSpPr>
        <a:xfrm>
          <a:off x="0" y="0"/>
          <a:ext cx="0" cy="0"/>
          <a:chOff x="0" y="0"/>
          <a:chExt cx="0" cy="0"/>
        </a:xfrm>
      </p:grpSpPr>
      <p:pic>
        <p:nvPicPr>
          <p:cNvPr id="478" name="Shape 478"/>
          <p:cNvPicPr preferRelativeResize="0"/>
          <p:nvPr/>
        </p:nvPicPr>
        <p:blipFill rotWithShape="1">
          <a:blip r:embed="rId3">
            <a:alphaModFix/>
          </a:blip>
          <a:srcRect b="0" l="2391" r="0" t="0"/>
          <a:stretch/>
        </p:blipFill>
        <p:spPr>
          <a:xfrm>
            <a:off x="0" y="10"/>
            <a:ext cx="9144000" cy="5269338"/>
          </a:xfrm>
          <a:prstGeom prst="rect">
            <a:avLst/>
          </a:prstGeom>
          <a:noFill/>
          <a:ln>
            <a:noFill/>
          </a:ln>
        </p:spPr>
      </p:pic>
      <p:sp>
        <p:nvSpPr>
          <p:cNvPr id="479" name="Shape 479"/>
          <p:cNvSpPr txBox="1"/>
          <p:nvPr/>
        </p:nvSpPr>
        <p:spPr>
          <a:xfrm>
            <a:off x="0" y="1692900"/>
            <a:ext cx="9144000" cy="533100"/>
          </a:xfrm>
          <a:prstGeom prst="rect">
            <a:avLst/>
          </a:prstGeom>
          <a:noFill/>
          <a:ln>
            <a:noFill/>
          </a:ln>
        </p:spPr>
        <p:txBody>
          <a:bodyPr anchorCtr="0" anchor="t" bIns="91425" lIns="91425" rIns="91425" tIns="91425">
            <a:noAutofit/>
          </a:bodyPr>
          <a:lstStyle/>
          <a:p>
            <a:pPr lvl="0" rtl="0" algn="ctr">
              <a:spcBef>
                <a:spcPts val="0"/>
              </a:spcBef>
              <a:buNone/>
            </a:pPr>
            <a:r>
              <a:t/>
            </a:r>
            <a:endParaRPr b="1" sz="2400">
              <a:solidFill>
                <a:srgbClr val="FFFFFF"/>
              </a:solidFill>
            </a:endParaRPr>
          </a:p>
          <a:p>
            <a:pPr lvl="0" rtl="0" algn="ctr">
              <a:spcBef>
                <a:spcPts val="0"/>
              </a:spcBef>
              <a:buNone/>
            </a:pPr>
            <a:r>
              <a:t/>
            </a:r>
            <a:endParaRPr b="1">
              <a:solidFill>
                <a:schemeClr val="dk1"/>
              </a:solidFill>
            </a:endParaRPr>
          </a:p>
        </p:txBody>
      </p:sp>
      <p:sp>
        <p:nvSpPr>
          <p:cNvPr id="480" name="Shape 480"/>
          <p:cNvSpPr txBox="1"/>
          <p:nvPr/>
        </p:nvSpPr>
        <p:spPr>
          <a:xfrm>
            <a:off x="353000" y="1433850"/>
            <a:ext cx="8631600" cy="3835500"/>
          </a:xfrm>
          <a:prstGeom prst="rect">
            <a:avLst/>
          </a:prstGeom>
          <a:noFill/>
          <a:ln>
            <a:noFill/>
          </a:ln>
        </p:spPr>
        <p:txBody>
          <a:bodyPr anchorCtr="0" anchor="t" bIns="91425" lIns="91425" rIns="91425" tIns="91425">
            <a:noAutofit/>
          </a:bodyPr>
          <a:lstStyle/>
          <a:p>
            <a:pPr lvl="0" rtl="0" algn="r">
              <a:spcBef>
                <a:spcPts val="0"/>
              </a:spcBef>
              <a:buNone/>
            </a:pPr>
            <a:r>
              <a:rPr b="1" lang="en" sz="4800">
                <a:solidFill>
                  <a:srgbClr val="FFFFFF"/>
                </a:solidFill>
                <a:latin typeface="Raleway"/>
                <a:ea typeface="Raleway"/>
                <a:cs typeface="Raleway"/>
                <a:sym typeface="Raleway"/>
              </a:rPr>
              <a:t>Board</a:t>
            </a:r>
          </a:p>
          <a:p>
            <a:pPr lvl="0" rtl="0" algn="r">
              <a:spcBef>
                <a:spcPts val="0"/>
              </a:spcBef>
              <a:buNone/>
            </a:pPr>
            <a:r>
              <a:rPr b="1" lang="en" sz="4800">
                <a:solidFill>
                  <a:srgbClr val="FB8C00"/>
                </a:solidFill>
                <a:latin typeface="Raleway"/>
                <a:ea typeface="Raleway"/>
                <a:cs typeface="Raleway"/>
                <a:sym typeface="Raleway"/>
              </a:rPr>
              <a:t>Discuss what you want before you want it.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53535"/>
        </a:solidFill>
      </p:bgPr>
    </p:bg>
    <p:spTree>
      <p:nvGrpSpPr>
        <p:cNvPr id="484" name="Shape 484"/>
        <p:cNvGrpSpPr/>
        <p:nvPr/>
      </p:nvGrpSpPr>
      <p:grpSpPr>
        <a:xfrm>
          <a:off x="0" y="0"/>
          <a:ext cx="0" cy="0"/>
          <a:chOff x="0" y="0"/>
          <a:chExt cx="0" cy="0"/>
        </a:xfrm>
      </p:grpSpPr>
      <p:sp>
        <p:nvSpPr>
          <p:cNvPr id="485" name="Shape 485"/>
          <p:cNvSpPr txBox="1"/>
          <p:nvPr>
            <p:ph type="title"/>
          </p:nvPr>
        </p:nvSpPr>
        <p:spPr>
          <a:xfrm>
            <a:off x="283100" y="712150"/>
            <a:ext cx="8620500" cy="1019700"/>
          </a:xfrm>
          <a:prstGeom prst="rect">
            <a:avLst/>
          </a:prstGeom>
        </p:spPr>
        <p:txBody>
          <a:bodyPr anchorCtr="0" anchor="t" bIns="91425" lIns="91425" rIns="91425" tIns="91425">
            <a:noAutofit/>
          </a:bodyPr>
          <a:lstStyle/>
          <a:p>
            <a:pPr lvl="0" rtl="0">
              <a:spcBef>
                <a:spcPts val="0"/>
              </a:spcBef>
              <a:buNone/>
            </a:pPr>
            <a:r>
              <a:rPr lang="en"/>
              <a:t>What people are discussing</a:t>
            </a:r>
          </a:p>
        </p:txBody>
      </p:sp>
      <p:sp>
        <p:nvSpPr>
          <p:cNvPr id="486" name="Shape 486"/>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487" name="Shape 487"/>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488" name="Shape 488"/>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489" name="Shape 489"/>
          <p:cNvSpPr txBox="1"/>
          <p:nvPr>
            <p:ph type="title"/>
          </p:nvPr>
        </p:nvSpPr>
        <p:spPr>
          <a:xfrm>
            <a:off x="6125275" y="2061900"/>
            <a:ext cx="2481600" cy="2005800"/>
          </a:xfrm>
          <a:prstGeom prst="rect">
            <a:avLst/>
          </a:prstGeom>
        </p:spPr>
        <p:txBody>
          <a:bodyPr anchorCtr="0" anchor="t" bIns="91425" lIns="91425" rIns="91425" tIns="91425">
            <a:noAutofit/>
          </a:bodyPr>
          <a:lstStyle/>
          <a:p>
            <a:pPr lvl="0" rtl="0">
              <a:spcBef>
                <a:spcPts val="0"/>
              </a:spcBef>
              <a:spcAft>
                <a:spcPts val="1200"/>
              </a:spcAft>
              <a:buNone/>
            </a:pPr>
            <a:r>
              <a:rPr lang="en" sz="2100"/>
              <a:t>Which operating system to choose??</a:t>
            </a:r>
          </a:p>
          <a:p>
            <a:pPr lvl="0" rtl="0">
              <a:spcBef>
                <a:spcPts val="0"/>
              </a:spcBef>
              <a:spcAft>
                <a:spcPts val="1200"/>
              </a:spcAft>
              <a:buNone/>
            </a:pPr>
            <a:r>
              <a:rPr b="0" lang="en" sz="1400"/>
              <a:t>Shreyans Jain</a:t>
            </a:r>
          </a:p>
        </p:txBody>
      </p:sp>
      <p:sp>
        <p:nvSpPr>
          <p:cNvPr id="490" name="Shape 490"/>
          <p:cNvSpPr txBox="1"/>
          <p:nvPr>
            <p:ph type="title"/>
          </p:nvPr>
        </p:nvSpPr>
        <p:spPr>
          <a:xfrm>
            <a:off x="447975" y="2061900"/>
            <a:ext cx="2481600" cy="2005800"/>
          </a:xfrm>
          <a:prstGeom prst="rect">
            <a:avLst/>
          </a:prstGeom>
        </p:spPr>
        <p:txBody>
          <a:bodyPr anchorCtr="0" anchor="t" bIns="91425" lIns="91425" rIns="91425" tIns="91425">
            <a:noAutofit/>
          </a:bodyPr>
          <a:lstStyle/>
          <a:p>
            <a:pPr lvl="0" rtl="0">
              <a:spcBef>
                <a:spcPts val="0"/>
              </a:spcBef>
              <a:spcAft>
                <a:spcPts val="1200"/>
              </a:spcAft>
              <a:buNone/>
            </a:pPr>
            <a:r>
              <a:rPr lang="en" sz="2100"/>
              <a:t>GeForce GTX 1080 Ti or RX VEGA ??</a:t>
            </a:r>
          </a:p>
          <a:p>
            <a:pPr lvl="0" rtl="0">
              <a:spcBef>
                <a:spcPts val="0"/>
              </a:spcBef>
              <a:spcAft>
                <a:spcPts val="1200"/>
              </a:spcAft>
              <a:buNone/>
            </a:pPr>
            <a:r>
              <a:rPr b="0" lang="en" sz="1400"/>
              <a:t>Sanil Khurana</a:t>
            </a:r>
          </a:p>
        </p:txBody>
      </p:sp>
      <p:sp>
        <p:nvSpPr>
          <p:cNvPr id="491" name="Shape 491"/>
          <p:cNvSpPr txBox="1"/>
          <p:nvPr>
            <p:ph type="title"/>
          </p:nvPr>
        </p:nvSpPr>
        <p:spPr>
          <a:xfrm>
            <a:off x="3286625" y="2061900"/>
            <a:ext cx="2481600" cy="2005800"/>
          </a:xfrm>
          <a:prstGeom prst="rect">
            <a:avLst/>
          </a:prstGeom>
        </p:spPr>
        <p:txBody>
          <a:bodyPr anchorCtr="0" anchor="t" bIns="91425" lIns="91425" rIns="91425" tIns="91425">
            <a:noAutofit/>
          </a:bodyPr>
          <a:lstStyle/>
          <a:p>
            <a:pPr lvl="0" rtl="0">
              <a:spcBef>
                <a:spcPts val="0"/>
              </a:spcBef>
              <a:spcAft>
                <a:spcPts val="1200"/>
              </a:spcAft>
              <a:buNone/>
            </a:pPr>
            <a:r>
              <a:rPr lang="en" sz="2100"/>
              <a:t>IPhone 7s or Samsung Galaxy S8 ??</a:t>
            </a:r>
          </a:p>
          <a:p>
            <a:pPr lvl="0" rtl="0">
              <a:spcBef>
                <a:spcPts val="0"/>
              </a:spcBef>
              <a:spcAft>
                <a:spcPts val="1200"/>
              </a:spcAft>
              <a:buNone/>
            </a:pPr>
            <a:r>
              <a:rPr b="0" lang="en" sz="1400"/>
              <a:t>Rishabh Jain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ph type="title"/>
          </p:nvPr>
        </p:nvSpPr>
        <p:spPr>
          <a:xfrm>
            <a:off x="124625" y="135850"/>
            <a:ext cx="8865600" cy="4827600"/>
          </a:xfrm>
          <a:prstGeom prst="rect">
            <a:avLst/>
          </a:prstGeom>
        </p:spPr>
        <p:txBody>
          <a:bodyPr anchorCtr="0" anchor="t" bIns="91425" lIns="91425" rIns="91425" tIns="91425">
            <a:noAutofit/>
          </a:bodyPr>
          <a:lstStyle/>
          <a:p>
            <a:pPr lvl="0" rtl="0">
              <a:spcBef>
                <a:spcPts val="0"/>
              </a:spcBef>
              <a:spcAft>
                <a:spcPts val="1600"/>
              </a:spcAft>
              <a:buNone/>
            </a:pPr>
            <a:r>
              <a:rPr lang="en">
                <a:solidFill>
                  <a:srgbClr val="FB8C00"/>
                </a:solidFill>
              </a:rPr>
              <a:t>Objectives of Board.</a:t>
            </a:r>
          </a:p>
          <a:p>
            <a:pPr indent="-419100" lvl="0" marL="457200" rtl="0">
              <a:spcBef>
                <a:spcPts val="0"/>
              </a:spcBef>
              <a:spcAft>
                <a:spcPts val="1000"/>
              </a:spcAft>
              <a:buClr>
                <a:srgbClr val="FFFFFF"/>
              </a:buClr>
              <a:buSzPct val="100000"/>
              <a:buChar char="●"/>
            </a:pPr>
            <a:r>
              <a:rPr lang="en" sz="3000">
                <a:solidFill>
                  <a:srgbClr val="FFFFFF"/>
                </a:solidFill>
              </a:rPr>
              <a:t>Allows easy integration with Facebook.</a:t>
            </a:r>
          </a:p>
          <a:p>
            <a:pPr indent="-419100" lvl="0" marL="457200" rtl="0">
              <a:spcBef>
                <a:spcPts val="0"/>
              </a:spcBef>
              <a:spcAft>
                <a:spcPts val="1000"/>
              </a:spcAft>
              <a:buClr>
                <a:srgbClr val="FFFFFF"/>
              </a:buClr>
              <a:buSzPct val="100000"/>
              <a:buChar char="●"/>
            </a:pPr>
            <a:r>
              <a:rPr lang="en" sz="3000">
                <a:solidFill>
                  <a:srgbClr val="FFFFFF"/>
                </a:solidFill>
              </a:rPr>
              <a:t>Promotes and  encourages healthy discussions for the benefit of all.</a:t>
            </a:r>
          </a:p>
          <a:p>
            <a:pPr indent="-419100" lvl="0" marL="457200" rtl="0">
              <a:spcBef>
                <a:spcPts val="0"/>
              </a:spcBef>
              <a:spcAft>
                <a:spcPts val="1000"/>
              </a:spcAft>
              <a:buClr>
                <a:srgbClr val="FFFFFF"/>
              </a:buClr>
              <a:buSzPct val="100000"/>
              <a:buChar char="●"/>
            </a:pPr>
            <a:r>
              <a:rPr lang="en" sz="3000">
                <a:solidFill>
                  <a:srgbClr val="FFFFFF"/>
                </a:solidFill>
              </a:rPr>
              <a:t>Users will have the ability to create groups on various topics, such as technology, fashion, household items etc.</a:t>
            </a:r>
          </a:p>
          <a:p>
            <a:pPr lvl="0" rtl="0">
              <a:spcBef>
                <a:spcPts val="0"/>
              </a:spcBef>
              <a:spcAft>
                <a:spcPts val="1000"/>
              </a:spcAft>
              <a:buNone/>
            </a:pPr>
            <a:r>
              <a:t/>
            </a:r>
            <a:endParaRPr sz="30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00" name="Shape 500"/>
        <p:cNvGrpSpPr/>
        <p:nvPr/>
      </p:nvGrpSpPr>
      <p:grpSpPr>
        <a:xfrm>
          <a:off x="0" y="0"/>
          <a:ext cx="0" cy="0"/>
          <a:chOff x="0" y="0"/>
          <a:chExt cx="0" cy="0"/>
        </a:xfrm>
      </p:grpSpPr>
      <p:pic>
        <p:nvPicPr>
          <p:cNvPr id="501" name="Shape 501"/>
          <p:cNvPicPr preferRelativeResize="0"/>
          <p:nvPr/>
        </p:nvPicPr>
        <p:blipFill rotWithShape="1">
          <a:blip r:embed="rId3">
            <a:alphaModFix/>
          </a:blip>
          <a:srcRect b="0" l="2391" r="0" t="0"/>
          <a:stretch/>
        </p:blipFill>
        <p:spPr>
          <a:xfrm>
            <a:off x="0" y="10"/>
            <a:ext cx="9144000" cy="5269338"/>
          </a:xfrm>
          <a:prstGeom prst="rect">
            <a:avLst/>
          </a:prstGeom>
          <a:noFill/>
          <a:ln>
            <a:noFill/>
          </a:ln>
        </p:spPr>
      </p:pic>
      <p:sp>
        <p:nvSpPr>
          <p:cNvPr id="502" name="Shape 502"/>
          <p:cNvSpPr txBox="1"/>
          <p:nvPr/>
        </p:nvSpPr>
        <p:spPr>
          <a:xfrm>
            <a:off x="0" y="1692900"/>
            <a:ext cx="9144000" cy="533100"/>
          </a:xfrm>
          <a:prstGeom prst="rect">
            <a:avLst/>
          </a:prstGeom>
          <a:noFill/>
          <a:ln>
            <a:noFill/>
          </a:ln>
        </p:spPr>
        <p:txBody>
          <a:bodyPr anchorCtr="0" anchor="t" bIns="91425" lIns="91425" rIns="91425" tIns="91425">
            <a:noAutofit/>
          </a:bodyPr>
          <a:lstStyle/>
          <a:p>
            <a:pPr lvl="0" rtl="0" algn="ctr">
              <a:spcBef>
                <a:spcPts val="0"/>
              </a:spcBef>
              <a:buNone/>
            </a:pPr>
            <a:r>
              <a:t/>
            </a:r>
            <a:endParaRPr b="1" sz="2400">
              <a:solidFill>
                <a:srgbClr val="FFFFFF"/>
              </a:solidFill>
            </a:endParaRPr>
          </a:p>
          <a:p>
            <a:pPr lvl="0" rtl="0" algn="ctr">
              <a:spcBef>
                <a:spcPts val="0"/>
              </a:spcBef>
              <a:buNone/>
            </a:pPr>
            <a:r>
              <a:t/>
            </a:r>
            <a:endParaRPr b="1">
              <a:solidFill>
                <a:schemeClr val="dk1"/>
              </a:solidFill>
            </a:endParaRPr>
          </a:p>
        </p:txBody>
      </p:sp>
      <p:sp>
        <p:nvSpPr>
          <p:cNvPr id="503" name="Shape 503"/>
          <p:cNvSpPr txBox="1"/>
          <p:nvPr/>
        </p:nvSpPr>
        <p:spPr>
          <a:xfrm>
            <a:off x="353000" y="1520000"/>
            <a:ext cx="8631600" cy="38355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latin typeface="Raleway"/>
                <a:ea typeface="Raleway"/>
                <a:cs typeface="Raleway"/>
                <a:sym typeface="Raleway"/>
              </a:rPr>
              <a:t>Closeout</a:t>
            </a:r>
          </a:p>
          <a:p>
            <a:pPr lvl="0" rtl="0">
              <a:spcBef>
                <a:spcPts val="0"/>
              </a:spcBef>
              <a:buNone/>
            </a:pPr>
            <a:r>
              <a:rPr b="1" lang="en" sz="4800">
                <a:solidFill>
                  <a:srgbClr val="FB8C00"/>
                </a:solidFill>
                <a:latin typeface="Raleway"/>
                <a:ea typeface="Raleway"/>
                <a:cs typeface="Raleway"/>
                <a:sym typeface="Raleway"/>
              </a:rPr>
              <a:t>Find the lowest prices online.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txBox="1"/>
          <p:nvPr>
            <p:ph type="title"/>
          </p:nvPr>
        </p:nvSpPr>
        <p:spPr>
          <a:xfrm>
            <a:off x="124625" y="135850"/>
            <a:ext cx="8865600" cy="4827600"/>
          </a:xfrm>
          <a:prstGeom prst="rect">
            <a:avLst/>
          </a:prstGeom>
        </p:spPr>
        <p:txBody>
          <a:bodyPr anchorCtr="0" anchor="t" bIns="91425" lIns="91425" rIns="91425" tIns="91425">
            <a:noAutofit/>
          </a:bodyPr>
          <a:lstStyle/>
          <a:p>
            <a:pPr lvl="0" rtl="0">
              <a:spcBef>
                <a:spcPts val="0"/>
              </a:spcBef>
              <a:spcAft>
                <a:spcPts val="1600"/>
              </a:spcAft>
              <a:buNone/>
            </a:pPr>
            <a:r>
              <a:rPr lang="en">
                <a:solidFill>
                  <a:srgbClr val="FB8C00"/>
                </a:solidFill>
              </a:rPr>
              <a:t>Objectives of Closeout.</a:t>
            </a:r>
          </a:p>
          <a:p>
            <a:pPr indent="-419100" lvl="0" marL="457200" rtl="0">
              <a:spcBef>
                <a:spcPts val="0"/>
              </a:spcBef>
              <a:spcAft>
                <a:spcPts val="1000"/>
              </a:spcAft>
              <a:buClr>
                <a:srgbClr val="FFFFFF"/>
              </a:buClr>
              <a:buSzPct val="100000"/>
              <a:buChar char="●"/>
            </a:pPr>
            <a:r>
              <a:rPr lang="en" sz="3000">
                <a:solidFill>
                  <a:srgbClr val="FFFFFF"/>
                </a:solidFill>
              </a:rPr>
              <a:t>It provides easy navigation and option to choose from various e-commerce websites.</a:t>
            </a:r>
          </a:p>
          <a:p>
            <a:pPr indent="-419100" lvl="0" marL="457200" rtl="0">
              <a:spcBef>
                <a:spcPts val="0"/>
              </a:spcBef>
              <a:spcAft>
                <a:spcPts val="1000"/>
              </a:spcAft>
              <a:buClr>
                <a:srgbClr val="FFFFFF"/>
              </a:buClr>
              <a:buSzPct val="100000"/>
              <a:buChar char="●"/>
            </a:pPr>
            <a:r>
              <a:rPr lang="en" sz="3000">
                <a:solidFill>
                  <a:srgbClr val="FFFFFF"/>
                </a:solidFill>
              </a:rPr>
              <a:t>Ensures that users buy at the best possible price.</a:t>
            </a:r>
          </a:p>
          <a:p>
            <a:pPr indent="-419100" lvl="0" marL="457200" rtl="0">
              <a:spcBef>
                <a:spcPts val="0"/>
              </a:spcBef>
              <a:spcAft>
                <a:spcPts val="1000"/>
              </a:spcAft>
              <a:buClr>
                <a:srgbClr val="FFFFFF"/>
              </a:buClr>
              <a:buSzPct val="100000"/>
              <a:buChar char="●"/>
            </a:pPr>
            <a:r>
              <a:rPr lang="en" sz="3000">
                <a:solidFill>
                  <a:srgbClr val="FFFFFF"/>
                </a:solidFill>
              </a:rPr>
              <a:t>This way, people can buy what they want by comparing products on different websites, such as amazon.in, amazon.to, AliExpress.</a:t>
            </a:r>
          </a:p>
          <a:p>
            <a:pPr lvl="0" rtl="0">
              <a:spcBef>
                <a:spcPts val="0"/>
              </a:spcBef>
              <a:spcAft>
                <a:spcPts val="1000"/>
              </a:spcAft>
              <a:buNone/>
            </a:pPr>
            <a:r>
              <a:t/>
            </a:r>
            <a:endParaRPr sz="30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Shape 513"/>
          <p:cNvSpPr/>
          <p:nvPr/>
        </p:nvSpPr>
        <p:spPr>
          <a:xfrm>
            <a:off x="442800" y="296012"/>
            <a:ext cx="2629500" cy="2244900"/>
          </a:xfrm>
          <a:prstGeom prst="wedgeRectCallout">
            <a:avLst>
              <a:gd fmla="val -21825" name="adj1"/>
              <a:gd fmla="val 50410" name="adj2"/>
            </a:avLst>
          </a:prstGeom>
          <a:solidFill>
            <a:srgbClr val="F65314"/>
          </a:solidFill>
          <a:ln>
            <a:noFill/>
          </a:ln>
        </p:spPr>
        <p:txBody>
          <a:bodyPr anchorCtr="0" anchor="ctr" bIns="91425" lIns="91425" rIns="91425" tIns="91425">
            <a:noAutofit/>
          </a:bodyPr>
          <a:lstStyle/>
          <a:p>
            <a:pPr lvl="0">
              <a:spcBef>
                <a:spcPts val="0"/>
              </a:spcBef>
              <a:buNone/>
            </a:pPr>
            <a:r>
              <a:t/>
            </a:r>
            <a:endParaRPr/>
          </a:p>
        </p:txBody>
      </p:sp>
      <p:sp>
        <p:nvSpPr>
          <p:cNvPr id="514" name="Shape 514"/>
          <p:cNvSpPr/>
          <p:nvPr/>
        </p:nvSpPr>
        <p:spPr>
          <a:xfrm>
            <a:off x="6071700" y="296025"/>
            <a:ext cx="2629500" cy="2244900"/>
          </a:xfrm>
          <a:prstGeom prst="wedgeRectCallout">
            <a:avLst>
              <a:gd fmla="val -21825" name="adj1"/>
              <a:gd fmla="val 50410" name="adj2"/>
            </a:avLst>
          </a:prstGeom>
          <a:solidFill>
            <a:srgbClr val="7CBB00"/>
          </a:solidFill>
          <a:ln>
            <a:noFill/>
          </a:ln>
        </p:spPr>
        <p:txBody>
          <a:bodyPr anchorCtr="0" anchor="ctr" bIns="91425" lIns="91425" rIns="91425" tIns="91425">
            <a:noAutofit/>
          </a:bodyPr>
          <a:lstStyle/>
          <a:p>
            <a:pPr lvl="0">
              <a:spcBef>
                <a:spcPts val="0"/>
              </a:spcBef>
              <a:buNone/>
            </a:pPr>
            <a:r>
              <a:t/>
            </a:r>
            <a:endParaRPr/>
          </a:p>
        </p:txBody>
      </p:sp>
      <p:sp>
        <p:nvSpPr>
          <p:cNvPr id="515" name="Shape 515"/>
          <p:cNvSpPr/>
          <p:nvPr/>
        </p:nvSpPr>
        <p:spPr>
          <a:xfrm>
            <a:off x="442800" y="2653887"/>
            <a:ext cx="2629500" cy="2244900"/>
          </a:xfrm>
          <a:prstGeom prst="wedgeRectCallout">
            <a:avLst>
              <a:gd fmla="val -21825" name="adj1"/>
              <a:gd fmla="val 50410" name="adj2"/>
            </a:avLst>
          </a:prstGeom>
          <a:solidFill>
            <a:srgbClr val="00A1F1"/>
          </a:solidFill>
          <a:ln>
            <a:noFill/>
          </a:ln>
        </p:spPr>
        <p:txBody>
          <a:bodyPr anchorCtr="0" anchor="ctr" bIns="91425" lIns="91425" rIns="91425" tIns="91425">
            <a:noAutofit/>
          </a:bodyPr>
          <a:lstStyle/>
          <a:p>
            <a:pPr lvl="0">
              <a:spcBef>
                <a:spcPts val="0"/>
              </a:spcBef>
              <a:buNone/>
            </a:pPr>
            <a:r>
              <a:t/>
            </a:r>
            <a:endParaRPr/>
          </a:p>
        </p:txBody>
      </p:sp>
      <p:sp>
        <p:nvSpPr>
          <p:cNvPr id="516" name="Shape 516"/>
          <p:cNvSpPr/>
          <p:nvPr/>
        </p:nvSpPr>
        <p:spPr>
          <a:xfrm>
            <a:off x="6071700" y="2653900"/>
            <a:ext cx="2629500" cy="2244900"/>
          </a:xfrm>
          <a:prstGeom prst="wedgeRectCallout">
            <a:avLst>
              <a:gd fmla="val -21825" name="adj1"/>
              <a:gd fmla="val 50410" name="adj2"/>
            </a:avLst>
          </a:prstGeom>
          <a:solidFill>
            <a:srgbClr val="FFBB00"/>
          </a:solidFill>
          <a:ln>
            <a:noFill/>
          </a:ln>
        </p:spPr>
        <p:txBody>
          <a:bodyPr anchorCtr="0" anchor="ctr" bIns="91425" lIns="91425" rIns="91425" tIns="91425">
            <a:noAutofit/>
          </a:bodyPr>
          <a:lstStyle/>
          <a:p>
            <a:pPr lvl="0">
              <a:spcBef>
                <a:spcPts val="0"/>
              </a:spcBef>
              <a:buNone/>
            </a:pPr>
            <a:r>
              <a:t/>
            </a:r>
            <a:endParaRPr/>
          </a:p>
        </p:txBody>
      </p:sp>
      <p:sp>
        <p:nvSpPr>
          <p:cNvPr id="517" name="Shape 517"/>
          <p:cNvSpPr txBox="1"/>
          <p:nvPr/>
        </p:nvSpPr>
        <p:spPr>
          <a:xfrm>
            <a:off x="3181825" y="350547"/>
            <a:ext cx="2765400" cy="4516500"/>
          </a:xfrm>
          <a:prstGeom prst="rect">
            <a:avLst/>
          </a:prstGeom>
          <a:noFill/>
          <a:ln>
            <a:noFill/>
          </a:ln>
        </p:spPr>
        <p:txBody>
          <a:bodyPr anchorCtr="0" anchor="t" bIns="91425" lIns="91425" rIns="91425" tIns="91425">
            <a:noAutofit/>
          </a:bodyPr>
          <a:lstStyle/>
          <a:p>
            <a:pPr lvl="0" rtl="0">
              <a:spcBef>
                <a:spcPts val="0"/>
              </a:spcBef>
              <a:spcAft>
                <a:spcPts val="200"/>
              </a:spcAft>
              <a:buNone/>
            </a:pPr>
            <a:r>
              <a:rPr b="1" lang="en" sz="3100">
                <a:solidFill>
                  <a:srgbClr val="FFFFFF"/>
                </a:solidFill>
                <a:latin typeface="Raleway"/>
                <a:ea typeface="Raleway"/>
                <a:cs typeface="Raleway"/>
                <a:sym typeface="Raleway"/>
              </a:rPr>
              <a:t>Programming</a:t>
            </a:r>
            <a:r>
              <a:rPr b="1" lang="en" sz="2400">
                <a:solidFill>
                  <a:srgbClr val="FFFFFF"/>
                </a:solidFill>
                <a:latin typeface="Raleway"/>
                <a:ea typeface="Raleway"/>
                <a:cs typeface="Raleway"/>
                <a:sym typeface="Raleway"/>
              </a:rPr>
              <a:t> </a:t>
            </a:r>
            <a:r>
              <a:rPr b="1" lang="en" sz="3800">
                <a:solidFill>
                  <a:srgbClr val="FFFFFF"/>
                </a:solidFill>
                <a:latin typeface="Raleway"/>
                <a:ea typeface="Raleway"/>
                <a:cs typeface="Raleway"/>
                <a:sym typeface="Raleway"/>
              </a:rPr>
              <a:t>Languages</a:t>
            </a:r>
            <a:r>
              <a:rPr b="1" lang="en" sz="2400">
                <a:solidFill>
                  <a:srgbClr val="FFFFFF"/>
                </a:solidFill>
                <a:latin typeface="Raleway"/>
                <a:ea typeface="Raleway"/>
                <a:cs typeface="Raleway"/>
                <a:sym typeface="Raleway"/>
              </a:rPr>
              <a:t> </a:t>
            </a:r>
            <a:r>
              <a:rPr b="1" lang="en" sz="10000">
                <a:solidFill>
                  <a:srgbClr val="FFFFFF"/>
                </a:solidFill>
                <a:latin typeface="Raleway"/>
                <a:ea typeface="Raleway"/>
                <a:cs typeface="Raleway"/>
                <a:sym typeface="Raleway"/>
              </a:rPr>
              <a:t>And </a:t>
            </a:r>
            <a:r>
              <a:rPr b="1" lang="en" sz="3200">
                <a:solidFill>
                  <a:srgbClr val="FFFFFF"/>
                </a:solidFill>
                <a:latin typeface="Raleway"/>
                <a:ea typeface="Raleway"/>
                <a:cs typeface="Raleway"/>
                <a:sym typeface="Raleway"/>
              </a:rPr>
              <a:t>technologies </a:t>
            </a:r>
            <a:r>
              <a:rPr b="1" lang="en" sz="8600">
                <a:solidFill>
                  <a:srgbClr val="FFFFFF"/>
                </a:solidFill>
                <a:latin typeface="Raleway"/>
                <a:ea typeface="Raleway"/>
                <a:cs typeface="Raleway"/>
                <a:sym typeface="Raleway"/>
              </a:rPr>
              <a:t>used</a:t>
            </a:r>
          </a:p>
        </p:txBody>
      </p:sp>
      <p:pic>
        <p:nvPicPr>
          <p:cNvPr id="518" name="Shape 518"/>
          <p:cNvPicPr preferRelativeResize="0"/>
          <p:nvPr/>
        </p:nvPicPr>
        <p:blipFill>
          <a:blip r:embed="rId3">
            <a:alphaModFix/>
          </a:blip>
          <a:stretch>
            <a:fillRect/>
          </a:stretch>
        </p:blipFill>
        <p:spPr>
          <a:xfrm>
            <a:off x="2248099" y="356095"/>
            <a:ext cx="809250" cy="809250"/>
          </a:xfrm>
          <a:prstGeom prst="rect">
            <a:avLst/>
          </a:prstGeom>
          <a:noFill/>
          <a:ln>
            <a:noFill/>
          </a:ln>
        </p:spPr>
      </p:pic>
      <p:pic>
        <p:nvPicPr>
          <p:cNvPr id="519" name="Shape 519"/>
          <p:cNvPicPr preferRelativeResize="0"/>
          <p:nvPr/>
        </p:nvPicPr>
        <p:blipFill>
          <a:blip r:embed="rId4">
            <a:alphaModFix/>
          </a:blip>
          <a:stretch>
            <a:fillRect/>
          </a:stretch>
        </p:blipFill>
        <p:spPr>
          <a:xfrm>
            <a:off x="7798900" y="296024"/>
            <a:ext cx="869325" cy="869325"/>
          </a:xfrm>
          <a:prstGeom prst="rect">
            <a:avLst/>
          </a:prstGeom>
          <a:noFill/>
          <a:ln>
            <a:noFill/>
          </a:ln>
        </p:spPr>
      </p:pic>
      <p:pic>
        <p:nvPicPr>
          <p:cNvPr id="520" name="Shape 520"/>
          <p:cNvPicPr preferRelativeResize="0"/>
          <p:nvPr/>
        </p:nvPicPr>
        <p:blipFill>
          <a:blip r:embed="rId5">
            <a:alphaModFix/>
          </a:blip>
          <a:stretch>
            <a:fillRect/>
          </a:stretch>
        </p:blipFill>
        <p:spPr>
          <a:xfrm>
            <a:off x="2148575" y="2704312"/>
            <a:ext cx="793504" cy="789423"/>
          </a:xfrm>
          <a:prstGeom prst="rect">
            <a:avLst/>
          </a:prstGeom>
          <a:noFill/>
          <a:ln>
            <a:noFill/>
          </a:ln>
        </p:spPr>
      </p:pic>
      <p:pic>
        <p:nvPicPr>
          <p:cNvPr id="521" name="Shape 521"/>
          <p:cNvPicPr preferRelativeResize="0"/>
          <p:nvPr/>
        </p:nvPicPr>
        <p:blipFill>
          <a:blip r:embed="rId6">
            <a:alphaModFix/>
          </a:blip>
          <a:stretch>
            <a:fillRect/>
          </a:stretch>
        </p:blipFill>
        <p:spPr>
          <a:xfrm>
            <a:off x="8010600" y="2747550"/>
            <a:ext cx="614400" cy="614400"/>
          </a:xfrm>
          <a:prstGeom prst="rect">
            <a:avLst/>
          </a:prstGeom>
          <a:noFill/>
          <a:ln>
            <a:noFill/>
          </a:ln>
        </p:spPr>
      </p:pic>
      <p:sp>
        <p:nvSpPr>
          <p:cNvPr id="522" name="Shape 522"/>
          <p:cNvSpPr txBox="1"/>
          <p:nvPr/>
        </p:nvSpPr>
        <p:spPr>
          <a:xfrm>
            <a:off x="540275" y="472575"/>
            <a:ext cx="1656900" cy="576300"/>
          </a:xfrm>
          <a:prstGeom prst="rect">
            <a:avLst/>
          </a:prstGeom>
          <a:noFill/>
          <a:ln>
            <a:noFill/>
          </a:ln>
        </p:spPr>
        <p:txBody>
          <a:bodyPr anchorCtr="0" anchor="t" bIns="91425" lIns="91425" rIns="91425" tIns="91425">
            <a:noAutofit/>
          </a:bodyPr>
          <a:lstStyle/>
          <a:p>
            <a:pPr lvl="0">
              <a:spcBef>
                <a:spcPts val="0"/>
              </a:spcBef>
              <a:buNone/>
            </a:pPr>
            <a:r>
              <a:rPr b="1" lang="en" sz="1800">
                <a:latin typeface="Raleway"/>
                <a:ea typeface="Raleway"/>
                <a:cs typeface="Raleway"/>
                <a:sym typeface="Raleway"/>
              </a:rPr>
              <a:t>Android</a:t>
            </a:r>
          </a:p>
        </p:txBody>
      </p:sp>
      <p:sp>
        <p:nvSpPr>
          <p:cNvPr id="523" name="Shape 523"/>
          <p:cNvSpPr txBox="1"/>
          <p:nvPr/>
        </p:nvSpPr>
        <p:spPr>
          <a:xfrm>
            <a:off x="6142000" y="408875"/>
            <a:ext cx="1656900" cy="576300"/>
          </a:xfrm>
          <a:prstGeom prst="rect">
            <a:avLst/>
          </a:prstGeom>
          <a:noFill/>
          <a:ln>
            <a:noFill/>
          </a:ln>
        </p:spPr>
        <p:txBody>
          <a:bodyPr anchorCtr="0" anchor="t" bIns="91425" lIns="91425" rIns="91425" tIns="91425">
            <a:noAutofit/>
          </a:bodyPr>
          <a:lstStyle/>
          <a:p>
            <a:pPr lvl="0" rtl="0">
              <a:spcBef>
                <a:spcPts val="0"/>
              </a:spcBef>
              <a:buNone/>
            </a:pPr>
            <a:r>
              <a:rPr b="1" lang="en" sz="1800">
                <a:latin typeface="Raleway"/>
                <a:ea typeface="Raleway"/>
                <a:cs typeface="Raleway"/>
                <a:sym typeface="Raleway"/>
              </a:rPr>
              <a:t>Front-End</a:t>
            </a:r>
          </a:p>
        </p:txBody>
      </p:sp>
      <p:sp>
        <p:nvSpPr>
          <p:cNvPr id="524" name="Shape 524"/>
          <p:cNvSpPr txBox="1"/>
          <p:nvPr/>
        </p:nvSpPr>
        <p:spPr>
          <a:xfrm>
            <a:off x="540275" y="2766600"/>
            <a:ext cx="1656900" cy="576300"/>
          </a:xfrm>
          <a:prstGeom prst="rect">
            <a:avLst/>
          </a:prstGeom>
          <a:noFill/>
          <a:ln>
            <a:noFill/>
          </a:ln>
        </p:spPr>
        <p:txBody>
          <a:bodyPr anchorCtr="0" anchor="t" bIns="91425" lIns="91425" rIns="91425" tIns="91425">
            <a:noAutofit/>
          </a:bodyPr>
          <a:lstStyle/>
          <a:p>
            <a:pPr lvl="0" rtl="0">
              <a:spcBef>
                <a:spcPts val="0"/>
              </a:spcBef>
              <a:buNone/>
            </a:pPr>
            <a:r>
              <a:rPr b="1" lang="en" sz="1800">
                <a:latin typeface="Raleway"/>
                <a:ea typeface="Raleway"/>
                <a:cs typeface="Raleway"/>
                <a:sym typeface="Raleway"/>
              </a:rPr>
              <a:t>Back-End</a:t>
            </a:r>
          </a:p>
        </p:txBody>
      </p:sp>
      <p:sp>
        <p:nvSpPr>
          <p:cNvPr id="525" name="Shape 525"/>
          <p:cNvSpPr txBox="1"/>
          <p:nvPr/>
        </p:nvSpPr>
        <p:spPr>
          <a:xfrm>
            <a:off x="6150462" y="2766600"/>
            <a:ext cx="1656900" cy="576300"/>
          </a:xfrm>
          <a:prstGeom prst="rect">
            <a:avLst/>
          </a:prstGeom>
          <a:noFill/>
          <a:ln>
            <a:noFill/>
          </a:ln>
        </p:spPr>
        <p:txBody>
          <a:bodyPr anchorCtr="0" anchor="t" bIns="91425" lIns="91425" rIns="91425" tIns="91425">
            <a:noAutofit/>
          </a:bodyPr>
          <a:lstStyle/>
          <a:p>
            <a:pPr lvl="0" rtl="0">
              <a:spcBef>
                <a:spcPts val="0"/>
              </a:spcBef>
              <a:buNone/>
            </a:pPr>
            <a:r>
              <a:rPr b="1" lang="en" sz="1800">
                <a:latin typeface="Raleway"/>
                <a:ea typeface="Raleway"/>
                <a:cs typeface="Raleway"/>
                <a:sym typeface="Raleway"/>
              </a:rPr>
              <a:t>Scraping</a:t>
            </a:r>
          </a:p>
        </p:txBody>
      </p:sp>
      <p:sp>
        <p:nvSpPr>
          <p:cNvPr id="526" name="Shape 526"/>
          <p:cNvSpPr txBox="1"/>
          <p:nvPr/>
        </p:nvSpPr>
        <p:spPr>
          <a:xfrm>
            <a:off x="442800" y="1165350"/>
            <a:ext cx="2337000" cy="1167000"/>
          </a:xfrm>
          <a:prstGeom prst="rect">
            <a:avLst/>
          </a:prstGeom>
          <a:noFill/>
          <a:ln>
            <a:noFill/>
          </a:ln>
        </p:spPr>
        <p:txBody>
          <a:bodyPr anchorCtr="0" anchor="t" bIns="91425" lIns="91425" rIns="91425" tIns="91425">
            <a:noAutofit/>
          </a:bodyPr>
          <a:lstStyle/>
          <a:p>
            <a:pPr indent="-330200" lvl="0" marL="457200" rtl="0">
              <a:spcBef>
                <a:spcPts val="0"/>
              </a:spcBef>
              <a:buSzPct val="100000"/>
              <a:buFont typeface="Raleway"/>
              <a:buChar char="●"/>
            </a:pPr>
            <a:r>
              <a:rPr lang="en" sz="1600">
                <a:latin typeface="Raleway"/>
                <a:ea typeface="Raleway"/>
                <a:cs typeface="Raleway"/>
                <a:sym typeface="Raleway"/>
              </a:rPr>
              <a:t>Java</a:t>
            </a:r>
          </a:p>
          <a:p>
            <a:pPr indent="-330200" lvl="0" marL="457200" rtl="0">
              <a:spcBef>
                <a:spcPts val="0"/>
              </a:spcBef>
              <a:buSzPct val="100000"/>
              <a:buFont typeface="Raleway"/>
              <a:buChar char="●"/>
            </a:pPr>
            <a:r>
              <a:rPr lang="en" sz="1600">
                <a:latin typeface="Raleway"/>
                <a:ea typeface="Raleway"/>
                <a:cs typeface="Raleway"/>
                <a:sym typeface="Raleway"/>
              </a:rPr>
              <a:t>XML</a:t>
            </a:r>
          </a:p>
          <a:p>
            <a:pPr indent="-330200" lvl="0" marL="457200">
              <a:spcBef>
                <a:spcPts val="0"/>
              </a:spcBef>
              <a:buSzPct val="100000"/>
              <a:buFont typeface="Raleway"/>
              <a:buChar char="●"/>
            </a:pPr>
            <a:r>
              <a:rPr lang="en" sz="1600">
                <a:latin typeface="Raleway"/>
                <a:ea typeface="Raleway"/>
                <a:cs typeface="Raleway"/>
                <a:sym typeface="Raleway"/>
              </a:rPr>
              <a:t>SQLite Database</a:t>
            </a:r>
          </a:p>
        </p:txBody>
      </p:sp>
      <p:sp>
        <p:nvSpPr>
          <p:cNvPr id="527" name="Shape 527"/>
          <p:cNvSpPr txBox="1"/>
          <p:nvPr/>
        </p:nvSpPr>
        <p:spPr>
          <a:xfrm>
            <a:off x="442800" y="3493725"/>
            <a:ext cx="2337000" cy="1167000"/>
          </a:xfrm>
          <a:prstGeom prst="rect">
            <a:avLst/>
          </a:prstGeom>
          <a:noFill/>
          <a:ln>
            <a:noFill/>
          </a:ln>
        </p:spPr>
        <p:txBody>
          <a:bodyPr anchorCtr="0" anchor="t" bIns="91425" lIns="91425" rIns="91425" tIns="91425">
            <a:noAutofit/>
          </a:bodyPr>
          <a:lstStyle/>
          <a:p>
            <a:pPr indent="-330200" lvl="0" marL="457200" rtl="0">
              <a:spcBef>
                <a:spcPts val="0"/>
              </a:spcBef>
              <a:buSzPct val="100000"/>
              <a:buFont typeface="Raleway"/>
              <a:buChar char="●"/>
            </a:pPr>
            <a:r>
              <a:rPr lang="en" sz="1600">
                <a:latin typeface="Raleway"/>
                <a:ea typeface="Raleway"/>
                <a:cs typeface="Raleway"/>
                <a:sym typeface="Raleway"/>
              </a:rPr>
              <a:t>Python with Flask</a:t>
            </a:r>
          </a:p>
          <a:p>
            <a:pPr indent="-330200" lvl="0" marL="457200" rtl="0">
              <a:spcBef>
                <a:spcPts val="0"/>
              </a:spcBef>
              <a:buSzPct val="100000"/>
              <a:buFont typeface="Raleway"/>
              <a:buChar char="●"/>
            </a:pPr>
            <a:r>
              <a:rPr lang="en" sz="1600">
                <a:latin typeface="Raleway"/>
                <a:ea typeface="Raleway"/>
                <a:cs typeface="Raleway"/>
                <a:sym typeface="Raleway"/>
              </a:rPr>
              <a:t>JSON and XML</a:t>
            </a:r>
          </a:p>
          <a:p>
            <a:pPr indent="-330200" lvl="0" marL="457200" rtl="0">
              <a:spcBef>
                <a:spcPts val="0"/>
              </a:spcBef>
              <a:buSzPct val="100000"/>
              <a:buFont typeface="Raleway"/>
              <a:buChar char="●"/>
            </a:pPr>
            <a:r>
              <a:rPr lang="en" sz="1600">
                <a:latin typeface="Raleway"/>
                <a:ea typeface="Raleway"/>
                <a:cs typeface="Raleway"/>
                <a:sym typeface="Raleway"/>
              </a:rPr>
              <a:t>SQLite Database</a:t>
            </a:r>
          </a:p>
        </p:txBody>
      </p:sp>
      <p:sp>
        <p:nvSpPr>
          <p:cNvPr id="528" name="Shape 528"/>
          <p:cNvSpPr txBox="1"/>
          <p:nvPr/>
        </p:nvSpPr>
        <p:spPr>
          <a:xfrm>
            <a:off x="6142000" y="1048875"/>
            <a:ext cx="2337000" cy="1167000"/>
          </a:xfrm>
          <a:prstGeom prst="rect">
            <a:avLst/>
          </a:prstGeom>
          <a:noFill/>
          <a:ln>
            <a:noFill/>
          </a:ln>
        </p:spPr>
        <p:txBody>
          <a:bodyPr anchorCtr="0" anchor="t" bIns="91425" lIns="91425" rIns="91425" tIns="91425">
            <a:noAutofit/>
          </a:bodyPr>
          <a:lstStyle/>
          <a:p>
            <a:pPr indent="-330200" lvl="0" marL="457200" rtl="0">
              <a:spcBef>
                <a:spcPts val="0"/>
              </a:spcBef>
              <a:buSzPct val="100000"/>
              <a:buFont typeface="Raleway"/>
              <a:buChar char="●"/>
            </a:pPr>
            <a:r>
              <a:rPr lang="en" sz="1600">
                <a:latin typeface="Raleway"/>
                <a:ea typeface="Raleway"/>
                <a:cs typeface="Raleway"/>
                <a:sym typeface="Raleway"/>
              </a:rPr>
              <a:t>HTML</a:t>
            </a:r>
          </a:p>
          <a:p>
            <a:pPr indent="-330200" lvl="0" marL="457200" rtl="0">
              <a:spcBef>
                <a:spcPts val="0"/>
              </a:spcBef>
              <a:buSzPct val="100000"/>
              <a:buFont typeface="Raleway"/>
              <a:buChar char="●"/>
            </a:pPr>
            <a:r>
              <a:rPr lang="en" sz="1600">
                <a:latin typeface="Raleway"/>
                <a:ea typeface="Raleway"/>
                <a:cs typeface="Raleway"/>
                <a:sym typeface="Raleway"/>
              </a:rPr>
              <a:t>CSS</a:t>
            </a:r>
          </a:p>
          <a:p>
            <a:pPr indent="-330200" lvl="0" marL="457200" rtl="0">
              <a:spcBef>
                <a:spcPts val="0"/>
              </a:spcBef>
              <a:buSzPct val="100000"/>
              <a:buFont typeface="Raleway"/>
              <a:buChar char="●"/>
            </a:pPr>
            <a:r>
              <a:rPr lang="en" sz="1600">
                <a:latin typeface="Raleway"/>
                <a:ea typeface="Raleway"/>
                <a:cs typeface="Raleway"/>
                <a:sym typeface="Raleway"/>
              </a:rPr>
              <a:t>JavaScript</a:t>
            </a:r>
          </a:p>
          <a:p>
            <a:pPr indent="-330200" lvl="0" marL="457200" rtl="0">
              <a:spcBef>
                <a:spcPts val="0"/>
              </a:spcBef>
              <a:buSzPct val="100000"/>
              <a:buFont typeface="Raleway"/>
              <a:buChar char="●"/>
            </a:pPr>
            <a:r>
              <a:rPr lang="en" sz="1600">
                <a:latin typeface="Raleway"/>
                <a:ea typeface="Raleway"/>
                <a:cs typeface="Raleway"/>
                <a:sym typeface="Raleway"/>
              </a:rPr>
              <a:t>JQuery</a:t>
            </a:r>
          </a:p>
        </p:txBody>
      </p:sp>
      <p:sp>
        <p:nvSpPr>
          <p:cNvPr id="529" name="Shape 529"/>
          <p:cNvSpPr txBox="1"/>
          <p:nvPr/>
        </p:nvSpPr>
        <p:spPr>
          <a:xfrm>
            <a:off x="6142000" y="3493725"/>
            <a:ext cx="2337000" cy="1167000"/>
          </a:xfrm>
          <a:prstGeom prst="rect">
            <a:avLst/>
          </a:prstGeom>
          <a:noFill/>
          <a:ln>
            <a:noFill/>
          </a:ln>
        </p:spPr>
        <p:txBody>
          <a:bodyPr anchorCtr="0" anchor="t" bIns="91425" lIns="91425" rIns="91425" tIns="91425">
            <a:noAutofit/>
          </a:bodyPr>
          <a:lstStyle/>
          <a:p>
            <a:pPr indent="-330200" lvl="0" marL="457200" rtl="0">
              <a:spcBef>
                <a:spcPts val="0"/>
              </a:spcBef>
              <a:buSzPct val="100000"/>
              <a:buFont typeface="Raleway"/>
              <a:buChar char="●"/>
            </a:pPr>
            <a:r>
              <a:rPr lang="en" sz="1600">
                <a:latin typeface="Raleway"/>
                <a:ea typeface="Raleway"/>
                <a:cs typeface="Raleway"/>
                <a:sym typeface="Raleway"/>
              </a:rPr>
              <a:t>Python with bs4, Requests.</a:t>
            </a:r>
          </a:p>
          <a:p>
            <a:pPr lvl="0" rtl="0">
              <a:spcBef>
                <a:spcPts val="0"/>
              </a:spcBef>
              <a:buNone/>
            </a:pPr>
            <a:r>
              <a:t/>
            </a:r>
            <a:endParaRPr sz="16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2000"/>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1600"/>
                                        <p:tgtEl>
                                          <p:spTgt spid="51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26"/>
                                        </p:tgtEl>
                                        <p:attrNameLst>
                                          <p:attrName>style.visibility</p:attrName>
                                        </p:attrNameLst>
                                      </p:cBhvr>
                                      <p:to>
                                        <p:strVal val="visible"/>
                                      </p:to>
                                    </p:set>
                                    <p:anim calcmode="lin" valueType="num">
                                      <p:cBhvr additive="base">
                                        <p:cTn dur="1600"/>
                                        <p:tgtEl>
                                          <p:spTgt spid="52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26"/>
                                        </p:tgtEl>
                                        <p:attrNameLst>
                                          <p:attrName>style.visibility</p:attrName>
                                        </p:attrNameLst>
                                      </p:cBhvr>
                                      <p:to>
                                        <p:strVal val="visible"/>
                                      </p:to>
                                    </p:set>
                                    <p:anim calcmode="lin" valueType="num">
                                      <p:cBhvr additive="base">
                                        <p:cTn dur="1600"/>
                                        <p:tgtEl>
                                          <p:spTgt spid="52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22"/>
                                        </p:tgtEl>
                                        <p:attrNameLst>
                                          <p:attrName>style.visibility</p:attrName>
                                        </p:attrNameLst>
                                      </p:cBhvr>
                                      <p:to>
                                        <p:strVal val="visible"/>
                                      </p:to>
                                    </p:set>
                                    <p:anim calcmode="lin" valueType="num">
                                      <p:cBhvr additive="base">
                                        <p:cTn dur="1600"/>
                                        <p:tgtEl>
                                          <p:spTgt spid="52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18"/>
                                        </p:tgtEl>
                                        <p:attrNameLst>
                                          <p:attrName>style.visibility</p:attrName>
                                        </p:attrNameLst>
                                      </p:cBhvr>
                                      <p:to>
                                        <p:strVal val="visible"/>
                                      </p:to>
                                    </p:set>
                                    <p:anim calcmode="lin" valueType="num">
                                      <p:cBhvr additive="base">
                                        <p:cTn dur="1600"/>
                                        <p:tgtEl>
                                          <p:spTgt spid="51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14"/>
                                        </p:tgtEl>
                                        <p:attrNameLst>
                                          <p:attrName>style.visibility</p:attrName>
                                        </p:attrNameLst>
                                      </p:cBhvr>
                                      <p:to>
                                        <p:strVal val="visible"/>
                                      </p:to>
                                    </p:set>
                                    <p:anim calcmode="lin" valueType="num">
                                      <p:cBhvr additive="base">
                                        <p:cTn dur="1600"/>
                                        <p:tgtEl>
                                          <p:spTgt spid="5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19"/>
                                        </p:tgtEl>
                                        <p:attrNameLst>
                                          <p:attrName>style.visibility</p:attrName>
                                        </p:attrNameLst>
                                      </p:cBhvr>
                                      <p:to>
                                        <p:strVal val="visible"/>
                                      </p:to>
                                    </p:set>
                                    <p:anim calcmode="lin" valueType="num">
                                      <p:cBhvr additive="base">
                                        <p:cTn dur="1600"/>
                                        <p:tgtEl>
                                          <p:spTgt spid="5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23"/>
                                        </p:tgtEl>
                                        <p:attrNameLst>
                                          <p:attrName>style.visibility</p:attrName>
                                        </p:attrNameLst>
                                      </p:cBhvr>
                                      <p:to>
                                        <p:strVal val="visible"/>
                                      </p:to>
                                    </p:set>
                                    <p:anim calcmode="lin" valueType="num">
                                      <p:cBhvr additive="base">
                                        <p:cTn dur="1600"/>
                                        <p:tgtEl>
                                          <p:spTgt spid="5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28"/>
                                        </p:tgtEl>
                                        <p:attrNameLst>
                                          <p:attrName>style.visibility</p:attrName>
                                        </p:attrNameLst>
                                      </p:cBhvr>
                                      <p:to>
                                        <p:strVal val="visible"/>
                                      </p:to>
                                    </p:set>
                                    <p:anim calcmode="lin" valueType="num">
                                      <p:cBhvr additive="base">
                                        <p:cTn dur="1600"/>
                                        <p:tgtEl>
                                          <p:spTgt spid="5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5"/>
                                        </p:tgtEl>
                                        <p:attrNameLst>
                                          <p:attrName>style.visibility</p:attrName>
                                        </p:attrNameLst>
                                      </p:cBhvr>
                                      <p:to>
                                        <p:strVal val="visible"/>
                                      </p:to>
                                    </p:set>
                                    <p:anim calcmode="lin" valueType="num">
                                      <p:cBhvr additive="base">
                                        <p:cTn dur="1600"/>
                                        <p:tgtEl>
                                          <p:spTgt spid="5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0"/>
                                        </p:tgtEl>
                                        <p:attrNameLst>
                                          <p:attrName>style.visibility</p:attrName>
                                        </p:attrNameLst>
                                      </p:cBhvr>
                                      <p:to>
                                        <p:strVal val="visible"/>
                                      </p:to>
                                    </p:set>
                                    <p:anim calcmode="lin" valueType="num">
                                      <p:cBhvr additive="base">
                                        <p:cTn dur="1600"/>
                                        <p:tgtEl>
                                          <p:spTgt spid="5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4"/>
                                        </p:tgtEl>
                                        <p:attrNameLst>
                                          <p:attrName>style.visibility</p:attrName>
                                        </p:attrNameLst>
                                      </p:cBhvr>
                                      <p:to>
                                        <p:strVal val="visible"/>
                                      </p:to>
                                    </p:set>
                                    <p:anim calcmode="lin" valueType="num">
                                      <p:cBhvr additive="base">
                                        <p:cTn dur="1600"/>
                                        <p:tgtEl>
                                          <p:spTgt spid="5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7"/>
                                        </p:tgtEl>
                                        <p:attrNameLst>
                                          <p:attrName>style.visibility</p:attrName>
                                        </p:attrNameLst>
                                      </p:cBhvr>
                                      <p:to>
                                        <p:strVal val="visible"/>
                                      </p:to>
                                    </p:set>
                                    <p:anim calcmode="lin" valueType="num">
                                      <p:cBhvr additive="base">
                                        <p:cTn dur="1600"/>
                                        <p:tgtEl>
                                          <p:spTgt spid="52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6"/>
                                        </p:tgtEl>
                                        <p:attrNameLst>
                                          <p:attrName>style.visibility</p:attrName>
                                        </p:attrNameLst>
                                      </p:cBhvr>
                                      <p:to>
                                        <p:strVal val="visible"/>
                                      </p:to>
                                    </p:set>
                                    <p:anim calcmode="lin" valueType="num">
                                      <p:cBhvr additive="base">
                                        <p:cTn dur="1600"/>
                                        <p:tgtEl>
                                          <p:spTgt spid="51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21"/>
                                        </p:tgtEl>
                                        <p:attrNameLst>
                                          <p:attrName>style.visibility</p:attrName>
                                        </p:attrNameLst>
                                      </p:cBhvr>
                                      <p:to>
                                        <p:strVal val="visible"/>
                                      </p:to>
                                    </p:set>
                                    <p:anim calcmode="lin" valueType="num">
                                      <p:cBhvr additive="base">
                                        <p:cTn dur="1600"/>
                                        <p:tgtEl>
                                          <p:spTgt spid="52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25"/>
                                        </p:tgtEl>
                                        <p:attrNameLst>
                                          <p:attrName>style.visibility</p:attrName>
                                        </p:attrNameLst>
                                      </p:cBhvr>
                                      <p:to>
                                        <p:strVal val="visible"/>
                                      </p:to>
                                    </p:set>
                                    <p:anim calcmode="lin" valueType="num">
                                      <p:cBhvr additive="base">
                                        <p:cTn dur="1600"/>
                                        <p:tgtEl>
                                          <p:spTgt spid="52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29"/>
                                        </p:tgtEl>
                                        <p:attrNameLst>
                                          <p:attrName>style.visibility</p:attrName>
                                        </p:attrNameLst>
                                      </p:cBhvr>
                                      <p:to>
                                        <p:strVal val="visible"/>
                                      </p:to>
                                    </p:set>
                                    <p:anim calcmode="lin" valueType="num">
                                      <p:cBhvr additive="base">
                                        <p:cTn dur="1600"/>
                                        <p:tgtEl>
                                          <p:spTgt spid="5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3" name="Shape 533"/>
        <p:cNvGrpSpPr/>
        <p:nvPr/>
      </p:nvGrpSpPr>
      <p:grpSpPr>
        <a:xfrm>
          <a:off x="0" y="0"/>
          <a:ext cx="0" cy="0"/>
          <a:chOff x="0" y="0"/>
          <a:chExt cx="0" cy="0"/>
        </a:xfrm>
      </p:grpSpPr>
      <p:sp>
        <p:nvSpPr>
          <p:cNvPr id="534" name="Shape 534"/>
          <p:cNvSpPr txBox="1"/>
          <p:nvPr>
            <p:ph idx="4294967295" type="title"/>
          </p:nvPr>
        </p:nvSpPr>
        <p:spPr>
          <a:xfrm>
            <a:off x="0" y="0"/>
            <a:ext cx="9144000" cy="5143500"/>
          </a:xfrm>
          <a:prstGeom prst="rect">
            <a:avLst/>
          </a:prstGeom>
        </p:spPr>
        <p:txBody>
          <a:bodyPr anchorCtr="0" anchor="ctr" bIns="91425" lIns="91425" rIns="91425" tIns="91425">
            <a:noAutofit/>
          </a:bodyPr>
          <a:lstStyle/>
          <a:p>
            <a:pPr lvl="0" rtl="0" algn="ctr">
              <a:lnSpc>
                <a:spcPct val="115000"/>
              </a:lnSpc>
              <a:spcBef>
                <a:spcPts val="0"/>
              </a:spcBef>
              <a:buClr>
                <a:schemeClr val="dk2"/>
              </a:buClr>
              <a:buSzPct val="25000"/>
              <a:buFont typeface="Arial"/>
              <a:buNone/>
            </a:pPr>
            <a:r>
              <a:rPr lang="en" sz="10000">
                <a:solidFill>
                  <a:srgbClr val="000088"/>
                </a:solidFill>
                <a:latin typeface="Consolas"/>
                <a:ea typeface="Consolas"/>
                <a:cs typeface="Consolas"/>
                <a:sym typeface="Consolas"/>
              </a:rPr>
              <a:t>return</a:t>
            </a:r>
            <a:r>
              <a:rPr lang="en" sz="10000">
                <a:solidFill>
                  <a:schemeClr val="dk2"/>
                </a:solidFill>
                <a:latin typeface="Consolas"/>
                <a:ea typeface="Consolas"/>
                <a:cs typeface="Consolas"/>
                <a:sym typeface="Consolas"/>
              </a:rPr>
              <a:t> </a:t>
            </a:r>
            <a:r>
              <a:rPr lang="en" sz="10000">
                <a:solidFill>
                  <a:srgbClr val="006666"/>
                </a:solidFill>
                <a:latin typeface="Consolas"/>
                <a:ea typeface="Consolas"/>
                <a:cs typeface="Consolas"/>
                <a:sym typeface="Consolas"/>
              </a:rPr>
              <a:t>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2500"/>
                                        <p:tgtEl>
                                          <p:spTgt spid="5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6524"/>
        </a:solidFill>
      </p:bgPr>
    </p:bg>
    <p:spTree>
      <p:nvGrpSpPr>
        <p:cNvPr id="399" name="Shape 399"/>
        <p:cNvGrpSpPr/>
        <p:nvPr/>
      </p:nvGrpSpPr>
      <p:grpSpPr>
        <a:xfrm>
          <a:off x="0" y="0"/>
          <a:ext cx="0" cy="0"/>
          <a:chOff x="0" y="0"/>
          <a:chExt cx="0" cy="0"/>
        </a:xfrm>
      </p:grpSpPr>
      <p:pic>
        <p:nvPicPr>
          <p:cNvPr id="400" name="Shape 400"/>
          <p:cNvPicPr preferRelativeResize="0"/>
          <p:nvPr/>
        </p:nvPicPr>
        <p:blipFill>
          <a:blip r:embed="rId3">
            <a:alphaModFix/>
          </a:blip>
          <a:stretch>
            <a:fillRect/>
          </a:stretch>
        </p:blipFill>
        <p:spPr>
          <a:xfrm>
            <a:off x="2444700" y="162736"/>
            <a:ext cx="4254600" cy="4818037"/>
          </a:xfrm>
          <a:prstGeom prst="rect">
            <a:avLst/>
          </a:prstGeom>
          <a:noFill/>
          <a:ln>
            <a:noFill/>
          </a:ln>
        </p:spPr>
      </p:pic>
      <p:pic>
        <p:nvPicPr>
          <p:cNvPr descr="Piece of duct tape sticking a note to the slide" id="401" name="Shape 401"/>
          <p:cNvPicPr preferRelativeResize="0"/>
          <p:nvPr/>
        </p:nvPicPr>
        <p:blipFill rotWithShape="1">
          <a:blip r:embed="rId4">
            <a:alphaModFix/>
          </a:blip>
          <a:srcRect b="10011" l="9244" r="2118" t="5926"/>
          <a:stretch/>
        </p:blipFill>
        <p:spPr>
          <a:xfrm rot="154828">
            <a:off x="3535999" y="147300"/>
            <a:ext cx="2071999" cy="736050"/>
          </a:xfrm>
          <a:prstGeom prst="rect">
            <a:avLst/>
          </a:prstGeom>
          <a:noFill/>
          <a:ln>
            <a:noFill/>
          </a:ln>
        </p:spPr>
      </p:pic>
      <p:sp>
        <p:nvSpPr>
          <p:cNvPr id="402" name="Shape 402"/>
          <p:cNvSpPr txBox="1"/>
          <p:nvPr/>
        </p:nvSpPr>
        <p:spPr>
          <a:xfrm>
            <a:off x="2855550" y="687397"/>
            <a:ext cx="3432900" cy="762600"/>
          </a:xfrm>
          <a:prstGeom prst="rect">
            <a:avLst/>
          </a:prstGeom>
          <a:noFill/>
          <a:ln>
            <a:noFill/>
          </a:ln>
        </p:spPr>
        <p:txBody>
          <a:bodyPr anchorCtr="0" anchor="b" bIns="91425" lIns="91425" rIns="91425" tIns="91425">
            <a:noAutofit/>
          </a:bodyPr>
          <a:lstStyle/>
          <a:p>
            <a:pPr lvl="0" rtl="0">
              <a:spcBef>
                <a:spcPts val="0"/>
              </a:spcBef>
              <a:buNone/>
            </a:pPr>
            <a:r>
              <a:rPr b="1" lang="en" sz="3000">
                <a:solidFill>
                  <a:schemeClr val="lt2"/>
                </a:solidFill>
                <a:latin typeface="Raleway"/>
                <a:ea typeface="Raleway"/>
                <a:cs typeface="Raleway"/>
                <a:sym typeface="Raleway"/>
              </a:rPr>
              <a:t>About</a:t>
            </a:r>
          </a:p>
        </p:txBody>
      </p:sp>
      <p:sp>
        <p:nvSpPr>
          <p:cNvPr id="403" name="Shape 403"/>
          <p:cNvSpPr txBox="1"/>
          <p:nvPr>
            <p:ph idx="4294967295" type="body"/>
          </p:nvPr>
        </p:nvSpPr>
        <p:spPr>
          <a:xfrm>
            <a:off x="2855550" y="1377475"/>
            <a:ext cx="3432900" cy="3327900"/>
          </a:xfrm>
          <a:prstGeom prst="rect">
            <a:avLst/>
          </a:prstGeom>
        </p:spPr>
        <p:txBody>
          <a:bodyPr anchorCtr="0" anchor="t" bIns="91425" lIns="91425" rIns="91425" tIns="91425">
            <a:noAutofit/>
          </a:bodyPr>
          <a:lstStyle/>
          <a:p>
            <a:pPr indent="-317500" lvl="0" marL="457200" rtl="0">
              <a:spcBef>
                <a:spcPts val="0"/>
              </a:spcBef>
              <a:spcAft>
                <a:spcPts val="1000"/>
              </a:spcAft>
              <a:buClr>
                <a:schemeClr val="dk1"/>
              </a:buClr>
              <a:buSzPct val="100000"/>
              <a:buFont typeface="Raleway"/>
              <a:buChar char="➔"/>
            </a:pPr>
            <a:r>
              <a:rPr b="1" lang="en" sz="1400">
                <a:solidFill>
                  <a:schemeClr val="dk1"/>
                </a:solidFill>
                <a:latin typeface="Raleway"/>
                <a:ea typeface="Raleway"/>
                <a:cs typeface="Raleway"/>
                <a:sym typeface="Raleway"/>
              </a:rPr>
              <a:t>App name</a:t>
            </a:r>
            <a:br>
              <a:rPr lang="en" sz="1400">
                <a:latin typeface="Raleway"/>
                <a:ea typeface="Raleway"/>
                <a:cs typeface="Raleway"/>
                <a:sym typeface="Raleway"/>
              </a:rPr>
            </a:br>
            <a:r>
              <a:rPr lang="en" sz="1400">
                <a:latin typeface="Raleway"/>
                <a:ea typeface="Raleway"/>
                <a:cs typeface="Raleway"/>
                <a:sym typeface="Raleway"/>
              </a:rPr>
              <a:t>Social Cart</a:t>
            </a:r>
          </a:p>
          <a:p>
            <a:pPr lvl="0" rtl="0">
              <a:spcBef>
                <a:spcPts val="0"/>
              </a:spcBef>
              <a:spcAft>
                <a:spcPts val="1000"/>
              </a:spcAft>
              <a:buNone/>
            </a:pPr>
            <a:r>
              <a:rPr lang="en" sz="1400">
                <a:latin typeface="Raleway"/>
                <a:ea typeface="Raleway"/>
                <a:cs typeface="Raleway"/>
                <a:sym typeface="Raleway"/>
              </a:rPr>
              <a:t>Our application, Social Cart,aims to provide a platform for users to communicate their ideas while promoting healthy discussions amongst different people around the globe. It provides the easiest way for anyone to buy products at the cheapest possible price.</a:t>
            </a:r>
          </a:p>
        </p:txBody>
      </p:sp>
      <p:pic>
        <p:nvPicPr>
          <p:cNvPr id="404" name="Shape 404"/>
          <p:cNvPicPr preferRelativeResize="0"/>
          <p:nvPr/>
        </p:nvPicPr>
        <p:blipFill>
          <a:blip r:embed="rId5">
            <a:alphaModFix/>
          </a:blip>
          <a:stretch>
            <a:fillRect/>
          </a:stretch>
        </p:blipFill>
        <p:spPr>
          <a:xfrm>
            <a:off x="8464574" y="101025"/>
            <a:ext cx="586375" cy="586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08" name="Shape 408"/>
        <p:cNvGrpSpPr/>
        <p:nvPr/>
      </p:nvGrpSpPr>
      <p:grpSpPr>
        <a:xfrm>
          <a:off x="0" y="0"/>
          <a:ext cx="0" cy="0"/>
          <a:chOff x="0" y="0"/>
          <a:chExt cx="0" cy="0"/>
        </a:xfrm>
      </p:grpSpPr>
      <p:sp>
        <p:nvSpPr>
          <p:cNvPr id="409" name="Shape 409"/>
          <p:cNvSpPr/>
          <p:nvPr/>
        </p:nvSpPr>
        <p:spPr>
          <a:xfrm>
            <a:off x="-150" y="1692900"/>
            <a:ext cx="9144000" cy="1498500"/>
          </a:xfrm>
          <a:prstGeom prst="rect">
            <a:avLst/>
          </a:prstGeom>
          <a:solidFill>
            <a:srgbClr val="F46524"/>
          </a:solidFill>
          <a:ln cap="flat" cmpd="sng" w="9525">
            <a:solidFill>
              <a:srgbClr val="F4652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0" name="Shape 410"/>
          <p:cNvSpPr txBox="1"/>
          <p:nvPr>
            <p:ph idx="4294967295" type="title"/>
          </p:nvPr>
        </p:nvSpPr>
        <p:spPr>
          <a:xfrm>
            <a:off x="-150" y="-129600"/>
            <a:ext cx="9144000" cy="5143500"/>
          </a:xfrm>
          <a:prstGeom prst="rect">
            <a:avLst/>
          </a:prstGeom>
        </p:spPr>
        <p:txBody>
          <a:bodyPr anchorCtr="0" anchor="ctr" bIns="91425" lIns="91425" rIns="91425" tIns="91425">
            <a:noAutofit/>
          </a:bodyPr>
          <a:lstStyle/>
          <a:p>
            <a:pPr lvl="0" rtl="0" algn="ctr">
              <a:spcBef>
                <a:spcPts val="0"/>
              </a:spcBef>
              <a:buNone/>
            </a:pPr>
            <a:r>
              <a:rPr b="1" lang="en">
                <a:solidFill>
                  <a:schemeClr val="lt1"/>
                </a:solidFill>
                <a:latin typeface="Lato"/>
                <a:ea typeface="Lato"/>
                <a:cs typeface="Lato"/>
                <a:sym typeface="Lato"/>
              </a:rPr>
              <a:t>Team members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4" name="Shape 414"/>
        <p:cNvGrpSpPr/>
        <p:nvPr/>
      </p:nvGrpSpPr>
      <p:grpSpPr>
        <a:xfrm>
          <a:off x="0" y="0"/>
          <a:ext cx="0" cy="0"/>
          <a:chOff x="0" y="0"/>
          <a:chExt cx="0" cy="0"/>
        </a:xfrm>
      </p:grpSpPr>
      <p:pic>
        <p:nvPicPr>
          <p:cNvPr id="415" name="Shape 415"/>
          <p:cNvPicPr preferRelativeResize="0"/>
          <p:nvPr/>
        </p:nvPicPr>
        <p:blipFill rotWithShape="1">
          <a:blip r:embed="rId3">
            <a:alphaModFix/>
          </a:blip>
          <a:srcRect b="-7840" l="12998" r="33067" t="7840"/>
          <a:stretch/>
        </p:blipFill>
        <p:spPr>
          <a:xfrm>
            <a:off x="4542450" y="-93625"/>
            <a:ext cx="4601552" cy="5683776"/>
          </a:xfrm>
          <a:prstGeom prst="rect">
            <a:avLst/>
          </a:prstGeom>
          <a:noFill/>
          <a:ln>
            <a:noFill/>
          </a:ln>
        </p:spPr>
      </p:pic>
      <p:sp>
        <p:nvSpPr>
          <p:cNvPr id="416" name="Shape 416"/>
          <p:cNvSpPr txBox="1"/>
          <p:nvPr>
            <p:ph idx="1" type="body"/>
          </p:nvPr>
        </p:nvSpPr>
        <p:spPr>
          <a:xfrm>
            <a:off x="243950" y="980400"/>
            <a:ext cx="4033800" cy="3182700"/>
          </a:xfrm>
          <a:prstGeom prst="rect">
            <a:avLst/>
          </a:prstGeom>
        </p:spPr>
        <p:txBody>
          <a:bodyPr anchorCtr="0" anchor="ctr" bIns="91425" lIns="91425" rIns="91425" tIns="91425">
            <a:noAutofit/>
          </a:bodyPr>
          <a:lstStyle/>
          <a:p>
            <a:pPr lvl="0" rtl="0">
              <a:spcBef>
                <a:spcPts val="0"/>
              </a:spcBef>
              <a:spcAft>
                <a:spcPts val="1600"/>
              </a:spcAft>
              <a:buNone/>
            </a:pPr>
            <a:r>
              <a:rPr b="1" lang="en" sz="3000">
                <a:solidFill>
                  <a:schemeClr val="dk1"/>
                </a:solidFill>
              </a:rPr>
              <a:t>Meet Rajeev</a:t>
            </a:r>
            <a:r>
              <a:rPr lang="en" sz="3000">
                <a:solidFill>
                  <a:schemeClr val="dk1"/>
                </a:solidFill>
              </a:rPr>
              <a:t> </a:t>
            </a:r>
          </a:p>
          <a:p>
            <a:pPr lvl="0" rtl="0">
              <a:spcBef>
                <a:spcPts val="0"/>
              </a:spcBef>
              <a:spcAft>
                <a:spcPts val="1600"/>
              </a:spcAft>
              <a:buNone/>
            </a:pPr>
            <a:r>
              <a:rPr lang="en" sz="1800">
                <a:solidFill>
                  <a:srgbClr val="000000"/>
                </a:solidFill>
              </a:rPr>
              <a:t>Android developer. Will be working in </a:t>
            </a:r>
            <a:r>
              <a:rPr b="1" lang="en" sz="2000">
                <a:solidFill>
                  <a:srgbClr val="F46524"/>
                </a:solidFill>
              </a:rPr>
              <a:t>JAVA</a:t>
            </a:r>
            <a:r>
              <a:rPr b="1" lang="en" sz="2000">
                <a:solidFill>
                  <a:schemeClr val="dk1"/>
                </a:solidFill>
              </a:rPr>
              <a:t>, </a:t>
            </a:r>
            <a:r>
              <a:rPr b="1" lang="en" sz="2000">
                <a:solidFill>
                  <a:srgbClr val="F46524"/>
                </a:solidFill>
              </a:rPr>
              <a:t>XML </a:t>
            </a:r>
            <a:r>
              <a:rPr lang="en" sz="1800"/>
              <a:t>and</a:t>
            </a:r>
            <a:r>
              <a:rPr b="1" lang="en" sz="2000">
                <a:solidFill>
                  <a:srgbClr val="F46524"/>
                </a:solidFill>
              </a:rPr>
              <a:t> JSON.</a:t>
            </a:r>
          </a:p>
        </p:txBody>
      </p:sp>
      <p:grpSp>
        <p:nvGrpSpPr>
          <p:cNvPr id="417" name="Shape 417"/>
          <p:cNvGrpSpPr/>
          <p:nvPr/>
        </p:nvGrpSpPr>
        <p:grpSpPr>
          <a:xfrm>
            <a:off x="6879486" y="3349646"/>
            <a:ext cx="2212049" cy="1745254"/>
            <a:chOff x="8921675" y="531501"/>
            <a:chExt cx="2212049" cy="2537075"/>
          </a:xfrm>
        </p:grpSpPr>
        <p:pic>
          <p:nvPicPr>
            <p:cNvPr id="418" name="Shape 418"/>
            <p:cNvPicPr preferRelativeResize="0"/>
            <p:nvPr/>
          </p:nvPicPr>
          <p:blipFill>
            <a:blip r:embed="rId4">
              <a:alphaModFix/>
            </a:blip>
            <a:stretch>
              <a:fillRect/>
            </a:stretch>
          </p:blipFill>
          <p:spPr>
            <a:xfrm>
              <a:off x="8921675" y="563583"/>
              <a:ext cx="2212049" cy="2504993"/>
            </a:xfrm>
            <a:prstGeom prst="rect">
              <a:avLst/>
            </a:prstGeom>
            <a:noFill/>
            <a:ln>
              <a:noFill/>
            </a:ln>
          </p:spPr>
        </p:pic>
        <p:pic>
          <p:nvPicPr>
            <p:cNvPr descr="Piece of duct tape sticking a note to the slide" id="419" name="Shape 419"/>
            <p:cNvPicPr preferRelativeResize="0"/>
            <p:nvPr/>
          </p:nvPicPr>
          <p:blipFill rotWithShape="1">
            <a:blip r:embed="rId5">
              <a:alphaModFix/>
            </a:blip>
            <a:srcRect b="10011" l="9244" r="2118" t="5926"/>
            <a:stretch/>
          </p:blipFill>
          <p:spPr>
            <a:xfrm rot="154826">
              <a:off x="9489062" y="555557"/>
              <a:ext cx="1077272" cy="382686"/>
            </a:xfrm>
            <a:prstGeom prst="rect">
              <a:avLst/>
            </a:prstGeom>
            <a:noFill/>
            <a:ln>
              <a:noFill/>
            </a:ln>
          </p:spPr>
        </p:pic>
        <p:sp>
          <p:nvSpPr>
            <p:cNvPr id="420" name="Shape 420"/>
            <p:cNvSpPr txBox="1"/>
            <p:nvPr/>
          </p:nvSpPr>
          <p:spPr>
            <a:xfrm>
              <a:off x="9063200" y="820369"/>
              <a:ext cx="1929000" cy="2004000"/>
            </a:xfrm>
            <a:prstGeom prst="rect">
              <a:avLst/>
            </a:prstGeom>
            <a:noFill/>
            <a:ln>
              <a:noFill/>
            </a:ln>
          </p:spPr>
          <p:txBody>
            <a:bodyPr anchorCtr="0" anchor="t" bIns="91425" lIns="91425" rIns="91425" tIns="91425">
              <a:noAutofit/>
            </a:bodyPr>
            <a:lstStyle/>
            <a:p>
              <a:pPr lvl="0" rtl="0">
                <a:spcBef>
                  <a:spcPts val="0"/>
                </a:spcBef>
                <a:spcAft>
                  <a:spcPts val="800"/>
                </a:spcAft>
                <a:buClr>
                  <a:schemeClr val="dk2"/>
                </a:buClr>
                <a:buFont typeface="Arial"/>
                <a:buNone/>
              </a:pPr>
              <a:r>
                <a:rPr b="1" lang="en">
                  <a:solidFill>
                    <a:schemeClr val="dk1"/>
                  </a:solidFill>
                  <a:latin typeface="Raleway"/>
                  <a:ea typeface="Raleway"/>
                  <a:cs typeface="Raleway"/>
                  <a:sym typeface="Raleway"/>
                </a:rPr>
                <a:t>Info</a:t>
              </a:r>
            </a:p>
            <a:p>
              <a:pPr lvl="0" rtl="0">
                <a:spcBef>
                  <a:spcPts val="0"/>
                </a:spcBef>
                <a:spcAft>
                  <a:spcPts val="800"/>
                </a:spcAft>
                <a:buNone/>
              </a:pPr>
              <a:r>
                <a:rPr lang="en" sz="1200">
                  <a:solidFill>
                    <a:schemeClr val="dk2"/>
                  </a:solidFill>
                  <a:latin typeface="Raleway"/>
                  <a:ea typeface="Raleway"/>
                  <a:cs typeface="Raleway"/>
                  <a:sym typeface="Raleway"/>
                </a:rPr>
                <a:t>Roll no - 09917702016</a:t>
              </a:r>
            </a:p>
            <a:p>
              <a:pPr lvl="0" rtl="0">
                <a:spcBef>
                  <a:spcPts val="0"/>
                </a:spcBef>
                <a:spcAft>
                  <a:spcPts val="800"/>
                </a:spcAft>
                <a:buNone/>
              </a:pPr>
              <a:r>
                <a:rPr lang="en" sz="1200">
                  <a:solidFill>
                    <a:schemeClr val="dk2"/>
                  </a:solidFill>
                  <a:latin typeface="Raleway"/>
                  <a:ea typeface="Raleway"/>
                  <a:cs typeface="Raleway"/>
                  <a:sym typeface="Raleway"/>
                </a:rPr>
                <a:t>Class - BCA 3B</a:t>
              </a:r>
            </a:p>
          </p:txBody>
        </p:sp>
      </p:grpSp>
      <p:pic>
        <p:nvPicPr>
          <p:cNvPr id="421" name="Shape 421"/>
          <p:cNvPicPr preferRelativeResize="0"/>
          <p:nvPr/>
        </p:nvPicPr>
        <p:blipFill>
          <a:blip r:embed="rId6">
            <a:alphaModFix/>
          </a:blip>
          <a:stretch>
            <a:fillRect/>
          </a:stretch>
        </p:blipFill>
        <p:spPr>
          <a:xfrm>
            <a:off x="374600" y="806125"/>
            <a:ext cx="814749" cy="814749"/>
          </a:xfrm>
          <a:prstGeom prst="rect">
            <a:avLst/>
          </a:prstGeom>
          <a:noFill/>
          <a:ln>
            <a:noFill/>
          </a:ln>
        </p:spPr>
      </p:pic>
      <p:pic>
        <p:nvPicPr>
          <p:cNvPr id="422" name="Shape 422"/>
          <p:cNvPicPr preferRelativeResize="0"/>
          <p:nvPr/>
        </p:nvPicPr>
        <p:blipFill>
          <a:blip r:embed="rId7">
            <a:alphaModFix/>
          </a:blip>
          <a:stretch>
            <a:fillRect/>
          </a:stretch>
        </p:blipFill>
        <p:spPr>
          <a:xfrm>
            <a:off x="1189349" y="806124"/>
            <a:ext cx="600800" cy="814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26" name="Shape 426"/>
        <p:cNvGrpSpPr/>
        <p:nvPr/>
      </p:nvGrpSpPr>
      <p:grpSpPr>
        <a:xfrm>
          <a:off x="0" y="0"/>
          <a:ext cx="0" cy="0"/>
          <a:chOff x="0" y="0"/>
          <a:chExt cx="0" cy="0"/>
        </a:xfrm>
      </p:grpSpPr>
      <p:pic>
        <p:nvPicPr>
          <p:cNvPr id="427" name="Shape 427"/>
          <p:cNvPicPr preferRelativeResize="0"/>
          <p:nvPr/>
        </p:nvPicPr>
        <p:blipFill rotWithShape="1">
          <a:blip r:embed="rId3">
            <a:alphaModFix/>
          </a:blip>
          <a:srcRect b="0" l="6657" r="5507" t="0"/>
          <a:stretch/>
        </p:blipFill>
        <p:spPr>
          <a:xfrm>
            <a:off x="0" y="0"/>
            <a:ext cx="4517901" cy="5143500"/>
          </a:xfrm>
          <a:prstGeom prst="rect">
            <a:avLst/>
          </a:prstGeom>
          <a:noFill/>
          <a:ln>
            <a:noFill/>
          </a:ln>
        </p:spPr>
      </p:pic>
      <p:sp>
        <p:nvSpPr>
          <p:cNvPr id="428" name="Shape 428"/>
          <p:cNvSpPr txBox="1"/>
          <p:nvPr>
            <p:ph idx="1" type="body"/>
          </p:nvPr>
        </p:nvSpPr>
        <p:spPr>
          <a:xfrm>
            <a:off x="4832750" y="980400"/>
            <a:ext cx="4033800" cy="3182700"/>
          </a:xfrm>
          <a:prstGeom prst="rect">
            <a:avLst/>
          </a:prstGeom>
        </p:spPr>
        <p:txBody>
          <a:bodyPr anchorCtr="0" anchor="ctr" bIns="91425" lIns="91425" rIns="91425" tIns="91425">
            <a:noAutofit/>
          </a:bodyPr>
          <a:lstStyle/>
          <a:p>
            <a:pPr lvl="0" rtl="0">
              <a:spcBef>
                <a:spcPts val="0"/>
              </a:spcBef>
              <a:spcAft>
                <a:spcPts val="1600"/>
              </a:spcAft>
              <a:buNone/>
            </a:pPr>
            <a:r>
              <a:rPr b="1" lang="en" sz="3000">
                <a:solidFill>
                  <a:schemeClr val="dk1"/>
                </a:solidFill>
              </a:rPr>
              <a:t>Meet Rishabh</a:t>
            </a:r>
            <a:r>
              <a:rPr lang="en" sz="3000">
                <a:solidFill>
                  <a:schemeClr val="dk1"/>
                </a:solidFill>
              </a:rPr>
              <a:t> </a:t>
            </a:r>
          </a:p>
          <a:p>
            <a:pPr lvl="0" rtl="0">
              <a:spcBef>
                <a:spcPts val="0"/>
              </a:spcBef>
              <a:spcAft>
                <a:spcPts val="1600"/>
              </a:spcAft>
              <a:buNone/>
            </a:pPr>
            <a:r>
              <a:rPr lang="en" sz="1800">
                <a:solidFill>
                  <a:srgbClr val="000000"/>
                </a:solidFill>
              </a:rPr>
              <a:t>Front end web developer, proficient in </a:t>
            </a:r>
            <a:r>
              <a:rPr b="1" lang="en" sz="2000">
                <a:solidFill>
                  <a:schemeClr val="dk1"/>
                </a:solidFill>
              </a:rPr>
              <a:t>HTML</a:t>
            </a:r>
            <a:r>
              <a:rPr lang="en" sz="1800">
                <a:solidFill>
                  <a:srgbClr val="000000"/>
                </a:solidFill>
              </a:rPr>
              <a:t>, </a:t>
            </a:r>
            <a:r>
              <a:rPr b="1" lang="en" sz="2000">
                <a:solidFill>
                  <a:schemeClr val="dk1"/>
                </a:solidFill>
              </a:rPr>
              <a:t>CSS</a:t>
            </a:r>
            <a:r>
              <a:rPr lang="en" sz="1800">
                <a:solidFill>
                  <a:srgbClr val="000000"/>
                </a:solidFill>
              </a:rPr>
              <a:t> and </a:t>
            </a:r>
            <a:r>
              <a:rPr b="1" lang="en" sz="2000">
                <a:solidFill>
                  <a:schemeClr val="dk1"/>
                </a:solidFill>
              </a:rPr>
              <a:t>JavaScript. </a:t>
            </a:r>
          </a:p>
        </p:txBody>
      </p:sp>
      <p:grpSp>
        <p:nvGrpSpPr>
          <p:cNvPr id="429" name="Shape 429"/>
          <p:cNvGrpSpPr/>
          <p:nvPr/>
        </p:nvGrpSpPr>
        <p:grpSpPr>
          <a:xfrm>
            <a:off x="41336" y="3349646"/>
            <a:ext cx="2212049" cy="1745254"/>
            <a:chOff x="6709625" y="531501"/>
            <a:chExt cx="2212049" cy="2537075"/>
          </a:xfrm>
        </p:grpSpPr>
        <p:pic>
          <p:nvPicPr>
            <p:cNvPr id="430" name="Shape 430"/>
            <p:cNvPicPr preferRelativeResize="0"/>
            <p:nvPr/>
          </p:nvPicPr>
          <p:blipFill>
            <a:blip r:embed="rId4">
              <a:alphaModFix/>
            </a:blip>
            <a:stretch>
              <a:fillRect/>
            </a:stretch>
          </p:blipFill>
          <p:spPr>
            <a:xfrm>
              <a:off x="6709625" y="563583"/>
              <a:ext cx="2212049" cy="2504993"/>
            </a:xfrm>
            <a:prstGeom prst="rect">
              <a:avLst/>
            </a:prstGeom>
            <a:noFill/>
            <a:ln>
              <a:noFill/>
            </a:ln>
          </p:spPr>
        </p:pic>
        <p:pic>
          <p:nvPicPr>
            <p:cNvPr descr="Piece of duct tape sticking a note to the slide" id="431" name="Shape 431"/>
            <p:cNvPicPr preferRelativeResize="0"/>
            <p:nvPr/>
          </p:nvPicPr>
          <p:blipFill rotWithShape="1">
            <a:blip r:embed="rId5">
              <a:alphaModFix/>
            </a:blip>
            <a:srcRect b="10011" l="9244" r="2118" t="5926"/>
            <a:stretch/>
          </p:blipFill>
          <p:spPr>
            <a:xfrm rot="154826">
              <a:off x="7277012" y="555557"/>
              <a:ext cx="1077272" cy="382686"/>
            </a:xfrm>
            <a:prstGeom prst="rect">
              <a:avLst/>
            </a:prstGeom>
            <a:noFill/>
            <a:ln>
              <a:noFill/>
            </a:ln>
          </p:spPr>
        </p:pic>
        <p:sp>
          <p:nvSpPr>
            <p:cNvPr id="432" name="Shape 432"/>
            <p:cNvSpPr txBox="1"/>
            <p:nvPr/>
          </p:nvSpPr>
          <p:spPr>
            <a:xfrm>
              <a:off x="6851150" y="820369"/>
              <a:ext cx="1929000" cy="2004000"/>
            </a:xfrm>
            <a:prstGeom prst="rect">
              <a:avLst/>
            </a:prstGeom>
            <a:noFill/>
            <a:ln>
              <a:noFill/>
            </a:ln>
          </p:spPr>
          <p:txBody>
            <a:bodyPr anchorCtr="0" anchor="t" bIns="91425" lIns="91425" rIns="91425" tIns="91425">
              <a:noAutofit/>
            </a:bodyPr>
            <a:lstStyle/>
            <a:p>
              <a:pPr lvl="0" rtl="0">
                <a:spcBef>
                  <a:spcPts val="0"/>
                </a:spcBef>
                <a:spcAft>
                  <a:spcPts val="800"/>
                </a:spcAft>
                <a:buClr>
                  <a:schemeClr val="dk2"/>
                </a:buClr>
                <a:buFont typeface="Arial"/>
                <a:buNone/>
              </a:pPr>
              <a:r>
                <a:rPr b="1" lang="en">
                  <a:solidFill>
                    <a:schemeClr val="dk1"/>
                  </a:solidFill>
                  <a:latin typeface="Raleway"/>
                  <a:ea typeface="Raleway"/>
                  <a:cs typeface="Raleway"/>
                  <a:sym typeface="Raleway"/>
                </a:rPr>
                <a:t>Info</a:t>
              </a:r>
            </a:p>
            <a:p>
              <a:pPr lvl="0" rtl="0">
                <a:spcBef>
                  <a:spcPts val="0"/>
                </a:spcBef>
                <a:spcAft>
                  <a:spcPts val="800"/>
                </a:spcAft>
                <a:buNone/>
              </a:pPr>
              <a:r>
                <a:rPr lang="en" sz="1200">
                  <a:solidFill>
                    <a:schemeClr val="dk2"/>
                  </a:solidFill>
                  <a:latin typeface="Raleway"/>
                  <a:ea typeface="Raleway"/>
                  <a:cs typeface="Raleway"/>
                  <a:sym typeface="Raleway"/>
                </a:rPr>
                <a:t>Roll no - 10217702016</a:t>
              </a:r>
            </a:p>
            <a:p>
              <a:pPr lvl="0" rtl="0">
                <a:spcBef>
                  <a:spcPts val="0"/>
                </a:spcBef>
                <a:spcAft>
                  <a:spcPts val="800"/>
                </a:spcAft>
                <a:buNone/>
              </a:pPr>
              <a:r>
                <a:rPr lang="en" sz="1200">
                  <a:solidFill>
                    <a:schemeClr val="dk2"/>
                  </a:solidFill>
                  <a:latin typeface="Raleway"/>
                  <a:ea typeface="Raleway"/>
                  <a:cs typeface="Raleway"/>
                  <a:sym typeface="Raleway"/>
                </a:rPr>
                <a:t>Class - BCA 3B</a:t>
              </a:r>
            </a:p>
          </p:txBody>
        </p:sp>
      </p:grpSp>
      <p:pic>
        <p:nvPicPr>
          <p:cNvPr id="433" name="Shape 433"/>
          <p:cNvPicPr preferRelativeResize="0"/>
          <p:nvPr/>
        </p:nvPicPr>
        <p:blipFill>
          <a:blip r:embed="rId6">
            <a:alphaModFix/>
          </a:blip>
          <a:stretch>
            <a:fillRect/>
          </a:stretch>
        </p:blipFill>
        <p:spPr>
          <a:xfrm>
            <a:off x="4832750" y="418597"/>
            <a:ext cx="1139025" cy="1139025"/>
          </a:xfrm>
          <a:prstGeom prst="rect">
            <a:avLst/>
          </a:prstGeom>
          <a:noFill/>
          <a:ln>
            <a:noFill/>
          </a:ln>
        </p:spPr>
      </p:pic>
      <p:pic>
        <p:nvPicPr>
          <p:cNvPr id="434" name="Shape 434"/>
          <p:cNvPicPr preferRelativeResize="0"/>
          <p:nvPr/>
        </p:nvPicPr>
        <p:blipFill>
          <a:blip r:embed="rId7">
            <a:alphaModFix/>
          </a:blip>
          <a:stretch>
            <a:fillRect/>
          </a:stretch>
        </p:blipFill>
        <p:spPr>
          <a:xfrm>
            <a:off x="5971775" y="623900"/>
            <a:ext cx="728400" cy="72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38" name="Shape 438"/>
        <p:cNvGrpSpPr/>
        <p:nvPr/>
      </p:nvGrpSpPr>
      <p:grpSpPr>
        <a:xfrm>
          <a:off x="0" y="0"/>
          <a:ext cx="0" cy="0"/>
          <a:chOff x="0" y="0"/>
          <a:chExt cx="0" cy="0"/>
        </a:xfrm>
      </p:grpSpPr>
      <p:pic>
        <p:nvPicPr>
          <p:cNvPr id="439" name="Shape 439"/>
          <p:cNvPicPr preferRelativeResize="0"/>
          <p:nvPr/>
        </p:nvPicPr>
        <p:blipFill rotWithShape="1">
          <a:blip r:embed="rId3">
            <a:alphaModFix/>
          </a:blip>
          <a:srcRect b="0" l="10031" r="0" t="0"/>
          <a:stretch/>
        </p:blipFill>
        <p:spPr>
          <a:xfrm>
            <a:off x="4516774" y="0"/>
            <a:ext cx="4627223" cy="5143500"/>
          </a:xfrm>
          <a:prstGeom prst="rect">
            <a:avLst/>
          </a:prstGeom>
          <a:noFill/>
          <a:ln>
            <a:noFill/>
          </a:ln>
        </p:spPr>
      </p:pic>
      <p:sp>
        <p:nvSpPr>
          <p:cNvPr id="440" name="Shape 440"/>
          <p:cNvSpPr txBox="1"/>
          <p:nvPr>
            <p:ph idx="1" type="body"/>
          </p:nvPr>
        </p:nvSpPr>
        <p:spPr>
          <a:xfrm>
            <a:off x="243950" y="980400"/>
            <a:ext cx="4033800" cy="3182700"/>
          </a:xfrm>
          <a:prstGeom prst="rect">
            <a:avLst/>
          </a:prstGeom>
        </p:spPr>
        <p:txBody>
          <a:bodyPr anchorCtr="0" anchor="ctr" bIns="91425" lIns="91425" rIns="91425" tIns="91425">
            <a:noAutofit/>
          </a:bodyPr>
          <a:lstStyle/>
          <a:p>
            <a:pPr lvl="0" rtl="0">
              <a:spcBef>
                <a:spcPts val="0"/>
              </a:spcBef>
              <a:spcAft>
                <a:spcPts val="1600"/>
              </a:spcAft>
              <a:buNone/>
            </a:pPr>
            <a:r>
              <a:rPr b="1" lang="en" sz="3000">
                <a:solidFill>
                  <a:schemeClr val="dk1"/>
                </a:solidFill>
              </a:rPr>
              <a:t>Meet Sanil</a:t>
            </a:r>
          </a:p>
          <a:p>
            <a:pPr lvl="0" rtl="0">
              <a:spcBef>
                <a:spcPts val="0"/>
              </a:spcBef>
              <a:spcAft>
                <a:spcPts val="1600"/>
              </a:spcAft>
              <a:buNone/>
            </a:pPr>
            <a:r>
              <a:rPr lang="en" sz="1800">
                <a:solidFill>
                  <a:srgbClr val="000000"/>
                </a:solidFill>
              </a:rPr>
              <a:t>Android and Python programmer. Will provide his skill in </a:t>
            </a:r>
            <a:r>
              <a:rPr b="1" lang="en" sz="2000">
                <a:solidFill>
                  <a:srgbClr val="F46524"/>
                </a:solidFill>
              </a:rPr>
              <a:t>JAVA</a:t>
            </a:r>
            <a:r>
              <a:rPr lang="en" sz="1800">
                <a:solidFill>
                  <a:srgbClr val="000000"/>
                </a:solidFill>
              </a:rPr>
              <a:t> and </a:t>
            </a:r>
            <a:r>
              <a:rPr b="1" lang="en" sz="2000">
                <a:solidFill>
                  <a:schemeClr val="dk1"/>
                </a:solidFill>
              </a:rPr>
              <a:t>Python</a:t>
            </a:r>
            <a:r>
              <a:rPr lang="en" sz="1800">
                <a:solidFill>
                  <a:srgbClr val="000000"/>
                </a:solidFill>
              </a:rPr>
              <a:t>.</a:t>
            </a:r>
          </a:p>
        </p:txBody>
      </p:sp>
      <p:grpSp>
        <p:nvGrpSpPr>
          <p:cNvPr id="441" name="Shape 441"/>
          <p:cNvGrpSpPr/>
          <p:nvPr/>
        </p:nvGrpSpPr>
        <p:grpSpPr>
          <a:xfrm>
            <a:off x="6879486" y="3349646"/>
            <a:ext cx="2212049" cy="1745254"/>
            <a:chOff x="8921675" y="531501"/>
            <a:chExt cx="2212049" cy="2537075"/>
          </a:xfrm>
        </p:grpSpPr>
        <p:pic>
          <p:nvPicPr>
            <p:cNvPr id="442" name="Shape 442"/>
            <p:cNvPicPr preferRelativeResize="0"/>
            <p:nvPr/>
          </p:nvPicPr>
          <p:blipFill>
            <a:blip r:embed="rId4">
              <a:alphaModFix/>
            </a:blip>
            <a:stretch>
              <a:fillRect/>
            </a:stretch>
          </p:blipFill>
          <p:spPr>
            <a:xfrm>
              <a:off x="8921675" y="563583"/>
              <a:ext cx="2212049" cy="2504993"/>
            </a:xfrm>
            <a:prstGeom prst="rect">
              <a:avLst/>
            </a:prstGeom>
            <a:noFill/>
            <a:ln>
              <a:noFill/>
            </a:ln>
          </p:spPr>
        </p:pic>
        <p:pic>
          <p:nvPicPr>
            <p:cNvPr descr="Piece of duct tape sticking a note to the slide" id="443" name="Shape 443"/>
            <p:cNvPicPr preferRelativeResize="0"/>
            <p:nvPr/>
          </p:nvPicPr>
          <p:blipFill rotWithShape="1">
            <a:blip r:embed="rId5">
              <a:alphaModFix/>
            </a:blip>
            <a:srcRect b="10011" l="9244" r="2118" t="5926"/>
            <a:stretch/>
          </p:blipFill>
          <p:spPr>
            <a:xfrm rot="154826">
              <a:off x="9489062" y="555557"/>
              <a:ext cx="1077272" cy="382686"/>
            </a:xfrm>
            <a:prstGeom prst="rect">
              <a:avLst/>
            </a:prstGeom>
            <a:noFill/>
            <a:ln>
              <a:noFill/>
            </a:ln>
          </p:spPr>
        </p:pic>
        <p:sp>
          <p:nvSpPr>
            <p:cNvPr id="444" name="Shape 444"/>
            <p:cNvSpPr txBox="1"/>
            <p:nvPr/>
          </p:nvSpPr>
          <p:spPr>
            <a:xfrm>
              <a:off x="9063200" y="820369"/>
              <a:ext cx="1929000" cy="2004000"/>
            </a:xfrm>
            <a:prstGeom prst="rect">
              <a:avLst/>
            </a:prstGeom>
            <a:noFill/>
            <a:ln>
              <a:noFill/>
            </a:ln>
          </p:spPr>
          <p:txBody>
            <a:bodyPr anchorCtr="0" anchor="t" bIns="91425" lIns="91425" rIns="91425" tIns="91425">
              <a:noAutofit/>
            </a:bodyPr>
            <a:lstStyle/>
            <a:p>
              <a:pPr lvl="0" rtl="0">
                <a:spcBef>
                  <a:spcPts val="0"/>
                </a:spcBef>
                <a:spcAft>
                  <a:spcPts val="800"/>
                </a:spcAft>
                <a:buClr>
                  <a:schemeClr val="dk2"/>
                </a:buClr>
                <a:buFont typeface="Arial"/>
                <a:buNone/>
              </a:pPr>
              <a:r>
                <a:rPr b="1" lang="en">
                  <a:solidFill>
                    <a:schemeClr val="dk1"/>
                  </a:solidFill>
                  <a:latin typeface="Raleway"/>
                  <a:ea typeface="Raleway"/>
                  <a:cs typeface="Raleway"/>
                  <a:sym typeface="Raleway"/>
                </a:rPr>
                <a:t>Info</a:t>
              </a:r>
            </a:p>
            <a:p>
              <a:pPr lvl="0" rtl="0">
                <a:spcBef>
                  <a:spcPts val="0"/>
                </a:spcBef>
                <a:spcAft>
                  <a:spcPts val="800"/>
                </a:spcAft>
                <a:buNone/>
              </a:pPr>
              <a:r>
                <a:rPr lang="en" sz="1200">
                  <a:solidFill>
                    <a:schemeClr val="dk2"/>
                  </a:solidFill>
                  <a:latin typeface="Raleway"/>
                  <a:ea typeface="Raleway"/>
                  <a:cs typeface="Raleway"/>
                  <a:sym typeface="Raleway"/>
                </a:rPr>
                <a:t>Roll no - 11417702016</a:t>
              </a:r>
            </a:p>
            <a:p>
              <a:pPr lvl="0" rtl="0">
                <a:spcBef>
                  <a:spcPts val="0"/>
                </a:spcBef>
                <a:spcAft>
                  <a:spcPts val="800"/>
                </a:spcAft>
                <a:buNone/>
              </a:pPr>
              <a:r>
                <a:rPr lang="en" sz="1200">
                  <a:solidFill>
                    <a:schemeClr val="dk2"/>
                  </a:solidFill>
                  <a:latin typeface="Raleway"/>
                  <a:ea typeface="Raleway"/>
                  <a:cs typeface="Raleway"/>
                  <a:sym typeface="Raleway"/>
                </a:rPr>
                <a:t>Class - BCA 3B</a:t>
              </a:r>
            </a:p>
          </p:txBody>
        </p:sp>
      </p:grpSp>
      <p:pic>
        <p:nvPicPr>
          <p:cNvPr id="445" name="Shape 445"/>
          <p:cNvPicPr preferRelativeResize="0"/>
          <p:nvPr/>
        </p:nvPicPr>
        <p:blipFill>
          <a:blip r:embed="rId6">
            <a:alphaModFix/>
          </a:blip>
          <a:stretch>
            <a:fillRect/>
          </a:stretch>
        </p:blipFill>
        <p:spPr>
          <a:xfrm>
            <a:off x="345800" y="662725"/>
            <a:ext cx="793503" cy="789423"/>
          </a:xfrm>
          <a:prstGeom prst="rect">
            <a:avLst/>
          </a:prstGeom>
          <a:noFill/>
          <a:ln>
            <a:noFill/>
          </a:ln>
        </p:spPr>
      </p:pic>
      <p:pic>
        <p:nvPicPr>
          <p:cNvPr id="446" name="Shape 446"/>
          <p:cNvPicPr preferRelativeResize="0"/>
          <p:nvPr/>
        </p:nvPicPr>
        <p:blipFill>
          <a:blip r:embed="rId7">
            <a:alphaModFix/>
          </a:blip>
          <a:stretch>
            <a:fillRect/>
          </a:stretch>
        </p:blipFill>
        <p:spPr>
          <a:xfrm>
            <a:off x="1296915" y="726266"/>
            <a:ext cx="748985" cy="7451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0" name="Shape 450"/>
        <p:cNvGrpSpPr/>
        <p:nvPr/>
      </p:nvGrpSpPr>
      <p:grpSpPr>
        <a:xfrm>
          <a:off x="0" y="0"/>
          <a:ext cx="0" cy="0"/>
          <a:chOff x="0" y="0"/>
          <a:chExt cx="0" cy="0"/>
        </a:xfrm>
      </p:grpSpPr>
      <p:pic>
        <p:nvPicPr>
          <p:cNvPr id="451" name="Shape 451"/>
          <p:cNvPicPr preferRelativeResize="0"/>
          <p:nvPr/>
        </p:nvPicPr>
        <p:blipFill rotWithShape="1">
          <a:blip r:embed="rId3">
            <a:alphaModFix/>
          </a:blip>
          <a:srcRect b="0" l="25402" r="24965" t="0"/>
          <a:stretch/>
        </p:blipFill>
        <p:spPr>
          <a:xfrm>
            <a:off x="0" y="0"/>
            <a:ext cx="4538375" cy="5143500"/>
          </a:xfrm>
          <a:prstGeom prst="rect">
            <a:avLst/>
          </a:prstGeom>
          <a:noFill/>
          <a:ln>
            <a:noFill/>
          </a:ln>
        </p:spPr>
      </p:pic>
      <p:sp>
        <p:nvSpPr>
          <p:cNvPr id="452" name="Shape 452"/>
          <p:cNvSpPr txBox="1"/>
          <p:nvPr>
            <p:ph idx="1" type="body"/>
          </p:nvPr>
        </p:nvSpPr>
        <p:spPr>
          <a:xfrm>
            <a:off x="4832750" y="980400"/>
            <a:ext cx="4033800" cy="3182700"/>
          </a:xfrm>
          <a:prstGeom prst="rect">
            <a:avLst/>
          </a:prstGeom>
        </p:spPr>
        <p:txBody>
          <a:bodyPr anchorCtr="0" anchor="ctr" bIns="91425" lIns="91425" rIns="91425" tIns="91425">
            <a:noAutofit/>
          </a:bodyPr>
          <a:lstStyle/>
          <a:p>
            <a:pPr lvl="0" rtl="0">
              <a:spcBef>
                <a:spcPts val="0"/>
              </a:spcBef>
              <a:spcAft>
                <a:spcPts val="1600"/>
              </a:spcAft>
              <a:buNone/>
            </a:pPr>
            <a:r>
              <a:rPr b="1" lang="en" sz="3000">
                <a:solidFill>
                  <a:schemeClr val="dk1"/>
                </a:solidFill>
              </a:rPr>
              <a:t>Meet Shreyans</a:t>
            </a:r>
            <a:r>
              <a:rPr lang="en" sz="3000">
                <a:solidFill>
                  <a:schemeClr val="dk1"/>
                </a:solidFill>
              </a:rPr>
              <a:t> </a:t>
            </a:r>
          </a:p>
          <a:p>
            <a:pPr lvl="0" rtl="0">
              <a:spcBef>
                <a:spcPts val="0"/>
              </a:spcBef>
              <a:spcAft>
                <a:spcPts val="1600"/>
              </a:spcAft>
              <a:buNone/>
            </a:pPr>
            <a:r>
              <a:rPr lang="en" sz="1800">
                <a:solidFill>
                  <a:srgbClr val="000000"/>
                </a:solidFill>
              </a:rPr>
              <a:t>W</a:t>
            </a:r>
            <a:r>
              <a:rPr lang="en" sz="1800">
                <a:solidFill>
                  <a:srgbClr val="000000"/>
                </a:solidFill>
              </a:rPr>
              <a:t>eb developer, </a:t>
            </a:r>
            <a:r>
              <a:rPr lang="en" sz="1800">
                <a:solidFill>
                  <a:srgbClr val="000000"/>
                </a:solidFill>
              </a:rPr>
              <a:t>will be providing his skills in</a:t>
            </a:r>
            <a:r>
              <a:rPr lang="en" sz="1800">
                <a:solidFill>
                  <a:srgbClr val="000000"/>
                </a:solidFill>
              </a:rPr>
              <a:t> </a:t>
            </a:r>
            <a:r>
              <a:rPr b="1" lang="en" sz="2000">
                <a:solidFill>
                  <a:srgbClr val="F46524"/>
                </a:solidFill>
              </a:rPr>
              <a:t>JavaScript</a:t>
            </a:r>
            <a:r>
              <a:rPr lang="en" sz="1800">
                <a:solidFill>
                  <a:srgbClr val="000000"/>
                </a:solidFill>
              </a:rPr>
              <a:t> and </a:t>
            </a:r>
            <a:r>
              <a:rPr b="1" lang="en" sz="2000">
                <a:solidFill>
                  <a:schemeClr val="dk1"/>
                </a:solidFill>
              </a:rPr>
              <a:t>Python</a:t>
            </a:r>
            <a:r>
              <a:rPr lang="en" sz="1800">
                <a:solidFill>
                  <a:srgbClr val="000000"/>
                </a:solidFill>
              </a:rPr>
              <a:t>.</a:t>
            </a:r>
          </a:p>
        </p:txBody>
      </p:sp>
      <p:grpSp>
        <p:nvGrpSpPr>
          <p:cNvPr id="453" name="Shape 453"/>
          <p:cNvGrpSpPr/>
          <p:nvPr/>
        </p:nvGrpSpPr>
        <p:grpSpPr>
          <a:xfrm>
            <a:off x="41336" y="3349646"/>
            <a:ext cx="2212049" cy="1745254"/>
            <a:chOff x="6709625" y="531501"/>
            <a:chExt cx="2212049" cy="2537075"/>
          </a:xfrm>
        </p:grpSpPr>
        <p:pic>
          <p:nvPicPr>
            <p:cNvPr id="454" name="Shape 454"/>
            <p:cNvPicPr preferRelativeResize="0"/>
            <p:nvPr/>
          </p:nvPicPr>
          <p:blipFill>
            <a:blip r:embed="rId4">
              <a:alphaModFix/>
            </a:blip>
            <a:stretch>
              <a:fillRect/>
            </a:stretch>
          </p:blipFill>
          <p:spPr>
            <a:xfrm>
              <a:off x="6709625" y="563583"/>
              <a:ext cx="2212049" cy="2504993"/>
            </a:xfrm>
            <a:prstGeom prst="rect">
              <a:avLst/>
            </a:prstGeom>
            <a:noFill/>
            <a:ln>
              <a:noFill/>
            </a:ln>
          </p:spPr>
        </p:pic>
        <p:pic>
          <p:nvPicPr>
            <p:cNvPr descr="Piece of duct tape sticking a note to the slide" id="455" name="Shape 455"/>
            <p:cNvPicPr preferRelativeResize="0"/>
            <p:nvPr/>
          </p:nvPicPr>
          <p:blipFill rotWithShape="1">
            <a:blip r:embed="rId5">
              <a:alphaModFix/>
            </a:blip>
            <a:srcRect b="10011" l="9244" r="2118" t="5926"/>
            <a:stretch/>
          </p:blipFill>
          <p:spPr>
            <a:xfrm rot="154826">
              <a:off x="7277012" y="555557"/>
              <a:ext cx="1077272" cy="382686"/>
            </a:xfrm>
            <a:prstGeom prst="rect">
              <a:avLst/>
            </a:prstGeom>
            <a:noFill/>
            <a:ln>
              <a:noFill/>
            </a:ln>
          </p:spPr>
        </p:pic>
        <p:sp>
          <p:nvSpPr>
            <p:cNvPr id="456" name="Shape 456"/>
            <p:cNvSpPr txBox="1"/>
            <p:nvPr/>
          </p:nvSpPr>
          <p:spPr>
            <a:xfrm>
              <a:off x="6851150" y="820369"/>
              <a:ext cx="1929000" cy="2004000"/>
            </a:xfrm>
            <a:prstGeom prst="rect">
              <a:avLst/>
            </a:prstGeom>
            <a:noFill/>
            <a:ln>
              <a:noFill/>
            </a:ln>
          </p:spPr>
          <p:txBody>
            <a:bodyPr anchorCtr="0" anchor="t" bIns="91425" lIns="91425" rIns="91425" tIns="91425">
              <a:noAutofit/>
            </a:bodyPr>
            <a:lstStyle/>
            <a:p>
              <a:pPr lvl="0" rtl="0">
                <a:spcBef>
                  <a:spcPts val="0"/>
                </a:spcBef>
                <a:spcAft>
                  <a:spcPts val="800"/>
                </a:spcAft>
                <a:buClr>
                  <a:schemeClr val="dk2"/>
                </a:buClr>
                <a:buFont typeface="Arial"/>
                <a:buNone/>
              </a:pPr>
              <a:r>
                <a:rPr b="1" lang="en">
                  <a:solidFill>
                    <a:schemeClr val="dk1"/>
                  </a:solidFill>
                  <a:latin typeface="Raleway"/>
                  <a:ea typeface="Raleway"/>
                  <a:cs typeface="Raleway"/>
                  <a:sym typeface="Raleway"/>
                </a:rPr>
                <a:t>Info</a:t>
              </a:r>
            </a:p>
            <a:p>
              <a:pPr lvl="0" rtl="0">
                <a:spcBef>
                  <a:spcPts val="0"/>
                </a:spcBef>
                <a:spcAft>
                  <a:spcPts val="800"/>
                </a:spcAft>
                <a:buNone/>
              </a:pPr>
              <a:r>
                <a:rPr lang="en" sz="1200">
                  <a:solidFill>
                    <a:schemeClr val="dk2"/>
                  </a:solidFill>
                  <a:latin typeface="Raleway"/>
                  <a:ea typeface="Raleway"/>
                  <a:cs typeface="Raleway"/>
                  <a:sym typeface="Raleway"/>
                </a:rPr>
                <a:t>Roll no - 11717702016</a:t>
              </a:r>
            </a:p>
            <a:p>
              <a:pPr lvl="0" rtl="0">
                <a:spcBef>
                  <a:spcPts val="0"/>
                </a:spcBef>
                <a:spcAft>
                  <a:spcPts val="800"/>
                </a:spcAft>
                <a:buNone/>
              </a:pPr>
              <a:r>
                <a:rPr lang="en" sz="1200">
                  <a:solidFill>
                    <a:schemeClr val="dk2"/>
                  </a:solidFill>
                  <a:latin typeface="Raleway"/>
                  <a:ea typeface="Raleway"/>
                  <a:cs typeface="Raleway"/>
                  <a:sym typeface="Raleway"/>
                </a:rPr>
                <a:t>Class - BCA 3B</a:t>
              </a:r>
            </a:p>
          </p:txBody>
        </p:sp>
      </p:grpSp>
      <p:pic>
        <p:nvPicPr>
          <p:cNvPr id="457" name="Shape 457"/>
          <p:cNvPicPr preferRelativeResize="0"/>
          <p:nvPr/>
        </p:nvPicPr>
        <p:blipFill>
          <a:blip r:embed="rId6">
            <a:alphaModFix/>
          </a:blip>
          <a:stretch>
            <a:fillRect/>
          </a:stretch>
        </p:blipFill>
        <p:spPr>
          <a:xfrm>
            <a:off x="5914150" y="912050"/>
            <a:ext cx="728400" cy="728400"/>
          </a:xfrm>
          <a:prstGeom prst="rect">
            <a:avLst/>
          </a:prstGeom>
          <a:noFill/>
          <a:ln>
            <a:noFill/>
          </a:ln>
        </p:spPr>
      </p:pic>
      <p:pic>
        <p:nvPicPr>
          <p:cNvPr id="458" name="Shape 458"/>
          <p:cNvPicPr preferRelativeResize="0"/>
          <p:nvPr/>
        </p:nvPicPr>
        <p:blipFill>
          <a:blip r:embed="rId7">
            <a:alphaModFix/>
          </a:blip>
          <a:stretch>
            <a:fillRect/>
          </a:stretch>
        </p:blipFill>
        <p:spPr>
          <a:xfrm>
            <a:off x="4941825" y="851037"/>
            <a:ext cx="793504" cy="7894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pic>
        <p:nvPicPr>
          <p:cNvPr descr="Screen Shot 2015-11-20 at 9.47.21 AM.png" id="463" name="Shape 463"/>
          <p:cNvPicPr preferRelativeResize="0"/>
          <p:nvPr/>
        </p:nvPicPr>
        <p:blipFill rotWithShape="1">
          <a:blip r:embed="rId3">
            <a:alphaModFix/>
          </a:blip>
          <a:srcRect b="0" l="4413" r="4404" t="0"/>
          <a:stretch/>
        </p:blipFill>
        <p:spPr>
          <a:xfrm>
            <a:off x="0" y="0"/>
            <a:ext cx="9144000" cy="5143503"/>
          </a:xfrm>
          <a:prstGeom prst="rect">
            <a:avLst/>
          </a:prstGeom>
          <a:noFill/>
          <a:ln>
            <a:noFill/>
          </a:ln>
        </p:spPr>
      </p:pic>
      <p:sp>
        <p:nvSpPr>
          <p:cNvPr id="464" name="Shape 464"/>
          <p:cNvSpPr txBox="1"/>
          <p:nvPr>
            <p:ph type="title"/>
          </p:nvPr>
        </p:nvSpPr>
        <p:spPr>
          <a:xfrm>
            <a:off x="283103" y="712140"/>
            <a:ext cx="6244200" cy="3835500"/>
          </a:xfrm>
          <a:prstGeom prst="rect">
            <a:avLst/>
          </a:prstGeom>
        </p:spPr>
        <p:txBody>
          <a:bodyPr anchorCtr="0" anchor="t" bIns="91425" lIns="91425" rIns="91425" tIns="91425">
            <a:noAutofit/>
          </a:bodyPr>
          <a:lstStyle/>
          <a:p>
            <a:pPr lvl="0">
              <a:spcBef>
                <a:spcPts val="0"/>
              </a:spcBef>
              <a:buNone/>
            </a:pPr>
            <a:r>
              <a:rPr lang="en"/>
              <a:t>Problem :</a:t>
            </a:r>
          </a:p>
          <a:p>
            <a:pPr lvl="0">
              <a:spcBef>
                <a:spcPts val="0"/>
              </a:spcBef>
              <a:buNone/>
            </a:pPr>
            <a:r>
              <a:rPr lang="en"/>
              <a:t>How to search for the best products at the cheapest price &amp; be certain about it.</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53535"/>
        </a:solidFill>
      </p:bgPr>
    </p:bg>
    <p:spTree>
      <p:nvGrpSpPr>
        <p:cNvPr id="468" name="Shape 468"/>
        <p:cNvGrpSpPr/>
        <p:nvPr/>
      </p:nvGrpSpPr>
      <p:grpSpPr>
        <a:xfrm>
          <a:off x="0" y="0"/>
          <a:ext cx="0" cy="0"/>
          <a:chOff x="0" y="0"/>
          <a:chExt cx="0" cy="0"/>
        </a:xfrm>
      </p:grpSpPr>
      <p:sp>
        <p:nvSpPr>
          <p:cNvPr id="469" name="Shape 469"/>
          <p:cNvSpPr txBox="1"/>
          <p:nvPr/>
        </p:nvSpPr>
        <p:spPr>
          <a:xfrm>
            <a:off x="0" y="1692900"/>
            <a:ext cx="9144000" cy="533100"/>
          </a:xfrm>
          <a:prstGeom prst="rect">
            <a:avLst/>
          </a:prstGeom>
          <a:noFill/>
          <a:ln>
            <a:noFill/>
          </a:ln>
        </p:spPr>
        <p:txBody>
          <a:bodyPr anchorCtr="0" anchor="t" bIns="91425" lIns="91425" rIns="91425" tIns="91425">
            <a:noAutofit/>
          </a:bodyPr>
          <a:lstStyle/>
          <a:p>
            <a:pPr lvl="0" algn="ctr">
              <a:spcBef>
                <a:spcPts val="0"/>
              </a:spcBef>
              <a:buNone/>
            </a:pPr>
            <a:r>
              <a:rPr b="1" lang="en" sz="2400">
                <a:solidFill>
                  <a:srgbClr val="FFFFFF"/>
                </a:solidFill>
              </a:rPr>
              <a:t>PRESENTING</a:t>
            </a:r>
          </a:p>
          <a:p>
            <a:pPr lvl="0" algn="ctr">
              <a:spcBef>
                <a:spcPts val="0"/>
              </a:spcBef>
              <a:buNone/>
            </a:pPr>
            <a:r>
              <a:t/>
            </a:r>
            <a:endParaRPr b="1">
              <a:solidFill>
                <a:schemeClr val="dk1"/>
              </a:solidFill>
            </a:endParaRPr>
          </a:p>
        </p:txBody>
      </p:sp>
      <p:sp>
        <p:nvSpPr>
          <p:cNvPr id="470" name="Shape 470"/>
          <p:cNvSpPr txBox="1"/>
          <p:nvPr/>
        </p:nvSpPr>
        <p:spPr>
          <a:xfrm>
            <a:off x="0" y="2056750"/>
            <a:ext cx="9144000" cy="813900"/>
          </a:xfrm>
          <a:prstGeom prst="rect">
            <a:avLst/>
          </a:prstGeom>
          <a:noFill/>
          <a:ln>
            <a:noFill/>
          </a:ln>
        </p:spPr>
        <p:txBody>
          <a:bodyPr anchorCtr="0" anchor="t" bIns="91425" lIns="91425" rIns="91425" tIns="91425">
            <a:noAutofit/>
          </a:bodyPr>
          <a:lstStyle/>
          <a:p>
            <a:pPr lvl="0" rtl="0" algn="ctr">
              <a:spcBef>
                <a:spcPts val="0"/>
              </a:spcBef>
              <a:buNone/>
            </a:pPr>
            <a:r>
              <a:rPr b="1" lang="en" sz="4800">
                <a:solidFill>
                  <a:schemeClr val="dk1"/>
                </a:solidFill>
              </a:rPr>
              <a:t>SOCIAL CART</a:t>
            </a:r>
          </a:p>
          <a:p>
            <a:pPr lvl="0" rtl="0" algn="ctr">
              <a:spcBef>
                <a:spcPts val="0"/>
              </a:spcBef>
              <a:buNone/>
            </a:pPr>
            <a:r>
              <a:t/>
            </a:r>
            <a:endParaRPr/>
          </a:p>
        </p:txBody>
      </p:sp>
      <p:sp>
        <p:nvSpPr>
          <p:cNvPr id="471" name="Shape 471"/>
          <p:cNvSpPr txBox="1"/>
          <p:nvPr/>
        </p:nvSpPr>
        <p:spPr>
          <a:xfrm>
            <a:off x="3054400" y="2690175"/>
            <a:ext cx="1217400" cy="432300"/>
          </a:xfrm>
          <a:prstGeom prst="rect">
            <a:avLst/>
          </a:prstGeom>
          <a:noFill/>
          <a:ln>
            <a:noFill/>
          </a:ln>
        </p:spPr>
        <p:txBody>
          <a:bodyPr anchorCtr="0" anchor="t" bIns="91425" lIns="91425" rIns="91425" tIns="91425">
            <a:noAutofit/>
          </a:bodyPr>
          <a:lstStyle/>
          <a:p>
            <a:pPr lvl="0" rtl="0" algn="ctr">
              <a:spcBef>
                <a:spcPts val="0"/>
              </a:spcBef>
              <a:buNone/>
            </a:pPr>
            <a:r>
              <a:rPr b="1" lang="en">
                <a:solidFill>
                  <a:schemeClr val="dk1"/>
                </a:solidFill>
              </a:rPr>
              <a:t>Converse. </a:t>
            </a:r>
          </a:p>
        </p:txBody>
      </p:sp>
      <p:sp>
        <p:nvSpPr>
          <p:cNvPr id="472" name="Shape 472"/>
          <p:cNvSpPr txBox="1"/>
          <p:nvPr/>
        </p:nvSpPr>
        <p:spPr>
          <a:xfrm>
            <a:off x="3920100" y="2690175"/>
            <a:ext cx="1303800" cy="432300"/>
          </a:xfrm>
          <a:prstGeom prst="rect">
            <a:avLst/>
          </a:prstGeom>
          <a:noFill/>
          <a:ln>
            <a:noFill/>
          </a:ln>
        </p:spPr>
        <p:txBody>
          <a:bodyPr anchorCtr="0" anchor="t" bIns="91425" lIns="91425" rIns="91425" tIns="91425">
            <a:noAutofit/>
          </a:bodyPr>
          <a:lstStyle/>
          <a:p>
            <a:pPr lvl="0" rtl="0" algn="ctr">
              <a:spcBef>
                <a:spcPts val="0"/>
              </a:spcBef>
              <a:buNone/>
            </a:pPr>
            <a:r>
              <a:rPr b="1" lang="en">
                <a:solidFill>
                  <a:schemeClr val="dk1"/>
                </a:solidFill>
              </a:rPr>
              <a:t>Compare. </a:t>
            </a:r>
          </a:p>
        </p:txBody>
      </p:sp>
      <p:sp>
        <p:nvSpPr>
          <p:cNvPr id="473" name="Shape 473"/>
          <p:cNvSpPr txBox="1"/>
          <p:nvPr/>
        </p:nvSpPr>
        <p:spPr>
          <a:xfrm>
            <a:off x="4948675" y="2690175"/>
            <a:ext cx="1087800" cy="345900"/>
          </a:xfrm>
          <a:prstGeom prst="rect">
            <a:avLst/>
          </a:prstGeom>
          <a:noFill/>
          <a:ln>
            <a:noFill/>
          </a:ln>
        </p:spPr>
        <p:txBody>
          <a:bodyPr anchorCtr="0" anchor="t" bIns="91425" lIns="91425" rIns="91425" tIns="91425">
            <a:noAutofit/>
          </a:bodyPr>
          <a:lstStyle/>
          <a:p>
            <a:pPr lvl="0" rtl="0" algn="ctr">
              <a:spcBef>
                <a:spcPts val="0"/>
              </a:spcBef>
              <a:buNone/>
            </a:pPr>
            <a:r>
              <a:rPr b="1" lang="en">
                <a:solidFill>
                  <a:schemeClr val="dk1"/>
                </a:solidFill>
              </a:rPr>
              <a:t>Checkout.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200"/>
                                        <p:tgtEl>
                                          <p:spTgt spid="469"/>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200"/>
                                        <p:tgtEl>
                                          <p:spTgt spid="470"/>
                                        </p:tgtEl>
                                      </p:cBhvr>
                                    </p:animEffect>
                                  </p:childTnLst>
                                </p:cTn>
                              </p:par>
                            </p:childTnLst>
                          </p:cTn>
                        </p:par>
                        <p:par>
                          <p:cTn fill="hold">
                            <p:stCondLst>
                              <p:cond delay="2400"/>
                            </p:stCondLst>
                            <p:childTnLst>
                              <p:par>
                                <p:cTn fill="hold" nodeType="after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700"/>
                                        <p:tgtEl>
                                          <p:spTgt spid="471"/>
                                        </p:tgtEl>
                                      </p:cBhvr>
                                    </p:animEffect>
                                  </p:childTnLst>
                                </p:cTn>
                              </p:par>
                            </p:childTnLst>
                          </p:cTn>
                        </p:par>
                        <p:par>
                          <p:cTn fill="hold">
                            <p:stCondLst>
                              <p:cond delay="4100"/>
                            </p:stCondLst>
                            <p:childTnLst>
                              <p:par>
                                <p:cTn fill="hold" nodeType="after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700"/>
                                        <p:tgtEl>
                                          <p:spTgt spid="472"/>
                                        </p:tgtEl>
                                      </p:cBhvr>
                                    </p:animEffect>
                                  </p:childTnLst>
                                </p:cTn>
                              </p:par>
                            </p:childTnLst>
                          </p:cTn>
                        </p:par>
                        <p:par>
                          <p:cTn fill="hold">
                            <p:stCondLst>
                              <p:cond delay="5800"/>
                            </p:stCondLst>
                            <p:childTnLst>
                              <p:par>
                                <p:cTn fill="hold" nodeType="after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700"/>
                                        <p:tgtEl>
                                          <p:spTgt spid="4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