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81d41c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81d41c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81d41c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81d41c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81d41c0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81d41c0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81d41c0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81d41c0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e81d41c0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e81d41c0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81d41c0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81d41c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81d41c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81d41c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773000" y="1712925"/>
            <a:ext cx="54918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InsightUBE</a:t>
            </a:r>
            <a:endParaRPr b="1" sz="5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498900" y="258275"/>
            <a:ext cx="443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</a:t>
            </a:r>
            <a:endParaRPr b="1" sz="3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49450" y="1648350"/>
            <a:ext cx="61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Develop an AI-based video analysis tool that can help YouTubers optimize their video content for higher engagement and more views</a:t>
            </a:r>
            <a:endParaRPr sz="20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498900" y="258275"/>
            <a:ext cx="293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Objective</a:t>
            </a:r>
            <a:endParaRPr b="1" sz="3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06625" y="1582775"/>
            <a:ext cx="5551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The objective is to create a solution that can help YouTubers grow their audience and improve their content quality. </a:t>
            </a:r>
            <a:endParaRPr sz="19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498900" y="147900"/>
            <a:ext cx="293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Dashboard</a:t>
            </a:r>
            <a:endParaRPr b="1" sz="3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25" y="876375"/>
            <a:ext cx="7417224" cy="41147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4260"/>
          <a:stretch/>
        </p:blipFill>
        <p:spPr>
          <a:xfrm>
            <a:off x="451750" y="1185400"/>
            <a:ext cx="8395000" cy="37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96250" y="313475"/>
            <a:ext cx="305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Landing Page</a:t>
            </a:r>
            <a:endParaRPr b="1" sz="3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13" y="1351000"/>
            <a:ext cx="7869774" cy="3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50" y="854300"/>
            <a:ext cx="7858700" cy="36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75" y="501100"/>
            <a:ext cx="7838051" cy="41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