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d63fee3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d63fee3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fd63fee3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fd63fee3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d63fee3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d63fee3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fd63fee3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fd63fee3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fd63fee3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fd63fee3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fd63fee3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fd63fee3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fd63fee3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fd63fee3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ishabhjohri/Behavioral-Analysis---screen-time-and-health/tree/main/Review%2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6675" y="450750"/>
            <a:ext cx="7843800" cy="8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80"/>
              <a:t>CSE3053-Big Data Analytics </a:t>
            </a:r>
            <a:endParaRPr sz="45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6675" y="1833075"/>
            <a:ext cx="8585700" cy="25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Review-1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: Behavioral Analysis - screen time and health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(Analysis of Screen time based on lifestyle during pandemic)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Rishabh Johri (19BDS0021)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Kotha Brinda Vivek (19BDS0070)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Saranya Sarkar (19BDS0074)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Collect relevant data by means of an online survey to find interesting association rules and correlations regarding screen time (social media content consumption , binge watching , video gaming ,online work or study, etc)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constraints about selection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 Age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Sex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 B.M.I ( calculated using Height and Weight (which will be collected while surveying) , which will be further used for classifying the individual as under weight ,normal, over-weight , obese)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 Job / Educational qualification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5) Exercise and workout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6) Hobby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86675" y="42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(continued…)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6) Necessary Screen Time: Screen time on work related(professional) activities   (online classes , projects , etc)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7) Productive Screen Time: Time spent on personal but useful and rather important activities ( self study , necessary online shopping, net banking for paying bills,etc)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8) Leisurely / Unproductive Screen Time: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-&gt; Time spent on social media -&gt; Time spent on video games -&gt; Time spent on online shopping -&gt; Time spent on streaming and binge watching -&gt; E-books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Each of the continuous variable would be converted into categorical variable and then unsupervised learning algorithms or associative rule mining algorithms ( frequent pattern mining algorithms) would be used to identify interesting patterns. Interestingness measure used : Support and confidence ( although not sure about it at this stage)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research papers: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52">
                <a:solidFill>
                  <a:srgbClr val="77777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lang="en" sz="2102">
                <a:solidFill>
                  <a:srgbClr val="505050"/>
                </a:solidFill>
                <a:latin typeface="Georgia"/>
                <a:ea typeface="Georgia"/>
                <a:cs typeface="Georgia"/>
                <a:sym typeface="Georgia"/>
              </a:rPr>
              <a:t>Associations of physical activity and screen-time on health related quality of life in adults</a:t>
            </a:r>
            <a:endParaRPr sz="2102">
              <a:solidFill>
                <a:srgbClr val="50505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2">
                <a:solidFill>
                  <a:srgbClr val="505050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" sz="2102">
                <a:solidFill>
                  <a:srgbClr val="505050"/>
                </a:solidFill>
              </a:rPr>
              <a:t> Authors : Cally A.Daviesa , Corneel Vandelanotte , Mitch J.Duncan  , Jannique G.Z. , Van Uffelen</a:t>
            </a:r>
            <a:endParaRPr sz="2102">
              <a:solidFill>
                <a:srgbClr val="50505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2"/>
              <a:t>2)</a:t>
            </a:r>
            <a:r>
              <a:rPr lang="en" sz="2452">
                <a:solidFill>
                  <a:srgbClr val="777777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Screen time among Canadian adults: A profile</a:t>
            </a:r>
            <a:endParaRPr sz="2452">
              <a:solidFill>
                <a:srgbClr val="777777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52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Shields, Margot; Tremblay, Mark S.Health Reports Vol. 19, Iss. 2,  (Jun 2008): 31-43.</a:t>
            </a:r>
            <a:endParaRPr sz="1952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2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3) </a:t>
            </a:r>
            <a:r>
              <a:rPr lang="en" sz="2102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7th International Conference on Communication, Computing and Virtualization 2016  </a:t>
            </a:r>
            <a:endParaRPr sz="2102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2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Performing Customer Behavior Analysis using Big Data Analytics</a:t>
            </a:r>
            <a:endParaRPr sz="2102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2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Anindita A Khade Assistant Professor, SIESGST NERUL,India</a:t>
            </a:r>
            <a:endParaRPr sz="2102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2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4) Big Data Analytics in Association Rule Mining  : Mahtab SHAHIN, Sijo Arakkal Peious</a:t>
            </a:r>
            <a:endParaRPr sz="2102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2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5) </a:t>
            </a:r>
            <a:r>
              <a:rPr lang="en" sz="2170">
                <a:solidFill>
                  <a:srgbClr val="333333"/>
                </a:solidFill>
                <a:highlight>
                  <a:srgbClr val="FFFFFF"/>
                </a:highlight>
              </a:rPr>
              <a:t>Correlation Analysis of Big Data to Support Machine Learning : </a:t>
            </a:r>
            <a:r>
              <a:rPr lang="en" sz="1713">
                <a:solidFill>
                  <a:srgbClr val="333333"/>
                </a:solidFill>
                <a:highlight>
                  <a:srgbClr val="FFFFFF"/>
                </a:highlight>
              </a:rPr>
              <a:t>Rajiv Pandey; Manoj Dhoundiyal; Amrendra Kumar</a:t>
            </a:r>
            <a:endParaRPr sz="2534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these papers: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https://github.com/rishabhjohri/Behavioral-Analysis---screen-time-and-health/tree/main/Review%201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