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7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Managing Cloud Costs with Cloud Billing and Budgets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Focus: Cloud Billing, IAM, Monitoring, and </a:t>
            </a:r>
            <a:r>
              <a:rPr dirty="0" err="1"/>
              <a:t>BigQuery</a:t>
            </a:r>
            <a:r>
              <a:rPr dirty="0"/>
              <a:t> Export</a:t>
            </a:r>
            <a:endParaRPr lang="en-IN" dirty="0"/>
          </a:p>
          <a:p>
            <a:endParaRPr lang="en-IN" dirty="0"/>
          </a:p>
          <a:p>
            <a:r>
              <a:rPr lang="en-IN" dirty="0"/>
              <a:t>By : Rishabh Johri (rjohri@deloitte.com)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Enable detailed billing exports early.</a:t>
            </a:r>
          </a:p>
          <a:p>
            <a:r>
              <a:t>Use labels for resource cost attribution.</a:t>
            </a:r>
          </a:p>
          <a:p>
            <a:r>
              <a:t>Review idle resources and apply sustained use discounts.</a:t>
            </a:r>
          </a:p>
          <a:p>
            <a:r>
              <a:t>Continuously monitor and adjust budgets.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Cloud Cost Management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/>
              <a:t>Cloud costs can rise rapidly due to on-demand scalability.</a:t>
            </a:r>
          </a:p>
          <a:p>
            <a:r>
              <a:rPr sz="1400" dirty="0"/>
              <a:t>Untracked idle resources and lack of visibility cause overruns.</a:t>
            </a:r>
          </a:p>
          <a:p>
            <a:r>
              <a:rPr sz="1400" dirty="0"/>
              <a:t>Essential for financial control and cost optimization.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3996A-146C-F9C2-1483-A380DAC6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2" y="2993123"/>
            <a:ext cx="4043388" cy="30838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Billing &amp; Cost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/>
              <a:t>Billing accounts link projects and track resource usage.</a:t>
            </a:r>
          </a:p>
          <a:p>
            <a:r>
              <a:rPr sz="1400" dirty="0"/>
              <a:t>Costs include compute, storage, networking, and APIs.</a:t>
            </a:r>
          </a:p>
          <a:p>
            <a:r>
              <a:rPr sz="1400" dirty="0"/>
              <a:t>Discounts: committed use, sustained use, and custom pricing.</a:t>
            </a:r>
            <a:endParaRPr lang="en-IN" sz="1400" dirty="0"/>
          </a:p>
          <a:p>
            <a:pPr marL="0" indent="0">
              <a:buNone/>
            </a:pPr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297A2-FEAD-4627-81D2-8B8C929A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66" y="3023367"/>
            <a:ext cx="3614346" cy="3559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IAM &amp; Cost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Assign least privilege roles like Billing Admin or Viewer.</a:t>
            </a:r>
          </a:p>
          <a:p>
            <a:r>
              <a:t>Separate operational access from financial access.</a:t>
            </a:r>
          </a:p>
          <a:p>
            <a:r>
              <a:t>Use labels/tags to map costs to departments or teams.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Monitoring, Metrics &amp;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Set up cost metrics and usage dashboards.</a:t>
            </a:r>
          </a:p>
          <a:p>
            <a:r>
              <a:t>Configure alerts for 50%, 80%, and 100% thresholds.</a:t>
            </a:r>
          </a:p>
          <a:p>
            <a:r>
              <a:t>Integrate alerts with email, Slack, or Cloud Monitoring.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Creating Budgets and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/>
              <a:t>Budgets track actual vs forecasted spend.</a:t>
            </a:r>
          </a:p>
          <a:p>
            <a:r>
              <a:rPr sz="1400" dirty="0"/>
              <a:t>Threshold alerts notify when nearing limits.</a:t>
            </a:r>
          </a:p>
          <a:p>
            <a:r>
              <a:rPr sz="1400" dirty="0"/>
              <a:t>Automate cost-control scripts based on alert triggers.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13227-359C-2E9E-7959-32B050EC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74" y="2998840"/>
            <a:ext cx="5645426" cy="31273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Exporting Billing Data to BigQuery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Enable export in Cloud Billing → BigQuery Dataset.</a:t>
            </a:r>
          </a:p>
          <a:p>
            <a:r>
              <a:t>Detailed line-item cost data available for analysis.</a:t>
            </a:r>
          </a:p>
          <a:p>
            <a:r>
              <a:t>Use BigQuery to run SQL queries on cost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Analyzing Billing Data in BigQuery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Example SQL: Aggregate cost by project or SKU.</a:t>
            </a:r>
          </a:p>
          <a:p>
            <a:r>
              <a:t>Integrate with Looker Studio for visualization.</a:t>
            </a:r>
          </a:p>
          <a:p>
            <a:r>
              <a:t>Automate reporting via scheduled queries.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Cost Management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/>
              <a:t>Billing → Export → </a:t>
            </a:r>
            <a:r>
              <a:rPr sz="1400" dirty="0" err="1"/>
              <a:t>BigQuery</a:t>
            </a:r>
            <a:r>
              <a:rPr sz="1400" dirty="0"/>
              <a:t> → Visualization → Action Loop</a:t>
            </a:r>
          </a:p>
          <a:p>
            <a:r>
              <a:rPr sz="1400" dirty="0"/>
              <a:t>Combines IAM, Monitoring, and Budgets for governance.</a:t>
            </a:r>
            <a:endParaRPr lang="en-IN" sz="1400" dirty="0"/>
          </a:p>
          <a:p>
            <a:pPr marL="0" indent="0">
              <a:buNone/>
            </a:pPr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E30B6-F4AA-73D8-7EEE-ECFA6EAB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2736912"/>
            <a:ext cx="6241774" cy="32186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312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Managing Cloud Costs with Cloud Billing and Budgets</vt:lpstr>
      <vt:lpstr>Why Cloud Cost Management Matters</vt:lpstr>
      <vt:lpstr>Cloud Billing &amp; Cost Structure</vt:lpstr>
      <vt:lpstr>IAM &amp; Cost Governance</vt:lpstr>
      <vt:lpstr>Monitoring, Metrics &amp; Alerts</vt:lpstr>
      <vt:lpstr>Creating Budgets and Alerts</vt:lpstr>
      <vt:lpstr>Exporting Billing Data to BigQuery</vt:lpstr>
      <vt:lpstr>Analyzing Billing Data in BigQuery</vt:lpstr>
      <vt:lpstr>Cloud Cost Management Flow</vt:lpstr>
      <vt:lpstr>Best Practices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Rishabh Johri</cp:lastModifiedBy>
  <cp:revision>2</cp:revision>
  <dcterms:created xsi:type="dcterms:W3CDTF">2013-01-27T09:14:16Z</dcterms:created>
  <dcterms:modified xsi:type="dcterms:W3CDTF">2025-10-09T13:17:31Z</dcterms:modified>
  <cp:category/>
</cp:coreProperties>
</file>