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Project Strategy: Checkpoint 1 &amp; Full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Team Task Plan | Timeline | Deliverables | Tools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Team A1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83A9BD-272C-4BD5-2925-1EEC99BF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1" y="0"/>
            <a:ext cx="298251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1B8E3-2F1E-1DC3-6505-E357ADD6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49" y="0"/>
            <a:ext cx="3768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Team Task Distribution – Checkpoint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Python Team (A &amp; B):</a:t>
            </a:r>
          </a:p>
          <a:p>
            <a:r>
              <a:rPr dirty="0"/>
              <a:t>- Data Cleaning, EDA, Class Imbalance</a:t>
            </a:r>
          </a:p>
          <a:p>
            <a:r>
              <a:rPr dirty="0"/>
              <a:t>- Feature Importance &amp; HTML Export</a:t>
            </a:r>
          </a:p>
          <a:p>
            <a:r>
              <a:rPr dirty="0"/>
              <a:t>- Prepare half of the presentation</a:t>
            </a:r>
          </a:p>
          <a:p>
            <a:endParaRPr dirty="0"/>
          </a:p>
          <a:p>
            <a:r>
              <a:rPr dirty="0"/>
              <a:t>SQL Team (C &amp; D):</a:t>
            </a:r>
          </a:p>
          <a:p>
            <a:r>
              <a:rPr dirty="0"/>
              <a:t>- ER Diagram, Table Creation, SQL Queries</a:t>
            </a:r>
          </a:p>
          <a:p>
            <a:r>
              <a:rPr dirty="0"/>
              <a:t>- Word Document with screenshots</a:t>
            </a:r>
          </a:p>
          <a:p>
            <a:r>
              <a:rPr dirty="0"/>
              <a:t>- Prepare half of the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Roadmap – Checkpoint 1 Strategy &amp; Deliverables</a:t>
            </a:r>
          </a:p>
        </p:txBody>
      </p:sp>
      <p:pic>
        <p:nvPicPr>
          <p:cNvPr id="3" name="Picture 2" descr="gantt_checkpo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A2AD9-DAAA-8D38-5CFD-D5318D40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9955"/>
            <a:ext cx="9144000" cy="1918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Capstone Full Roadmap (Checkpoints 1–4)</a:t>
            </a:r>
          </a:p>
        </p:txBody>
      </p:sp>
      <p:pic>
        <p:nvPicPr>
          <p:cNvPr id="3" name="Picture 2" descr="gantt_checkpo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ABF10-EDE5-373E-A88A-A3BAA48E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347"/>
            <a:ext cx="9144000" cy="22293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Gantt Chart – Checkpoint 1 Task Timeline</a:t>
            </a:r>
          </a:p>
        </p:txBody>
      </p:sp>
      <p:pic>
        <p:nvPicPr>
          <p:cNvPr id="3" name="Picture 2" descr="gantt_checkpoi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122E8-12C0-CD1E-DD6B-5CDEB89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6894"/>
            <a:ext cx="9144000" cy="53042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All tasks clearly divided among 4 members</a:t>
            </a:r>
          </a:p>
          <a:p>
            <a:r>
              <a:rPr dirty="0"/>
              <a:t> Parallel work on Python and SQL</a:t>
            </a:r>
          </a:p>
          <a:p>
            <a:r>
              <a:rPr dirty="0"/>
              <a:t> Deliverables: </a:t>
            </a:r>
            <a:r>
              <a:rPr lang="en-IN" dirty="0"/>
              <a:t>Code(</a:t>
            </a:r>
            <a:r>
              <a:rPr lang="en-IN" dirty="0" err="1"/>
              <a:t>sql,python</a:t>
            </a:r>
            <a:r>
              <a:rPr lang="en-IN" dirty="0"/>
              <a:t>),working model for demo</a:t>
            </a:r>
            <a:r>
              <a:rPr dirty="0"/>
              <a:t>, Word Doc, PPT</a:t>
            </a:r>
          </a:p>
          <a:p>
            <a:r>
              <a:rPr dirty="0"/>
              <a:t>Final Submission for Checkpoint 1: August 26</a:t>
            </a:r>
          </a:p>
          <a:p>
            <a:r>
              <a:rPr dirty="0"/>
              <a:t>Future Checkpoints: Power BI, Big Data, ML, Cloud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0FFD-E64D-447E-3D4D-2B006B46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3283-1FB0-1AC2-1F33-F0CC8BF7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Context:</a:t>
            </a:r>
            <a:br>
              <a:rPr lang="en-US" dirty="0"/>
            </a:br>
            <a:r>
              <a:rPr lang="en-US" sz="1800" dirty="0"/>
              <a:t>XYZ is a fast-growing car insurance startup known for a high claim settlement ratio. The startup wants to </a:t>
            </a:r>
            <a:r>
              <a:rPr lang="en-US" sz="1800" b="1" dirty="0"/>
              <a:t>optimize costs</a:t>
            </a:r>
            <a:r>
              <a:rPr lang="en-US" sz="1800" dirty="0"/>
              <a:t> by identifying </a:t>
            </a:r>
            <a:r>
              <a:rPr lang="en-US" sz="1800" b="1" dirty="0"/>
              <a:t>policyholders who are more likely to file a claim</a:t>
            </a:r>
            <a:r>
              <a:rPr lang="en-US" sz="1800" dirty="0"/>
              <a:t> within the next 6 months. This enables proactive risk management and better pricing strategies.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1548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7101-DB98-B199-4140-C0BD7B98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Challenges: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E4D66C-E62C-77D2-C52A-EBF3416BD3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Claims: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which policyholders are high-risk.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Understanding &amp; Preparation: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to understand what features are available and how they influence claim likelihood.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create and compare ML models to predict claim probability.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Complexity: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 of numerical, categorical, and boolean features across two domains: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Policyholder details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features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8F7D-2027-6D2D-AC54-70AA4F3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we aim to derive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00C1-5510-6876-4443-5F4060BB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From Policy Features: </a:t>
            </a:r>
          </a:p>
          <a:p>
            <a:pPr marL="0" indent="0">
              <a:buNone/>
            </a:pPr>
            <a:r>
              <a:rPr lang="en-US" sz="1800" dirty="0"/>
              <a:t>Is age of the policyholder or age of the car influencing claim likelihood?</a:t>
            </a:r>
          </a:p>
          <a:p>
            <a:pPr marL="0" indent="0">
              <a:buNone/>
            </a:pPr>
            <a:r>
              <a:rPr lang="en-US" sz="1800" dirty="0"/>
              <a:t>Does population density or policy tenure show any correlation with claim rates?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Car Features:</a:t>
            </a:r>
          </a:p>
          <a:p>
            <a:pPr marL="0" indent="0">
              <a:buNone/>
            </a:pPr>
            <a:r>
              <a:rPr lang="en-US" sz="1800" dirty="0"/>
              <a:t>Do safety features (like airbags, ESC, NCAP rating) reduce claim chances?</a:t>
            </a:r>
          </a:p>
          <a:p>
            <a:pPr marL="0" indent="0">
              <a:buNone/>
            </a:pPr>
            <a:r>
              <a:rPr lang="en-US" sz="1800" dirty="0"/>
              <a:t>Are claims more common with certain makes, models, or segments?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 Quality:</a:t>
            </a:r>
          </a:p>
          <a:p>
            <a:pPr marL="0" indent="0">
              <a:buNone/>
            </a:pPr>
            <a:r>
              <a:rPr lang="en-US" sz="1800" dirty="0"/>
              <a:t>Is the dataset balanced in terms of the </a:t>
            </a:r>
            <a:r>
              <a:rPr lang="en-US" sz="1800" dirty="0" err="1"/>
              <a:t>is_claim</a:t>
            </a:r>
            <a:r>
              <a:rPr lang="en-US" sz="1800" dirty="0"/>
              <a:t> class?</a:t>
            </a:r>
          </a:p>
          <a:p>
            <a:pPr marL="0" indent="0">
              <a:buNone/>
            </a:pPr>
            <a:r>
              <a:rPr lang="en-US" sz="1800" dirty="0"/>
              <a:t>Are there duplicate </a:t>
            </a:r>
            <a:r>
              <a:rPr lang="en-US" sz="1800" dirty="0" err="1"/>
              <a:t>records?Are</a:t>
            </a:r>
            <a:r>
              <a:rPr lang="en-US" sz="1800" dirty="0"/>
              <a:t> there missing values, or incorrect datatypes?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6890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377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Capstone Project Strategy: Checkpoint 1 &amp; Full Roadmap</vt:lpstr>
      <vt:lpstr>Team Task Distribution – Checkpoint 1</vt:lpstr>
      <vt:lpstr>Roadmap – Checkpoint 1 Strategy &amp; Deliverables</vt:lpstr>
      <vt:lpstr>Capstone Full Roadmap (Checkpoints 1–4)</vt:lpstr>
      <vt:lpstr>Gantt Chart – Checkpoint 1 Task Timeline</vt:lpstr>
      <vt:lpstr>Summary &amp; Next Steps</vt:lpstr>
      <vt:lpstr>Problem Statement Summary</vt:lpstr>
      <vt:lpstr>Key Challenges:</vt:lpstr>
      <vt:lpstr>Insights we aim to derive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Rishabh Johri</cp:lastModifiedBy>
  <cp:revision>3</cp:revision>
  <dcterms:created xsi:type="dcterms:W3CDTF">2013-01-27T09:14:16Z</dcterms:created>
  <dcterms:modified xsi:type="dcterms:W3CDTF">2025-08-22T07:18:45Z</dcterms:modified>
  <cp:category/>
</cp:coreProperties>
</file>