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3600" b="1" dirty="0" smtClean="0"/>
              <a:t>Major Project Review (Phase-1)</a:t>
            </a:r>
            <a:br>
              <a:rPr lang="en-US" sz="36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i="1" dirty="0" smtClean="0"/>
              <a:t>On Topic</a:t>
            </a:r>
            <a:r>
              <a:rPr lang="en-US" sz="2800" i="1" dirty="0" smtClean="0"/>
              <a:t> 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b="1" dirty="0" smtClean="0"/>
              <a:t>STUDENT ATTENDANCE MANAGEMENT SYSTEM </a:t>
            </a:r>
            <a:r>
              <a:rPr lang="en-US" sz="2800" b="1" dirty="0" smtClean="0"/>
              <a:t>USING FACE </a:t>
            </a:r>
            <a:r>
              <a:rPr lang="en-US" sz="2800" b="1" dirty="0" smtClean="0"/>
              <a:t>RECOGNITION”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4953000"/>
            <a:ext cx="3810000" cy="1752600"/>
          </a:xfrm>
        </p:spPr>
        <p:txBody>
          <a:bodyPr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GB" sz="2400" i="1" dirty="0" smtClean="0">
                <a:solidFill>
                  <a:schemeClr val="tx1"/>
                </a:solidFill>
              </a:rPr>
              <a:t>Presented By-</a:t>
            </a:r>
            <a:endParaRPr lang="en-US" sz="2400" i="1" dirty="0" smtClean="0">
              <a:solidFill>
                <a:schemeClr val="tx1"/>
              </a:solidFill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StudentName1 (Roll No</a:t>
            </a:r>
            <a:r>
              <a:rPr lang="en-US" sz="2400" dirty="0" smtClean="0">
                <a:solidFill>
                  <a:schemeClr val="tx1"/>
                </a:solidFill>
              </a:rPr>
              <a:t>.)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StudentName2 (Roll No</a:t>
            </a:r>
            <a:r>
              <a:rPr lang="en-US" sz="2400" dirty="0" smtClean="0">
                <a:solidFill>
                  <a:schemeClr val="tx1"/>
                </a:solidFill>
              </a:rPr>
              <a:t>.)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StudentName3 (Roll No</a:t>
            </a:r>
            <a:r>
              <a:rPr lang="en-US" sz="2400" dirty="0" smtClean="0">
                <a:solidFill>
                  <a:schemeClr val="tx1"/>
                </a:solidFill>
              </a:rPr>
              <a:t>.)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19800" y="5486400"/>
            <a:ext cx="30989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Under the Guidance of </a:t>
            </a:r>
          </a:p>
          <a:p>
            <a:r>
              <a:rPr lang="en-US" sz="2400" dirty="0" smtClean="0"/>
              <a:t>        [Guide Name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pic>
        <p:nvPicPr>
          <p:cNvPr id="6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3429000"/>
            <a:ext cx="1676400" cy="152400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 / Background Research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Methodology/Approach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Tools and Technologies Used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Expected Outcomes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6200"/>
            <a:ext cx="1524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