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6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AB24-A5A8-4706-8CF4-467D3F3CC0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4D22D0-E2CD-400F-BCDA-66634EBE61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A30911-1510-4BD4-A488-CB0ED5E7CCDD}"/>
              </a:ext>
            </a:extLst>
          </p:cNvPr>
          <p:cNvSpPr>
            <a:spLocks noGrp="1"/>
          </p:cNvSpPr>
          <p:nvPr>
            <p:ph type="dt" sz="half" idx="10"/>
          </p:nvPr>
        </p:nvSpPr>
        <p:spPr/>
        <p:txBody>
          <a:bodyPr/>
          <a:lstStyle/>
          <a:p>
            <a:fld id="{193FB15F-4DAA-47F6-A130-CB1C12225560}" type="datetimeFigureOut">
              <a:rPr lang="en-US" smtClean="0"/>
              <a:t>2/7/2023</a:t>
            </a:fld>
            <a:endParaRPr lang="en-US"/>
          </a:p>
        </p:txBody>
      </p:sp>
      <p:sp>
        <p:nvSpPr>
          <p:cNvPr id="5" name="Footer Placeholder 4">
            <a:extLst>
              <a:ext uri="{FF2B5EF4-FFF2-40B4-BE49-F238E27FC236}">
                <a16:creationId xmlns:a16="http://schemas.microsoft.com/office/drawing/2014/main" id="{A66850CE-F75A-42DB-AB29-636E34A04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AAD74D-2D87-46C8-9930-5C90A26941B2}"/>
              </a:ext>
            </a:extLst>
          </p:cNvPr>
          <p:cNvSpPr>
            <a:spLocks noGrp="1"/>
          </p:cNvSpPr>
          <p:nvPr>
            <p:ph type="sldNum" sz="quarter" idx="12"/>
          </p:nvPr>
        </p:nvSpPr>
        <p:spPr/>
        <p:txBody>
          <a:bodyPr/>
          <a:lstStyle/>
          <a:p>
            <a:fld id="{0F910275-6802-4BF1-86D7-F6DF3AF7B7E9}" type="slidenum">
              <a:rPr lang="en-US" smtClean="0"/>
              <a:t>‹#›</a:t>
            </a:fld>
            <a:endParaRPr lang="en-US"/>
          </a:p>
        </p:txBody>
      </p:sp>
    </p:spTree>
    <p:extLst>
      <p:ext uri="{BB962C8B-B14F-4D97-AF65-F5344CB8AC3E}">
        <p14:creationId xmlns:p14="http://schemas.microsoft.com/office/powerpoint/2010/main" val="4114397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E1010-1B14-4677-BC35-9322D3F0F9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CCD2D2-AEE1-4C99-9DB3-46F135366C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52C3A4-496A-4DDE-AB04-8CE6B539797C}"/>
              </a:ext>
            </a:extLst>
          </p:cNvPr>
          <p:cNvSpPr>
            <a:spLocks noGrp="1"/>
          </p:cNvSpPr>
          <p:nvPr>
            <p:ph type="dt" sz="half" idx="10"/>
          </p:nvPr>
        </p:nvSpPr>
        <p:spPr/>
        <p:txBody>
          <a:bodyPr/>
          <a:lstStyle/>
          <a:p>
            <a:fld id="{193FB15F-4DAA-47F6-A130-CB1C12225560}" type="datetimeFigureOut">
              <a:rPr lang="en-US" smtClean="0"/>
              <a:t>2/7/2023</a:t>
            </a:fld>
            <a:endParaRPr lang="en-US"/>
          </a:p>
        </p:txBody>
      </p:sp>
      <p:sp>
        <p:nvSpPr>
          <p:cNvPr id="5" name="Footer Placeholder 4">
            <a:extLst>
              <a:ext uri="{FF2B5EF4-FFF2-40B4-BE49-F238E27FC236}">
                <a16:creationId xmlns:a16="http://schemas.microsoft.com/office/drawing/2014/main" id="{9BC9128F-04A4-4D26-9900-D34518FB17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EA1888-C0BE-4E4A-95B1-27AA79FF6853}"/>
              </a:ext>
            </a:extLst>
          </p:cNvPr>
          <p:cNvSpPr>
            <a:spLocks noGrp="1"/>
          </p:cNvSpPr>
          <p:nvPr>
            <p:ph type="sldNum" sz="quarter" idx="12"/>
          </p:nvPr>
        </p:nvSpPr>
        <p:spPr/>
        <p:txBody>
          <a:bodyPr/>
          <a:lstStyle/>
          <a:p>
            <a:fld id="{0F910275-6802-4BF1-86D7-F6DF3AF7B7E9}" type="slidenum">
              <a:rPr lang="en-US" smtClean="0"/>
              <a:t>‹#›</a:t>
            </a:fld>
            <a:endParaRPr lang="en-US"/>
          </a:p>
        </p:txBody>
      </p:sp>
    </p:spTree>
    <p:extLst>
      <p:ext uri="{BB962C8B-B14F-4D97-AF65-F5344CB8AC3E}">
        <p14:creationId xmlns:p14="http://schemas.microsoft.com/office/powerpoint/2010/main" val="924270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DEF7A2-A2D1-40D5-85FA-E74CE5C035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701431-3440-4A28-9A78-CA2A5F638E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B936C7-9AA9-445E-B839-4A26E68E0530}"/>
              </a:ext>
            </a:extLst>
          </p:cNvPr>
          <p:cNvSpPr>
            <a:spLocks noGrp="1"/>
          </p:cNvSpPr>
          <p:nvPr>
            <p:ph type="dt" sz="half" idx="10"/>
          </p:nvPr>
        </p:nvSpPr>
        <p:spPr/>
        <p:txBody>
          <a:bodyPr/>
          <a:lstStyle/>
          <a:p>
            <a:fld id="{193FB15F-4DAA-47F6-A130-CB1C12225560}" type="datetimeFigureOut">
              <a:rPr lang="en-US" smtClean="0"/>
              <a:t>2/7/2023</a:t>
            </a:fld>
            <a:endParaRPr lang="en-US"/>
          </a:p>
        </p:txBody>
      </p:sp>
      <p:sp>
        <p:nvSpPr>
          <p:cNvPr id="5" name="Footer Placeholder 4">
            <a:extLst>
              <a:ext uri="{FF2B5EF4-FFF2-40B4-BE49-F238E27FC236}">
                <a16:creationId xmlns:a16="http://schemas.microsoft.com/office/drawing/2014/main" id="{D2032149-8DC2-4EA4-90E6-5AB541ADB4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737393-E628-4389-B756-05994E82B6F6}"/>
              </a:ext>
            </a:extLst>
          </p:cNvPr>
          <p:cNvSpPr>
            <a:spLocks noGrp="1"/>
          </p:cNvSpPr>
          <p:nvPr>
            <p:ph type="sldNum" sz="quarter" idx="12"/>
          </p:nvPr>
        </p:nvSpPr>
        <p:spPr/>
        <p:txBody>
          <a:bodyPr/>
          <a:lstStyle/>
          <a:p>
            <a:fld id="{0F910275-6802-4BF1-86D7-F6DF3AF7B7E9}" type="slidenum">
              <a:rPr lang="en-US" smtClean="0"/>
              <a:t>‹#›</a:t>
            </a:fld>
            <a:endParaRPr lang="en-US"/>
          </a:p>
        </p:txBody>
      </p:sp>
    </p:spTree>
    <p:extLst>
      <p:ext uri="{BB962C8B-B14F-4D97-AF65-F5344CB8AC3E}">
        <p14:creationId xmlns:p14="http://schemas.microsoft.com/office/powerpoint/2010/main" val="292126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789FD-3C7B-4601-9BF5-BDF79E0447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BC703F-C4A1-4772-A8F5-499E883E0B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FC14DF-2943-4BA3-89EE-B12074AEE1FD}"/>
              </a:ext>
            </a:extLst>
          </p:cNvPr>
          <p:cNvSpPr>
            <a:spLocks noGrp="1"/>
          </p:cNvSpPr>
          <p:nvPr>
            <p:ph type="dt" sz="half" idx="10"/>
          </p:nvPr>
        </p:nvSpPr>
        <p:spPr/>
        <p:txBody>
          <a:bodyPr/>
          <a:lstStyle/>
          <a:p>
            <a:fld id="{193FB15F-4DAA-47F6-A130-CB1C12225560}" type="datetimeFigureOut">
              <a:rPr lang="en-US" smtClean="0"/>
              <a:t>2/7/2023</a:t>
            </a:fld>
            <a:endParaRPr lang="en-US"/>
          </a:p>
        </p:txBody>
      </p:sp>
      <p:sp>
        <p:nvSpPr>
          <p:cNvPr id="5" name="Footer Placeholder 4">
            <a:extLst>
              <a:ext uri="{FF2B5EF4-FFF2-40B4-BE49-F238E27FC236}">
                <a16:creationId xmlns:a16="http://schemas.microsoft.com/office/drawing/2014/main" id="{182624CA-D7E6-4783-8350-D6DBCB1E1A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A2AF86-89FB-46D2-B8A8-9E9B2D7D26B5}"/>
              </a:ext>
            </a:extLst>
          </p:cNvPr>
          <p:cNvSpPr>
            <a:spLocks noGrp="1"/>
          </p:cNvSpPr>
          <p:nvPr>
            <p:ph type="sldNum" sz="quarter" idx="12"/>
          </p:nvPr>
        </p:nvSpPr>
        <p:spPr/>
        <p:txBody>
          <a:bodyPr/>
          <a:lstStyle/>
          <a:p>
            <a:fld id="{0F910275-6802-4BF1-86D7-F6DF3AF7B7E9}" type="slidenum">
              <a:rPr lang="en-US" smtClean="0"/>
              <a:t>‹#›</a:t>
            </a:fld>
            <a:endParaRPr lang="en-US"/>
          </a:p>
        </p:txBody>
      </p:sp>
    </p:spTree>
    <p:extLst>
      <p:ext uri="{BB962C8B-B14F-4D97-AF65-F5344CB8AC3E}">
        <p14:creationId xmlns:p14="http://schemas.microsoft.com/office/powerpoint/2010/main" val="960713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17D13-0182-4241-8E90-2EEDBA102E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42D01E-860A-40AA-9F9B-8E6824E7D9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174048-D612-40FC-A008-7E1B0438AEA6}"/>
              </a:ext>
            </a:extLst>
          </p:cNvPr>
          <p:cNvSpPr>
            <a:spLocks noGrp="1"/>
          </p:cNvSpPr>
          <p:nvPr>
            <p:ph type="dt" sz="half" idx="10"/>
          </p:nvPr>
        </p:nvSpPr>
        <p:spPr/>
        <p:txBody>
          <a:bodyPr/>
          <a:lstStyle/>
          <a:p>
            <a:fld id="{193FB15F-4DAA-47F6-A130-CB1C12225560}" type="datetimeFigureOut">
              <a:rPr lang="en-US" smtClean="0"/>
              <a:t>2/7/2023</a:t>
            </a:fld>
            <a:endParaRPr lang="en-US"/>
          </a:p>
        </p:txBody>
      </p:sp>
      <p:sp>
        <p:nvSpPr>
          <p:cNvPr id="5" name="Footer Placeholder 4">
            <a:extLst>
              <a:ext uri="{FF2B5EF4-FFF2-40B4-BE49-F238E27FC236}">
                <a16:creationId xmlns:a16="http://schemas.microsoft.com/office/drawing/2014/main" id="{1125396E-7819-4152-8FFA-DFD31F6B1D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8BFF27-B63E-46F7-96AF-FDBAC2AD282D}"/>
              </a:ext>
            </a:extLst>
          </p:cNvPr>
          <p:cNvSpPr>
            <a:spLocks noGrp="1"/>
          </p:cNvSpPr>
          <p:nvPr>
            <p:ph type="sldNum" sz="quarter" idx="12"/>
          </p:nvPr>
        </p:nvSpPr>
        <p:spPr/>
        <p:txBody>
          <a:bodyPr/>
          <a:lstStyle/>
          <a:p>
            <a:fld id="{0F910275-6802-4BF1-86D7-F6DF3AF7B7E9}" type="slidenum">
              <a:rPr lang="en-US" smtClean="0"/>
              <a:t>‹#›</a:t>
            </a:fld>
            <a:endParaRPr lang="en-US"/>
          </a:p>
        </p:txBody>
      </p:sp>
    </p:spTree>
    <p:extLst>
      <p:ext uri="{BB962C8B-B14F-4D97-AF65-F5344CB8AC3E}">
        <p14:creationId xmlns:p14="http://schemas.microsoft.com/office/powerpoint/2010/main" val="1291032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B8679-4ACE-4A9E-AA4C-90EA6C2829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345AB0-96A9-4FDB-B61A-CC94681362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7C7403-6243-4F54-AAE7-D319C3EF1F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B23B1F-79FD-4D7B-B8E7-8B09013391A5}"/>
              </a:ext>
            </a:extLst>
          </p:cNvPr>
          <p:cNvSpPr>
            <a:spLocks noGrp="1"/>
          </p:cNvSpPr>
          <p:nvPr>
            <p:ph type="dt" sz="half" idx="10"/>
          </p:nvPr>
        </p:nvSpPr>
        <p:spPr/>
        <p:txBody>
          <a:bodyPr/>
          <a:lstStyle/>
          <a:p>
            <a:fld id="{193FB15F-4DAA-47F6-A130-CB1C12225560}" type="datetimeFigureOut">
              <a:rPr lang="en-US" smtClean="0"/>
              <a:t>2/7/2023</a:t>
            </a:fld>
            <a:endParaRPr lang="en-US"/>
          </a:p>
        </p:txBody>
      </p:sp>
      <p:sp>
        <p:nvSpPr>
          <p:cNvPr id="6" name="Footer Placeholder 5">
            <a:extLst>
              <a:ext uri="{FF2B5EF4-FFF2-40B4-BE49-F238E27FC236}">
                <a16:creationId xmlns:a16="http://schemas.microsoft.com/office/drawing/2014/main" id="{6C0F5AEC-81AB-4EE9-8890-55CF84CB02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DC7F84-AF82-493F-8ACA-47B610D072EF}"/>
              </a:ext>
            </a:extLst>
          </p:cNvPr>
          <p:cNvSpPr>
            <a:spLocks noGrp="1"/>
          </p:cNvSpPr>
          <p:nvPr>
            <p:ph type="sldNum" sz="quarter" idx="12"/>
          </p:nvPr>
        </p:nvSpPr>
        <p:spPr/>
        <p:txBody>
          <a:bodyPr/>
          <a:lstStyle/>
          <a:p>
            <a:fld id="{0F910275-6802-4BF1-86D7-F6DF3AF7B7E9}" type="slidenum">
              <a:rPr lang="en-US" smtClean="0"/>
              <a:t>‹#›</a:t>
            </a:fld>
            <a:endParaRPr lang="en-US"/>
          </a:p>
        </p:txBody>
      </p:sp>
    </p:spTree>
    <p:extLst>
      <p:ext uri="{BB962C8B-B14F-4D97-AF65-F5344CB8AC3E}">
        <p14:creationId xmlns:p14="http://schemas.microsoft.com/office/powerpoint/2010/main" val="2631180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DAD46-99B2-450E-9C65-EEA653347F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472F4C-098A-48A4-A542-EB3C76A341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478C65-D444-4495-B57B-2C30148327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6CB1D2-B406-4652-8652-4E53A1978C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2134DE-A8E4-402A-8E20-778502ABEA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FC2B76-7501-4D6E-9E22-FAD1E627FDCE}"/>
              </a:ext>
            </a:extLst>
          </p:cNvPr>
          <p:cNvSpPr>
            <a:spLocks noGrp="1"/>
          </p:cNvSpPr>
          <p:nvPr>
            <p:ph type="dt" sz="half" idx="10"/>
          </p:nvPr>
        </p:nvSpPr>
        <p:spPr/>
        <p:txBody>
          <a:bodyPr/>
          <a:lstStyle/>
          <a:p>
            <a:fld id="{193FB15F-4DAA-47F6-A130-CB1C12225560}" type="datetimeFigureOut">
              <a:rPr lang="en-US" smtClean="0"/>
              <a:t>2/7/2023</a:t>
            </a:fld>
            <a:endParaRPr lang="en-US"/>
          </a:p>
        </p:txBody>
      </p:sp>
      <p:sp>
        <p:nvSpPr>
          <p:cNvPr id="8" name="Footer Placeholder 7">
            <a:extLst>
              <a:ext uri="{FF2B5EF4-FFF2-40B4-BE49-F238E27FC236}">
                <a16:creationId xmlns:a16="http://schemas.microsoft.com/office/drawing/2014/main" id="{2A3791A0-708C-4668-BD23-992FF61359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DF8756-9F9C-43E1-841D-FD6CD219D969}"/>
              </a:ext>
            </a:extLst>
          </p:cNvPr>
          <p:cNvSpPr>
            <a:spLocks noGrp="1"/>
          </p:cNvSpPr>
          <p:nvPr>
            <p:ph type="sldNum" sz="quarter" idx="12"/>
          </p:nvPr>
        </p:nvSpPr>
        <p:spPr/>
        <p:txBody>
          <a:bodyPr/>
          <a:lstStyle/>
          <a:p>
            <a:fld id="{0F910275-6802-4BF1-86D7-F6DF3AF7B7E9}" type="slidenum">
              <a:rPr lang="en-US" smtClean="0"/>
              <a:t>‹#›</a:t>
            </a:fld>
            <a:endParaRPr lang="en-US"/>
          </a:p>
        </p:txBody>
      </p:sp>
    </p:spTree>
    <p:extLst>
      <p:ext uri="{BB962C8B-B14F-4D97-AF65-F5344CB8AC3E}">
        <p14:creationId xmlns:p14="http://schemas.microsoft.com/office/powerpoint/2010/main" val="3340425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7EA9E-2634-44CC-8C18-8A4EA3603F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C3C3FD-2A69-44CF-AD59-B15F4D96405D}"/>
              </a:ext>
            </a:extLst>
          </p:cNvPr>
          <p:cNvSpPr>
            <a:spLocks noGrp="1"/>
          </p:cNvSpPr>
          <p:nvPr>
            <p:ph type="dt" sz="half" idx="10"/>
          </p:nvPr>
        </p:nvSpPr>
        <p:spPr/>
        <p:txBody>
          <a:bodyPr/>
          <a:lstStyle/>
          <a:p>
            <a:fld id="{193FB15F-4DAA-47F6-A130-CB1C12225560}" type="datetimeFigureOut">
              <a:rPr lang="en-US" smtClean="0"/>
              <a:t>2/7/2023</a:t>
            </a:fld>
            <a:endParaRPr lang="en-US"/>
          </a:p>
        </p:txBody>
      </p:sp>
      <p:sp>
        <p:nvSpPr>
          <p:cNvPr id="4" name="Footer Placeholder 3">
            <a:extLst>
              <a:ext uri="{FF2B5EF4-FFF2-40B4-BE49-F238E27FC236}">
                <a16:creationId xmlns:a16="http://schemas.microsoft.com/office/drawing/2014/main" id="{D1BF241D-EB40-496A-886F-521C8AD493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898BA1-F77F-49BF-B055-C0444BB97C31}"/>
              </a:ext>
            </a:extLst>
          </p:cNvPr>
          <p:cNvSpPr>
            <a:spLocks noGrp="1"/>
          </p:cNvSpPr>
          <p:nvPr>
            <p:ph type="sldNum" sz="quarter" idx="12"/>
          </p:nvPr>
        </p:nvSpPr>
        <p:spPr/>
        <p:txBody>
          <a:bodyPr/>
          <a:lstStyle/>
          <a:p>
            <a:fld id="{0F910275-6802-4BF1-86D7-F6DF3AF7B7E9}" type="slidenum">
              <a:rPr lang="en-US" smtClean="0"/>
              <a:t>‹#›</a:t>
            </a:fld>
            <a:endParaRPr lang="en-US"/>
          </a:p>
        </p:txBody>
      </p:sp>
    </p:spTree>
    <p:extLst>
      <p:ext uri="{BB962C8B-B14F-4D97-AF65-F5344CB8AC3E}">
        <p14:creationId xmlns:p14="http://schemas.microsoft.com/office/powerpoint/2010/main" val="3803423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370C4C-1A2D-4889-B07D-178EFBE8467E}"/>
              </a:ext>
            </a:extLst>
          </p:cNvPr>
          <p:cNvSpPr>
            <a:spLocks noGrp="1"/>
          </p:cNvSpPr>
          <p:nvPr>
            <p:ph type="dt" sz="half" idx="10"/>
          </p:nvPr>
        </p:nvSpPr>
        <p:spPr/>
        <p:txBody>
          <a:bodyPr/>
          <a:lstStyle/>
          <a:p>
            <a:fld id="{193FB15F-4DAA-47F6-A130-CB1C12225560}" type="datetimeFigureOut">
              <a:rPr lang="en-US" smtClean="0"/>
              <a:t>2/7/2023</a:t>
            </a:fld>
            <a:endParaRPr lang="en-US"/>
          </a:p>
        </p:txBody>
      </p:sp>
      <p:sp>
        <p:nvSpPr>
          <p:cNvPr id="3" name="Footer Placeholder 2">
            <a:extLst>
              <a:ext uri="{FF2B5EF4-FFF2-40B4-BE49-F238E27FC236}">
                <a16:creationId xmlns:a16="http://schemas.microsoft.com/office/drawing/2014/main" id="{80AC2BE8-151C-41AC-ADBD-B731F77978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20DADE-8D88-4E52-8543-ACDB485B5F97}"/>
              </a:ext>
            </a:extLst>
          </p:cNvPr>
          <p:cNvSpPr>
            <a:spLocks noGrp="1"/>
          </p:cNvSpPr>
          <p:nvPr>
            <p:ph type="sldNum" sz="quarter" idx="12"/>
          </p:nvPr>
        </p:nvSpPr>
        <p:spPr/>
        <p:txBody>
          <a:bodyPr/>
          <a:lstStyle/>
          <a:p>
            <a:fld id="{0F910275-6802-4BF1-86D7-F6DF3AF7B7E9}" type="slidenum">
              <a:rPr lang="en-US" smtClean="0"/>
              <a:t>‹#›</a:t>
            </a:fld>
            <a:endParaRPr lang="en-US"/>
          </a:p>
        </p:txBody>
      </p:sp>
    </p:spTree>
    <p:extLst>
      <p:ext uri="{BB962C8B-B14F-4D97-AF65-F5344CB8AC3E}">
        <p14:creationId xmlns:p14="http://schemas.microsoft.com/office/powerpoint/2010/main" val="1418123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D5EA2-43B4-4928-86EA-0C6CE9A966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E931BD-868B-4A4B-BEC7-ED371A654A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067104-6175-4F56-B89C-FDF377F47E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15FBB6-2716-4265-A18D-3F12E464E59F}"/>
              </a:ext>
            </a:extLst>
          </p:cNvPr>
          <p:cNvSpPr>
            <a:spLocks noGrp="1"/>
          </p:cNvSpPr>
          <p:nvPr>
            <p:ph type="dt" sz="half" idx="10"/>
          </p:nvPr>
        </p:nvSpPr>
        <p:spPr/>
        <p:txBody>
          <a:bodyPr/>
          <a:lstStyle/>
          <a:p>
            <a:fld id="{193FB15F-4DAA-47F6-A130-CB1C12225560}" type="datetimeFigureOut">
              <a:rPr lang="en-US" smtClean="0"/>
              <a:t>2/7/2023</a:t>
            </a:fld>
            <a:endParaRPr lang="en-US"/>
          </a:p>
        </p:txBody>
      </p:sp>
      <p:sp>
        <p:nvSpPr>
          <p:cNvPr id="6" name="Footer Placeholder 5">
            <a:extLst>
              <a:ext uri="{FF2B5EF4-FFF2-40B4-BE49-F238E27FC236}">
                <a16:creationId xmlns:a16="http://schemas.microsoft.com/office/drawing/2014/main" id="{0F64F169-CF28-4461-8363-6711512B8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53E042-83B6-4159-9B69-F72C3FC0C9BE}"/>
              </a:ext>
            </a:extLst>
          </p:cNvPr>
          <p:cNvSpPr>
            <a:spLocks noGrp="1"/>
          </p:cNvSpPr>
          <p:nvPr>
            <p:ph type="sldNum" sz="quarter" idx="12"/>
          </p:nvPr>
        </p:nvSpPr>
        <p:spPr/>
        <p:txBody>
          <a:bodyPr/>
          <a:lstStyle/>
          <a:p>
            <a:fld id="{0F910275-6802-4BF1-86D7-F6DF3AF7B7E9}" type="slidenum">
              <a:rPr lang="en-US" smtClean="0"/>
              <a:t>‹#›</a:t>
            </a:fld>
            <a:endParaRPr lang="en-US"/>
          </a:p>
        </p:txBody>
      </p:sp>
    </p:spTree>
    <p:extLst>
      <p:ext uri="{BB962C8B-B14F-4D97-AF65-F5344CB8AC3E}">
        <p14:creationId xmlns:p14="http://schemas.microsoft.com/office/powerpoint/2010/main" val="255350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A8CE5-ACBF-4639-AC9F-7FBF26BEDD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2BD1E4-8836-468F-B6D4-A589E615C3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FF4376-C4AF-4A01-92C9-69F77C58C5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6F4589-DD46-46DF-B660-3A1197B5F98D}"/>
              </a:ext>
            </a:extLst>
          </p:cNvPr>
          <p:cNvSpPr>
            <a:spLocks noGrp="1"/>
          </p:cNvSpPr>
          <p:nvPr>
            <p:ph type="dt" sz="half" idx="10"/>
          </p:nvPr>
        </p:nvSpPr>
        <p:spPr/>
        <p:txBody>
          <a:bodyPr/>
          <a:lstStyle/>
          <a:p>
            <a:fld id="{193FB15F-4DAA-47F6-A130-CB1C12225560}" type="datetimeFigureOut">
              <a:rPr lang="en-US" smtClean="0"/>
              <a:t>2/7/2023</a:t>
            </a:fld>
            <a:endParaRPr lang="en-US"/>
          </a:p>
        </p:txBody>
      </p:sp>
      <p:sp>
        <p:nvSpPr>
          <p:cNvPr id="6" name="Footer Placeholder 5">
            <a:extLst>
              <a:ext uri="{FF2B5EF4-FFF2-40B4-BE49-F238E27FC236}">
                <a16:creationId xmlns:a16="http://schemas.microsoft.com/office/drawing/2014/main" id="{677A96E2-0FCF-47F5-ACA8-D7B94A87CC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0FA388-50DC-48B0-AE05-FE8D6953B8F5}"/>
              </a:ext>
            </a:extLst>
          </p:cNvPr>
          <p:cNvSpPr>
            <a:spLocks noGrp="1"/>
          </p:cNvSpPr>
          <p:nvPr>
            <p:ph type="sldNum" sz="quarter" idx="12"/>
          </p:nvPr>
        </p:nvSpPr>
        <p:spPr/>
        <p:txBody>
          <a:bodyPr/>
          <a:lstStyle/>
          <a:p>
            <a:fld id="{0F910275-6802-4BF1-86D7-F6DF3AF7B7E9}" type="slidenum">
              <a:rPr lang="en-US" smtClean="0"/>
              <a:t>‹#›</a:t>
            </a:fld>
            <a:endParaRPr lang="en-US"/>
          </a:p>
        </p:txBody>
      </p:sp>
    </p:spTree>
    <p:extLst>
      <p:ext uri="{BB962C8B-B14F-4D97-AF65-F5344CB8AC3E}">
        <p14:creationId xmlns:p14="http://schemas.microsoft.com/office/powerpoint/2010/main" val="4216665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048F77-5F55-4074-8B24-FD01A4A7F8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5AF614-EEE6-4459-9132-8853F20C51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6E26DE-4B4D-47E1-BFE6-A91B854FAB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FB15F-4DAA-47F6-A130-CB1C12225560}" type="datetimeFigureOut">
              <a:rPr lang="en-US" smtClean="0"/>
              <a:t>2/7/2023</a:t>
            </a:fld>
            <a:endParaRPr lang="en-US"/>
          </a:p>
        </p:txBody>
      </p:sp>
      <p:sp>
        <p:nvSpPr>
          <p:cNvPr id="5" name="Footer Placeholder 4">
            <a:extLst>
              <a:ext uri="{FF2B5EF4-FFF2-40B4-BE49-F238E27FC236}">
                <a16:creationId xmlns:a16="http://schemas.microsoft.com/office/drawing/2014/main" id="{C408ABA4-3D86-43B1-978B-5741552C65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B8C907-E9C3-48F8-842C-78E71072FA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910275-6802-4BF1-86D7-F6DF3AF7B7E9}" type="slidenum">
              <a:rPr lang="en-US" smtClean="0"/>
              <a:t>‹#›</a:t>
            </a:fld>
            <a:endParaRPr lang="en-US"/>
          </a:p>
        </p:txBody>
      </p:sp>
    </p:spTree>
    <p:extLst>
      <p:ext uri="{BB962C8B-B14F-4D97-AF65-F5344CB8AC3E}">
        <p14:creationId xmlns:p14="http://schemas.microsoft.com/office/powerpoint/2010/main" val="3687987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06343E9-E501-4EB7-A245-9653DBBDD54A}"/>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lgn="ctr">
              <a:buNone/>
            </a:pPr>
            <a:r>
              <a:rPr lang="en-US" dirty="0"/>
              <a:t>POC WORK PRESENTATION</a:t>
            </a:r>
          </a:p>
          <a:p>
            <a:pPr marL="0" indent="0" algn="ctr">
              <a:buNone/>
            </a:pPr>
            <a:endParaRPr lang="en-US" dirty="0"/>
          </a:p>
          <a:p>
            <a:pPr marL="0" indent="0" algn="r">
              <a:buNone/>
            </a:pPr>
            <a:r>
              <a:rPr lang="en-US" dirty="0"/>
              <a:t>FROM                                  </a:t>
            </a:r>
          </a:p>
          <a:p>
            <a:pPr marL="0" indent="0" algn="r">
              <a:buNone/>
            </a:pPr>
            <a:r>
              <a:rPr lang="en-US" dirty="0"/>
              <a:t>Rishabh Kumar Srivastva</a:t>
            </a:r>
          </a:p>
          <a:p>
            <a:pPr marL="0" indent="0" algn="r">
              <a:buNone/>
            </a:pPr>
            <a:r>
              <a:rPr lang="en-US" dirty="0"/>
              <a:t>SAP ID- 52108159</a:t>
            </a:r>
          </a:p>
          <a:p>
            <a:pPr marL="0" indent="0" algn="r">
              <a:buNone/>
            </a:pPr>
            <a:endParaRPr lang="en-US" dirty="0"/>
          </a:p>
        </p:txBody>
      </p:sp>
    </p:spTree>
    <p:extLst>
      <p:ext uri="{BB962C8B-B14F-4D97-AF65-F5344CB8AC3E}">
        <p14:creationId xmlns:p14="http://schemas.microsoft.com/office/powerpoint/2010/main" val="338039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EAB1F-B1E5-4889-8279-D018D3B619CB}"/>
              </a:ext>
            </a:extLst>
          </p:cNvPr>
          <p:cNvSpPr>
            <a:spLocks noGrp="1"/>
          </p:cNvSpPr>
          <p:nvPr>
            <p:ph type="title"/>
          </p:nvPr>
        </p:nvSpPr>
        <p:spPr/>
        <p:txBody>
          <a:bodyPr/>
          <a:lstStyle/>
          <a:p>
            <a:r>
              <a:rPr lang="en-US" dirty="0"/>
              <a:t>2. Proof Of Concept : POC</a:t>
            </a:r>
          </a:p>
        </p:txBody>
      </p:sp>
      <p:sp>
        <p:nvSpPr>
          <p:cNvPr id="3" name="Content Placeholder 2">
            <a:extLst>
              <a:ext uri="{FF2B5EF4-FFF2-40B4-BE49-F238E27FC236}">
                <a16:creationId xmlns:a16="http://schemas.microsoft.com/office/drawing/2014/main" id="{615F3FC3-6097-4353-AD53-3E0B06EF5264}"/>
              </a:ext>
            </a:extLst>
          </p:cNvPr>
          <p:cNvSpPr>
            <a:spLocks noGrp="1"/>
          </p:cNvSpPr>
          <p:nvPr>
            <p:ph idx="1"/>
          </p:nvPr>
        </p:nvSpPr>
        <p:spPr/>
        <p:txBody>
          <a:bodyPr/>
          <a:lstStyle/>
          <a:p>
            <a:pPr marL="0" indent="0">
              <a:buNone/>
            </a:pPr>
            <a:r>
              <a:rPr lang="en-US" b="1" u="sng" dirty="0"/>
              <a:t>Car Insurance Claim Prediction – </a:t>
            </a:r>
            <a:r>
              <a:rPr lang="en-US" u="sng" dirty="0"/>
              <a:t>Binary Classification</a:t>
            </a:r>
          </a:p>
          <a:p>
            <a:pPr marL="0" indent="0">
              <a:buNone/>
            </a:pPr>
            <a:r>
              <a:rPr lang="en-US" u="sng" dirty="0"/>
              <a:t>PROBLEM STATEMENT:</a:t>
            </a:r>
          </a:p>
          <a:p>
            <a:pPr marL="0" indent="0">
              <a:buNone/>
            </a:pPr>
            <a:r>
              <a:rPr lang="en-US" dirty="0"/>
              <a:t>The Dataset contains information on policyholders having the attributes like policy tenure, age of the car, age of the car owner, the population density of the city, make and model of the car, power, engine type, </a:t>
            </a:r>
            <a:r>
              <a:rPr lang="en-US" dirty="0" err="1"/>
              <a:t>etc</a:t>
            </a:r>
            <a:r>
              <a:rPr lang="en-US" dirty="0"/>
              <a:t>, and the target variable (‘</a:t>
            </a:r>
            <a:r>
              <a:rPr lang="en-US" dirty="0" err="1"/>
              <a:t>is_claim</a:t>
            </a:r>
            <a:r>
              <a:rPr lang="en-US" dirty="0"/>
              <a:t>’) indicating whether the policyholder files a claim in the next 6 months (1) or not (0).</a:t>
            </a:r>
          </a:p>
          <a:p>
            <a:pPr marL="0" indent="0">
              <a:buNone/>
            </a:pPr>
            <a:endParaRPr lang="en-US" dirty="0"/>
          </a:p>
          <a:p>
            <a:pPr marL="0" indent="0">
              <a:buNone/>
            </a:pPr>
            <a:endParaRPr lang="en-US" u="sng" dirty="0"/>
          </a:p>
          <a:p>
            <a:pPr marL="0" indent="0">
              <a:buNone/>
            </a:pPr>
            <a:endParaRPr lang="en-US" dirty="0"/>
          </a:p>
        </p:txBody>
      </p:sp>
    </p:spTree>
    <p:extLst>
      <p:ext uri="{BB962C8B-B14F-4D97-AF65-F5344CB8AC3E}">
        <p14:creationId xmlns:p14="http://schemas.microsoft.com/office/powerpoint/2010/main" val="366391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CA4943-3C88-49B2-9216-F2821BF8DCE6}"/>
              </a:ext>
            </a:extLst>
          </p:cNvPr>
          <p:cNvSpPr>
            <a:spLocks noGrp="1"/>
          </p:cNvSpPr>
          <p:nvPr>
            <p:ph idx="1"/>
          </p:nvPr>
        </p:nvSpPr>
        <p:spPr>
          <a:xfrm>
            <a:off x="838200" y="581025"/>
            <a:ext cx="10515600" cy="5924550"/>
          </a:xfrm>
        </p:spPr>
        <p:txBody>
          <a:bodyPr>
            <a:normAutofit/>
          </a:bodyPr>
          <a:lstStyle/>
          <a:p>
            <a:r>
              <a:rPr lang="en-US" u="sng" dirty="0"/>
              <a:t>Target: </a:t>
            </a:r>
            <a:r>
              <a:rPr lang="en-US" dirty="0"/>
              <a:t>To carry out all the EDA steps on the data so as to maximize the performance of the model, measured using a suitable Metric. Also carry out a comparative study to identify the Best Model .</a:t>
            </a:r>
          </a:p>
          <a:p>
            <a:r>
              <a:rPr lang="en-US" u="sng" dirty="0"/>
              <a:t>APPROACH:</a:t>
            </a:r>
          </a:p>
          <a:p>
            <a:pPr marL="0" indent="0">
              <a:buNone/>
            </a:pPr>
            <a:r>
              <a:rPr lang="en-US" dirty="0"/>
              <a:t>   1. Create a Baseline Model: With minimal EDA </a:t>
            </a:r>
          </a:p>
          <a:p>
            <a:pPr lvl="2"/>
            <a:r>
              <a:rPr lang="en-US" dirty="0"/>
              <a:t>Minimal EDA steps.</a:t>
            </a:r>
          </a:p>
          <a:p>
            <a:pPr lvl="2"/>
            <a:r>
              <a:rPr lang="en-US" dirty="0"/>
              <a:t>RESULT : f1_score = 0.48</a:t>
            </a:r>
          </a:p>
          <a:p>
            <a:pPr marL="0" indent="0">
              <a:buNone/>
            </a:pPr>
            <a:r>
              <a:rPr lang="en-US" dirty="0"/>
              <a:t>   2. Create a Updated Model : </a:t>
            </a:r>
          </a:p>
          <a:p>
            <a:pPr lvl="2"/>
            <a:r>
              <a:rPr lang="en-US" dirty="0"/>
              <a:t>With Std. EDA steps .</a:t>
            </a:r>
          </a:p>
          <a:p>
            <a:pPr lvl="2"/>
            <a:r>
              <a:rPr lang="en-US" dirty="0" err="1"/>
              <a:t>LabelEncoding</a:t>
            </a:r>
            <a:r>
              <a:rPr lang="en-US" dirty="0"/>
              <a:t> and </a:t>
            </a:r>
            <a:r>
              <a:rPr lang="en-US" dirty="0" err="1"/>
              <a:t>OneHot</a:t>
            </a:r>
            <a:r>
              <a:rPr lang="en-US" dirty="0"/>
              <a:t> Encoding </a:t>
            </a:r>
          </a:p>
          <a:p>
            <a:pPr lvl="2"/>
            <a:r>
              <a:rPr lang="en-US" dirty="0"/>
              <a:t>Chi-Square Test of Independence for categorical variables</a:t>
            </a:r>
          </a:p>
          <a:p>
            <a:pPr lvl="2"/>
            <a:r>
              <a:rPr lang="en-US" dirty="0"/>
              <a:t>RESULT: f1_score _</a:t>
            </a:r>
            <a:r>
              <a:rPr lang="en-US" dirty="0" err="1"/>
              <a:t>macro_avg</a:t>
            </a:r>
            <a:r>
              <a:rPr lang="en-US" dirty="0"/>
              <a:t> = 0.48</a:t>
            </a:r>
          </a:p>
          <a:p>
            <a:pPr lvl="2"/>
            <a:endParaRPr lang="en-US" dirty="0"/>
          </a:p>
          <a:p>
            <a:pPr marL="0" indent="0">
              <a:buNone/>
            </a:pPr>
            <a:r>
              <a:rPr lang="en-US" dirty="0"/>
              <a:t>   </a:t>
            </a:r>
          </a:p>
          <a:p>
            <a:pPr lvl="2"/>
            <a:endParaRPr lang="en-US" dirty="0"/>
          </a:p>
          <a:p>
            <a:pPr lvl="2"/>
            <a:endParaRPr lang="en-US" dirty="0"/>
          </a:p>
        </p:txBody>
      </p:sp>
    </p:spTree>
    <p:extLst>
      <p:ext uri="{BB962C8B-B14F-4D97-AF65-F5344CB8AC3E}">
        <p14:creationId xmlns:p14="http://schemas.microsoft.com/office/powerpoint/2010/main" val="935202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A7F0FF-5280-D420-5922-7AE98C6984F6}"/>
              </a:ext>
            </a:extLst>
          </p:cNvPr>
          <p:cNvSpPr>
            <a:spLocks noGrp="1"/>
          </p:cNvSpPr>
          <p:nvPr>
            <p:ph idx="1"/>
          </p:nvPr>
        </p:nvSpPr>
        <p:spPr>
          <a:xfrm>
            <a:off x="838200" y="1066800"/>
            <a:ext cx="10515600" cy="5110163"/>
          </a:xfrm>
        </p:spPr>
        <p:txBody>
          <a:bodyPr/>
          <a:lstStyle/>
          <a:p>
            <a:pPr marL="0" indent="0">
              <a:buNone/>
            </a:pPr>
            <a:r>
              <a:rPr lang="en-US" dirty="0"/>
              <a:t> 3.  Create a Final Model : Here, we would try out newer functions and    </a:t>
            </a:r>
          </a:p>
          <a:p>
            <a:pPr marL="0" indent="0">
              <a:buNone/>
            </a:pPr>
            <a:r>
              <a:rPr lang="en-US" dirty="0"/>
              <a:t>        modules and see if we can further improve the metrics of the             </a:t>
            </a:r>
          </a:p>
          <a:p>
            <a:pPr marL="0" indent="0">
              <a:buNone/>
            </a:pPr>
            <a:r>
              <a:rPr lang="en-US" dirty="0"/>
              <a:t>        model . </a:t>
            </a:r>
          </a:p>
          <a:p>
            <a:pPr lvl="2"/>
            <a:r>
              <a:rPr lang="en-US" dirty="0"/>
              <a:t>Plotting Heat Maps with correlation values. Drop the redundant columns.</a:t>
            </a:r>
          </a:p>
          <a:p>
            <a:pPr lvl="2"/>
            <a:r>
              <a:rPr lang="en-US" dirty="0" err="1"/>
              <a:t>LabelEncoding</a:t>
            </a:r>
            <a:r>
              <a:rPr lang="en-US" dirty="0"/>
              <a:t> and </a:t>
            </a:r>
            <a:r>
              <a:rPr lang="en-US" dirty="0" err="1"/>
              <a:t>OneHot</a:t>
            </a:r>
            <a:r>
              <a:rPr lang="en-US" dirty="0"/>
              <a:t> Encoding </a:t>
            </a:r>
          </a:p>
          <a:p>
            <a:pPr lvl="2"/>
            <a:r>
              <a:rPr lang="en-US" dirty="0"/>
              <a:t>Chi-Square Test of Independence for categorical variables</a:t>
            </a:r>
          </a:p>
          <a:p>
            <a:pPr lvl="2"/>
            <a:r>
              <a:rPr lang="en-US" dirty="0"/>
              <a:t>Used SMOTE -  Synthetic Minority Over-sampling Technique for Over Populating Minority class.</a:t>
            </a:r>
          </a:p>
          <a:p>
            <a:pPr lvl="2"/>
            <a:r>
              <a:rPr lang="en-US" dirty="0"/>
              <a:t>Used </a:t>
            </a:r>
            <a:r>
              <a:rPr lang="en-US" dirty="0" err="1"/>
              <a:t>GridSearchCV</a:t>
            </a:r>
            <a:r>
              <a:rPr lang="en-US" dirty="0"/>
              <a:t> for optimizing the Hyperparameters and Improving the f1_macro score.</a:t>
            </a:r>
          </a:p>
          <a:p>
            <a:pPr lvl="2"/>
            <a:r>
              <a:rPr lang="en-US" dirty="0"/>
              <a:t>RESULT: f1_score_macro_avg = 0.52</a:t>
            </a:r>
          </a:p>
        </p:txBody>
      </p:sp>
    </p:spTree>
    <p:extLst>
      <p:ext uri="{BB962C8B-B14F-4D97-AF65-F5344CB8AC3E}">
        <p14:creationId xmlns:p14="http://schemas.microsoft.com/office/powerpoint/2010/main" val="2013144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995E2-9CBE-A89C-CF82-25FE63E58E57}"/>
              </a:ext>
            </a:extLst>
          </p:cNvPr>
          <p:cNvSpPr>
            <a:spLocks noGrp="1"/>
          </p:cNvSpPr>
          <p:nvPr>
            <p:ph type="title"/>
          </p:nvPr>
        </p:nvSpPr>
        <p:spPr/>
        <p:txBody>
          <a:bodyPr/>
          <a:lstStyle/>
          <a:p>
            <a:r>
              <a:rPr lang="en-US" dirty="0"/>
              <a:t>POC – II (ongoing)</a:t>
            </a:r>
          </a:p>
        </p:txBody>
      </p:sp>
      <p:sp>
        <p:nvSpPr>
          <p:cNvPr id="3" name="Content Placeholder 2">
            <a:extLst>
              <a:ext uri="{FF2B5EF4-FFF2-40B4-BE49-F238E27FC236}">
                <a16:creationId xmlns:a16="http://schemas.microsoft.com/office/drawing/2014/main" id="{3C211CF4-4AED-6216-4C10-7F9ECBB8BBE6}"/>
              </a:ext>
            </a:extLst>
          </p:cNvPr>
          <p:cNvSpPr>
            <a:spLocks noGrp="1"/>
          </p:cNvSpPr>
          <p:nvPr>
            <p:ph idx="1"/>
          </p:nvPr>
        </p:nvSpPr>
        <p:spPr>
          <a:xfrm>
            <a:off x="838200" y="1690688"/>
            <a:ext cx="10515600" cy="4486275"/>
          </a:xfrm>
        </p:spPr>
        <p:txBody>
          <a:bodyPr/>
          <a:lstStyle/>
          <a:p>
            <a:r>
              <a:rPr lang="en-US" dirty="0"/>
              <a:t>Exploring new avenues and opportunities .</a:t>
            </a:r>
          </a:p>
          <a:p>
            <a:r>
              <a:rPr lang="en-US" dirty="0"/>
              <a:t>Deploy ML/DL algorithms on Edge devices like android or IOS . </a:t>
            </a:r>
          </a:p>
          <a:p>
            <a:r>
              <a:rPr lang="en-US" dirty="0"/>
              <a:t>Currently we have a Neural Network algorithm for Image Classification and Text Recognition that we are working to deploy on ARM AVH which uses ARM Cortex M </a:t>
            </a:r>
            <a:r>
              <a:rPr lang="en-US"/>
              <a:t>55 processors.</a:t>
            </a:r>
            <a:endParaRPr lang="en-US" dirty="0"/>
          </a:p>
          <a:p>
            <a:endParaRPr lang="en-US" dirty="0"/>
          </a:p>
        </p:txBody>
      </p:sp>
    </p:spTree>
    <p:extLst>
      <p:ext uri="{BB962C8B-B14F-4D97-AF65-F5344CB8AC3E}">
        <p14:creationId xmlns:p14="http://schemas.microsoft.com/office/powerpoint/2010/main" val="1648109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351</Words>
  <Application>Microsoft Office PowerPoint</Application>
  <PresentationFormat>Widescreen</PresentationFormat>
  <Paragraphs>38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2. Proof Of Concept : POC</vt:lpstr>
      <vt:lpstr>PowerPoint Presentation</vt:lpstr>
      <vt:lpstr>PowerPoint Presentation</vt:lpstr>
      <vt:lpstr>POC – II (ongoing)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UPDATE</dc:title>
  <dc:creator>Rishabh Kumar Srivastva</dc:creator>
  <cp:lastModifiedBy>Rishabh Kumar Srivastva</cp:lastModifiedBy>
  <cp:revision>409</cp:revision>
  <dcterms:created xsi:type="dcterms:W3CDTF">2022-09-29T08:34:41Z</dcterms:created>
  <dcterms:modified xsi:type="dcterms:W3CDTF">2023-02-07T04:21:35Z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814fd54a-cb51-4818-be35-cbbb5650ff2a</vt:lpwstr>
  </property>
  <property fmtid="{D5CDD505-2E9C-101B-9397-08002B2CF9AE}" pid="3" name="HCLClassification">
    <vt:lpwstr>HCL_Cla5s_P3rs0nalUs3</vt:lpwstr>
  </property>
  <property fmtid="{D5CDD505-2E9C-101B-9397-08002B2CF9AE}" pid="4" name="HCLClassD6">
    <vt:lpwstr>False</vt:lpwstr>
  </property>
</Properties>
</file>