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4C3D3-FF9E-42C6-84FF-0526283765FD}" v="1" dt="2022-11-10T08:37:34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AB24-A5A8-4706-8CF4-467D3F3C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22D0-E2CD-400F-BCDA-66634EBE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911-1510-4BD4-A488-CB0ED5E7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50CE-F75A-42DB-AB29-636E34A0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D74D-2D87-46C8-9930-5C90A26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1010-1B14-4677-BC35-9322D3F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CD2D2-AEE1-4C99-9DB3-46F13536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C3A4-496A-4DDE-AB04-8CE6B539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128F-04A4-4D26-9900-D34518FB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1888-C0BE-4E4A-95B1-27AA79FF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EF7A2-A2D1-40D5-85FA-E74CE5C03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1431-3440-4A28-9A78-CA2A5F6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36C7-9AA9-445E-B839-4A26E68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2149-8DC2-4EA4-90E6-5AB541AD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7393-E628-4389-B756-05994E8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89FD-3C7B-4601-9BF5-BDF79E04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703F-C4A1-4772-A8F5-499E883E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14DF-2943-4BA3-89EE-B12074AE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24CA-D7E6-4783-8350-D6DBCB1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AF86-89FB-46D2-B8A8-9E9B2D7D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7D13-0182-4241-8E90-2EEDBA1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2D01E-860A-40AA-9F9B-8E6824E7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4048-D612-40FC-A008-7E1B043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396E-7819-4152-8FFA-DFD31F6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FF27-B63E-46F7-96AF-FDBAC2A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8679-4ACE-4A9E-AA4C-90EA6C28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5AB0-96A9-4FDB-B61A-CC946813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7403-6243-4F54-AAE7-D319C3EF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3B1F-79FD-4D7B-B8E7-8B090133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5AEC-81AB-4EE9-8890-55CF84C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7F84-AF82-493F-8ACA-47B610D0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AD46-99B2-450E-9C65-EEA65334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2F4C-098A-48A4-A542-EB3C76A3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8C65-D444-4495-B57B-2C301483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CB1D2-B406-4652-8652-4E53A197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34DE-A8E4-402A-8E20-778502ABE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2B76-7501-4D6E-9E22-FAD1E62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791A0-708C-4668-BD23-992FF613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8756-9F9C-43E1-841D-FD6CD219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A9E-2634-44CC-8C18-8A4EA360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3C3FD-2A69-44CF-AD59-B15F4D9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241D-EB40-496A-886F-521C8AD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98BA1-F77F-49BF-B055-C0444BB9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0C4C-1A2D-4889-B07D-178EFBE8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C2BE8-151C-41AC-ADBD-B731F779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DADE-8D88-4E52-8543-ACDB485B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EA2-43B4-4928-86EA-0C6CE9A9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31BD-868B-4A4B-BEC7-ED371A65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7104-6175-4F56-B89C-FDF377F4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FBB6-2716-4265-A18D-3F12E464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4F169-CF28-4461-8363-6711512B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E042-83B6-4159-9B69-F72C3FC0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8CE5-ACBF-4639-AC9F-7FBF26BE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BD1E4-8836-468F-B6D4-A589E615C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F4376-C4AF-4A01-92C9-69F77C58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4589-DD46-46DF-B660-3A1197B5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96E2-0FCF-47F5-ACA8-D7B94A87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388-50DC-48B0-AE05-FE8D695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48F77-5F55-4074-8B24-FD01A4A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F614-EEE6-4459-9132-8853F20C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26DE-4B4D-47E1-BFE6-A91B854FA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B15F-4DAA-47F6-A130-CB1C1222556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ABA4-3D86-43B1-978B-5741552C6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C907-E9C3-48F8-842C-78E71072F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343E9-E501-4EB7-A245-9653DBBD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WORK UPDATES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FROM                                  </a:t>
            </a:r>
          </a:p>
          <a:p>
            <a:pPr marL="0" indent="0" algn="r">
              <a:buNone/>
            </a:pPr>
            <a:r>
              <a:rPr lang="en-US" dirty="0"/>
              <a:t>Rishabh Kumar Srivastva</a:t>
            </a:r>
          </a:p>
          <a:p>
            <a:pPr marL="0" indent="0" algn="r">
              <a:buNone/>
            </a:pPr>
            <a:r>
              <a:rPr lang="en-US" dirty="0"/>
              <a:t>SAP ID- 52108159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470F-9FD5-4193-832B-29721FE5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TRAINING  - till 11</a:t>
            </a:r>
            <a:r>
              <a:rPr lang="en-US" baseline="30000" dirty="0"/>
              <a:t>th</a:t>
            </a:r>
            <a:r>
              <a:rPr lang="en-US" dirty="0"/>
              <a:t> Nov,2022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1CBC-719D-4BAE-8425-89118749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 in Python</a:t>
            </a:r>
          </a:p>
          <a:p>
            <a:r>
              <a:rPr lang="en-US" dirty="0"/>
              <a:t>Data Structures (50%)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0F2-E20C-4727-8AB9-F6BB6408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Topics – till 29</a:t>
            </a:r>
            <a:r>
              <a:rPr lang="en-US" baseline="30000" dirty="0"/>
              <a:t>th</a:t>
            </a:r>
            <a:r>
              <a:rPr lang="en-US" dirty="0"/>
              <a:t> Sep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2262-2E4E-439B-A8EB-860881BC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Linear Regression  (done with a Model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Multiple Linear Regression (done with a Model 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Residuals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Terms such as SS(mean), SS(fit), etc.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Best Fit Line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Model Performance : R-squared Technique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MSE , RMSE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Hypothesis Testing and p-value for R-squared</a:t>
            </a:r>
          </a:p>
        </p:txBody>
      </p:sp>
    </p:spTree>
    <p:extLst>
      <p:ext uri="{BB962C8B-B14F-4D97-AF65-F5344CB8AC3E}">
        <p14:creationId xmlns:p14="http://schemas.microsoft.com/office/powerpoint/2010/main" val="401507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CEFEF-3B7A-4D05-A24B-AC1155D9045E}"/>
              </a:ext>
            </a:extLst>
          </p:cNvPr>
          <p:cNvSpPr txBox="1">
            <a:spLocks/>
          </p:cNvSpPr>
          <p:nvPr/>
        </p:nvSpPr>
        <p:spPr>
          <a:xfrm>
            <a:off x="704850" y="571500"/>
            <a:ext cx="10648949" cy="556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Logistic Regression (done with a Model)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Sigmoid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Logistic v/s Linear Regression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Types: Binomial Classification and Multinomial Classification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Modelling in Linear Curve and fitting on the S – curve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Maximum Likelihood Concept for choosing Best Fit Curve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Logit or log(odds)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R-squared and its p-value for Logistic 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E64FF-EC17-4475-B8EC-F74B4799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4895850"/>
            <a:ext cx="2533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859-A5F7-47C9-A394-8BEC4027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K-Nearest Neighbor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>
              <a:latin typeface="Gotham Rounded Book" pitchFamily="50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Gotham Rounded Book" pitchFamily="50" charset="0"/>
              </a:rPr>
              <a:t>KNN for Classifica</a:t>
            </a:r>
            <a:r>
              <a:rPr lang="en-US" dirty="0">
                <a:latin typeface="Gotham Rounded Book" pitchFamily="50" charset="0"/>
              </a:rPr>
              <a:t>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Gotham Rounded Book" pitchFamily="50" charset="0"/>
              </a:rPr>
              <a:t>What is KNN? It is a </a:t>
            </a:r>
            <a:r>
              <a:rPr lang="en-US" dirty="0">
                <a:latin typeface="Gotham Rounded Book" pitchFamily="50" charset="0"/>
              </a:rPr>
              <a:t>Supervised Learning Technique that</a:t>
            </a:r>
            <a:r>
              <a:rPr lang="en-US" sz="2800" dirty="0">
                <a:latin typeface="Gotham Rounded Book" pitchFamily="50" charset="0"/>
              </a:rPr>
              <a:t> classifies a data point based on how its neighbors are classified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Gotham Rounded Book" pitchFamily="50" charset="0"/>
              </a:rPr>
              <a:t>“K” parameter of KNN . It refers to the number of nearest neighbors to include in the majority voting process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>
                <a:latin typeface="Gotham Rounded Book" pitchFamily="50" charset="0"/>
              </a:rPr>
              <a:t>Thumb Rules </a:t>
            </a:r>
            <a:r>
              <a:rPr lang="en-US" sz="2800" dirty="0">
                <a:latin typeface="Gotham Rounded Book" pitchFamily="50" charset="0"/>
              </a:rPr>
              <a:t>for choosing parameter ‘k’ 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Gotham Rounded Book" pitchFamily="50" charset="0"/>
              </a:rPr>
              <a:t>Use Case: Predict whether a person will have diabetes or not</a:t>
            </a:r>
            <a:r>
              <a:rPr lang="en-US" dirty="0"/>
              <a:t>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1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6E3-F996-484E-83CD-7534CEF8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001A-AD5F-4990-81B7-F29D9AFB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690688"/>
            <a:ext cx="10772775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BASIC PYTHON TRAINING</a:t>
            </a:r>
          </a:p>
          <a:p>
            <a:r>
              <a:rPr lang="en-US" dirty="0"/>
              <a:t>Data Structures (50% by next meeting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MACHINE LEARNING (Mathematical and conceptual aspects 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Develop Model for both using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Gotham Rounded Book</vt:lpstr>
      <vt:lpstr>Wingdings</vt:lpstr>
      <vt:lpstr>Office Theme</vt:lpstr>
      <vt:lpstr>PowerPoint Presentation</vt:lpstr>
      <vt:lpstr>PYTHON BASIC TRAINING  - till 11th Nov,2022</vt:lpstr>
      <vt:lpstr>Machine Learning Topics – till 29th Sep</vt:lpstr>
      <vt:lpstr>PowerPoint Presentation</vt:lpstr>
      <vt:lpstr>PowerPoint Presentation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 UPDATE</dc:title>
  <dc:creator>Rishabh Kumar Srivastva</dc:creator>
  <cp:lastModifiedBy>Rishabh Kumar Srivastva</cp:lastModifiedBy>
  <cp:revision>116</cp:revision>
  <dcterms:created xsi:type="dcterms:W3CDTF">2022-09-29T08:34:41Z</dcterms:created>
  <dcterms:modified xsi:type="dcterms:W3CDTF">2022-11-10T08:48:32Z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814fd54a-cb51-4818-be35-cbbb5650ff2a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