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70952-2092-4CB0-A90E-E5CF05C98E73}" v="5" dt="2023-03-02T09:47:42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AB24-A5A8-4706-8CF4-467D3F3C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22D0-E2CD-400F-BCDA-66634EBE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0911-1510-4BD4-A488-CB0ED5E7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50CE-F75A-42DB-AB29-636E34A0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D74D-2D87-46C8-9930-5C90A26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1010-1B14-4677-BC35-9322D3F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CD2D2-AEE1-4C99-9DB3-46F135366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C3A4-496A-4DDE-AB04-8CE6B539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128F-04A4-4D26-9900-D34518FB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1888-C0BE-4E4A-95B1-27AA79FF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EF7A2-A2D1-40D5-85FA-E74CE5C03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01431-3440-4A28-9A78-CA2A5F6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36C7-9AA9-445E-B839-4A26E68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2149-8DC2-4EA4-90E6-5AB541AD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7393-E628-4389-B756-05994E82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89FD-3C7B-4601-9BF5-BDF79E04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703F-C4A1-4772-A8F5-499E883E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14DF-2943-4BA3-89EE-B12074AE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24CA-D7E6-4783-8350-D6DBCB1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AF86-89FB-46D2-B8A8-9E9B2D7D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7D13-0182-4241-8E90-2EEDBA1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2D01E-860A-40AA-9F9B-8E6824E7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4048-D612-40FC-A008-7E1B043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396E-7819-4152-8FFA-DFD31F6B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FF27-B63E-46F7-96AF-FDBAC2AD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8679-4ACE-4A9E-AA4C-90EA6C28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5AB0-96A9-4FDB-B61A-CC9468136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C7403-6243-4F54-AAE7-D319C3EF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3B1F-79FD-4D7B-B8E7-8B090133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5AEC-81AB-4EE9-8890-55CF84CB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7F84-AF82-493F-8ACA-47B610D0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AD46-99B2-450E-9C65-EEA65334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72F4C-098A-48A4-A542-EB3C76A3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78C65-D444-4495-B57B-2C301483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CB1D2-B406-4652-8652-4E53A197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134DE-A8E4-402A-8E20-778502ABE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C2B76-7501-4D6E-9E22-FAD1E627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791A0-708C-4668-BD23-992FF613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8756-9F9C-43E1-841D-FD6CD219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EA9E-2634-44CC-8C18-8A4EA360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3C3FD-2A69-44CF-AD59-B15F4D9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241D-EB40-496A-886F-521C8AD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98BA1-F77F-49BF-B055-C0444BB9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70C4C-1A2D-4889-B07D-178EFBE8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C2BE8-151C-41AC-ADBD-B731F779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0DADE-8D88-4E52-8543-ACDB485B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5EA2-43B4-4928-86EA-0C6CE9A9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31BD-868B-4A4B-BEC7-ED371A65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7104-6175-4F56-B89C-FDF377F47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5FBB6-2716-4265-A18D-3F12E464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4F169-CF28-4461-8363-6711512B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E042-83B6-4159-9B69-F72C3FC0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8CE5-ACBF-4639-AC9F-7FBF26BE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BD1E4-8836-468F-B6D4-A589E615C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F4376-C4AF-4A01-92C9-69F77C58C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4589-DD46-46DF-B660-3A1197B5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A96E2-0FCF-47F5-ACA8-D7B94A87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A388-50DC-48B0-AE05-FE8D695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48F77-5F55-4074-8B24-FD01A4A7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F614-EEE6-4459-9132-8853F20C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26DE-4B4D-47E1-BFE6-A91B854FA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B15F-4DAA-47F6-A130-CB1C1222556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ABA4-3D86-43B1-978B-5741552C6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C907-E9C3-48F8-842C-78E71072F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6343E9-E501-4EB7-A245-9653DBBD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WORK UPDATES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FROM                                  </a:t>
            </a:r>
          </a:p>
          <a:p>
            <a:pPr marL="0" indent="0" algn="r">
              <a:buNone/>
            </a:pPr>
            <a:r>
              <a:rPr lang="en-US" dirty="0"/>
              <a:t>Rishabh Kumar Srivastva</a:t>
            </a:r>
          </a:p>
          <a:p>
            <a:pPr marL="0" indent="0" algn="r">
              <a:buNone/>
            </a:pPr>
            <a:r>
              <a:rPr lang="en-US" dirty="0"/>
              <a:t>SAP ID- 52108159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289B9-4335-8091-1095-5A16BCEE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Finished work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BA16-53B2-6D00-DD1A-21B712C1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/>
              <a:t>Complete N.N. Theory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/>
              <a:t>Loss and Cost Functions : like MSE, Categorical Cross Entropy.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/>
              <a:t>Gradient Descent : Batch, Stochastic Gradients and Mini Batch Gradient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/>
              <a:t>Backpropogation using Chain Rule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/>
              <a:t>Regularization: L2 and Dropout </a:t>
            </a:r>
          </a:p>
          <a:p>
            <a:pPr marL="457200" lvl="1" indent="0">
              <a:buNone/>
            </a:pPr>
            <a:endParaRPr lang="en-US" sz="1900"/>
          </a:p>
          <a:p>
            <a:endParaRPr lang="en-US"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FC57B-7A38-4935-91F0-3DD45AD5E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0" r="696" b="-2"/>
          <a:stretch/>
        </p:blipFill>
        <p:spPr>
          <a:xfrm>
            <a:off x="6798563" y="1217676"/>
            <a:ext cx="5393437" cy="313613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FF548-7ED8-2D9B-AEA6-97F7D73E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33" y="4379879"/>
            <a:ext cx="4112142" cy="1415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68FD8-E422-FFAE-DC0D-D53A6A5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593" y="5795169"/>
            <a:ext cx="2343150" cy="96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27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6BBDF1-865B-2946-A02C-8C842BB4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678339"/>
            <a:ext cx="4555700" cy="2573969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1136C5C-4D39-DA14-6BEE-1E226BAF0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3771297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ACB5-8E57-2FD3-1127-1FF142E3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1500" u="sng"/>
              <a:t>CNN Theory </a:t>
            </a:r>
          </a:p>
          <a:p>
            <a:endParaRPr lang="en-US" sz="1500"/>
          </a:p>
          <a:p>
            <a:pPr marL="914400" lvl="1" indent="-457200">
              <a:buAutoNum type="arabicPeriod"/>
            </a:pPr>
            <a:r>
              <a:rPr lang="en-US" sz="1500"/>
              <a:t>Convolution theory</a:t>
            </a:r>
          </a:p>
          <a:p>
            <a:pPr marL="914400" lvl="1" indent="-457200">
              <a:buAutoNum type="arabicPeriod"/>
            </a:pPr>
            <a:r>
              <a:rPr lang="en-US" sz="1500"/>
              <a:t>CNN VS DENSE Network</a:t>
            </a:r>
          </a:p>
          <a:p>
            <a:pPr marL="914400" lvl="1" indent="-457200">
              <a:buAutoNum type="arabicPeriod"/>
            </a:pPr>
            <a:r>
              <a:rPr lang="en-US" sz="1500"/>
              <a:t>What are Filters</a:t>
            </a:r>
          </a:p>
          <a:p>
            <a:pPr marL="914400" lvl="1" indent="-457200">
              <a:buAutoNum type="arabicPeriod"/>
            </a:pPr>
            <a:r>
              <a:rPr lang="en-US" sz="1500"/>
              <a:t>Convolution Layer, RELU, and Pooling Layer.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500"/>
              <a:t>Implementing IMNIST data set using CNN.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500"/>
              <a:t>Implementing IMNIST data set using only dense.</a:t>
            </a:r>
          </a:p>
          <a:p>
            <a:pPr lvl="2"/>
            <a:r>
              <a:rPr lang="en-US" sz="1500"/>
              <a:t>Without Dropout </a:t>
            </a:r>
          </a:p>
          <a:p>
            <a:pPr lvl="2"/>
            <a:r>
              <a:rPr lang="en-US" sz="1500"/>
              <a:t>With Dropout</a:t>
            </a:r>
          </a:p>
          <a:p>
            <a:pPr marL="457200" lvl="1" indent="0">
              <a:buNone/>
            </a:pPr>
            <a:endParaRPr lang="en-US" sz="1500"/>
          </a:p>
          <a:p>
            <a:pPr marL="971550" lvl="1" indent="-514350">
              <a:buFont typeface="+mj-lt"/>
              <a:buAutoNum type="arabicPeriod"/>
            </a:pPr>
            <a:endParaRPr lang="en-US" sz="1500"/>
          </a:p>
          <a:p>
            <a:pPr marL="971550" lvl="1" indent="-514350">
              <a:buFont typeface="+mj-lt"/>
              <a:buAutoNum type="arabicPeriod"/>
            </a:pPr>
            <a:endParaRPr lang="en-US" sz="1500"/>
          </a:p>
          <a:p>
            <a:endParaRPr lang="en-US" sz="1500"/>
          </a:p>
        </p:txBody>
      </p:sp>
      <p:sp>
        <p:nvSpPr>
          <p:cNvPr id="26" name="Arc 19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7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CFC9-9348-8BC2-7BAD-4557E736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84FC-3130-26F4-26D8-1B7F4931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ConvNet</a:t>
            </a:r>
            <a:r>
              <a:rPr lang="en-US" dirty="0"/>
              <a:t>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Learn OpenCV: Open Source Computer Vision Library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9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Finished work</vt:lpstr>
      <vt:lpstr>PowerPoint Presentation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 UPDATE</dc:title>
  <dc:creator>Rishabh Kumar Srivastva</dc:creator>
  <cp:lastModifiedBy>Rishabh Kumar Srivastva</cp:lastModifiedBy>
  <cp:revision>93</cp:revision>
  <dcterms:created xsi:type="dcterms:W3CDTF">2022-09-29T08:34:41Z</dcterms:created>
  <dcterms:modified xsi:type="dcterms:W3CDTF">2023-03-02T09:53:40Z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814fd54a-cb51-4818-be35-cbbb5650ff2a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