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Marine Traffic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Smart System for Ocean Route Management</a:t>
            </a:r>
          </a:p>
          <a:p>
            <a:r>
              <a:t>Rishabh Malaiya – Class 12 (PCM)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Marine traffic is one of the most complex and critical elements of global logistics and defense systems. </a:t>
            </a:r>
          </a:p>
          <a:p>
            <a:r>
              <a:t>The Marine Traffic Analyzer is a Python-based simulation project that allows users to analyze traffic </a:t>
            </a:r>
          </a:p>
          <a:p>
            <a:r>
              <a:t>on multiple sea routes and detect overloaded paths. It offers intelligent suggestions for alternate </a:t>
            </a:r>
          </a:p>
          <a:p>
            <a:r>
              <a:t>navigation, improving both efficiency and safety at sea.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inspired by modern marine navigation systems used by international ports, navies, and merchant ships. </a:t>
            </a:r>
          </a:p>
          <a:p>
            <a:r>
              <a:t>It simulates traffic conditions and displays route load visually using a GUI built with Tkinter.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GUI-based simulation using Python and Tkinter</a:t>
            </a:r>
          </a:p>
          <a:p>
            <a:r>
              <a:t>- Three predefined sea routes (Route A, B, C)</a:t>
            </a:r>
          </a:p>
          <a:p>
            <a:r>
              <a:t>- Random ship distribution</a:t>
            </a:r>
          </a:p>
          <a:p>
            <a:r>
              <a:t>- Visual display of route status</a:t>
            </a:r>
          </a:p>
          <a:p>
            <a:r>
              <a:t>- Smart route suggestion based on congestion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program simulates the arrival of ships at different routes and displays whether they are overloaded.</a:t>
            </a:r>
          </a:p>
          <a:p>
            <a:r>
              <a:t>It helps find the best available route in real-time based on traffic load.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as a step toward preparing for top colleges like MIT, this project reflects programming logic, </a:t>
            </a:r>
          </a:p>
          <a:p>
            <a:r>
              <a:t>real-world application, and maritime problem-solving — key traits of future engineers and innovators.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can evolve into a real-time GPS-based system with weather, fuel, and AI-powered routing.</a:t>
            </a:r>
          </a:p>
          <a:p>
            <a:r>
              <a:t>It offers potential for real maritime navigation, defense, and logistics innovations.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