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F7795-74D5-4D82-A378-615688D8BBA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9AD-F21F-40D4-BE58-4A08986BE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BC2FCDF-E181-409D-8AF7-9B11A59A72EF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6DA4-E93E-4AA2-940A-FA841927E58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0B93-11C0-4963-B016-0E750EB2F8A8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4DCB-9139-48B4-B497-BF3F2551A30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6AC9-98C0-48FE-BBE9-672EDF08807A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0C7C-CC32-4F62-B623-485CBDB0FAF5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8FA-57D6-4EB2-BCDA-75158F69221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D315-B169-4C87-9B20-58AA95BD5E9B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9E6-A705-42EE-879D-4EED9CCC177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B1F-6A65-45F8-8E81-0DC51BA73A46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2C21-94EC-4817-B93C-F97B95301382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FC0-855D-4D05-B7E2-493613E7BCC5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459-785F-4C24-A9EA-D50630A36D84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F084-9451-44C0-BDC6-62F10FD06184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45B6-5E36-46C0-B5A2-A05EDC06184A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633E-6976-42D4-BFD2-944BBCDA7146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A712-E52F-4648-9406-1642F112380E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F144F3-1515-4209-8051-F035B1259D90}" type="datetime1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Savitzky-golay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smoothing filter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B649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DataFlow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SuperComputing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Assignment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pPr/>
              <a:t>1</a:t>
            </a:fld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Submitted By: Rishabh Monga</a:t>
            </a:r>
          </a:p>
        </p:txBody>
      </p:sp>
    </p:spTree>
    <p:extLst>
      <p:ext uri="{BB962C8B-B14F-4D97-AF65-F5344CB8AC3E}">
        <p14:creationId xmlns:p14="http://schemas.microsoft.com/office/powerpoint/2010/main" val="306665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 rotWithShape="1">
          <a:blip r:embed="rId2"/>
          <a:srcRect l="270" t="210" r="-270" b="7738"/>
          <a:stretch/>
        </p:blipFill>
        <p:spPr>
          <a:xfrm>
            <a:off x="5643980" y="1429394"/>
            <a:ext cx="6095593" cy="36191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-23969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/10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idx="1"/>
          </p:nvPr>
        </p:nvSpPr>
        <p:spPr>
          <a:xfrm>
            <a:off x="825909" y="1429394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Savitzky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–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Golay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filter is a digital filter 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it can be applied to a set of digital data points for the purpose of smoothing the data 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increase the signal-to-noise ratio without greatly distorting the signal.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2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Advantages of the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Savitzky-Golay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filter removes high frequency noise from data. 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It has the advantage of preserving the original shape 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features of the signal better than other types of filtering approaches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such as moving averages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pPr/>
              <a:t>3</a:t>
            </a:fld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2744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Properties of the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Savitzky-Golay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is a type of low-pass filter 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particularly suited for smoothing noisy data 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main idea behind this approach is to make for each point </a:t>
            </a:r>
          </a:p>
          <a:p>
            <a:pPr lvl="1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least-square fit with a polynomial of high order over a odd-sized window </a:t>
            </a:r>
          </a:p>
          <a:p>
            <a:pPr lvl="1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centered at the point.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pPr/>
              <a:t>4</a:t>
            </a:fld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8454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  <a:ln>
            <a:noFill/>
          </a:ln>
          <a:effectLst/>
        </p:spPr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85" y="711200"/>
            <a:ext cx="4418330" cy="3606800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Rounded 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9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247" y="711200"/>
            <a:ext cx="4596006" cy="3606800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chemeClr val="bg2">
                    <a:lumMod val="40000"/>
                    <a:lumOff val="60000"/>
                  </a:schemeClr>
                </a:solidFill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Extracting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 need to identify key loops in the algorithm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That can be transformed into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Maxeler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kernels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c language implementation of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Savitzky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Golay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smoothing filter has 47 loops</a:t>
            </a:r>
          </a:p>
          <a:p>
            <a:pPr lvl="1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of which 22 are nested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 extraction of key loops was challenging</a:t>
            </a:r>
          </a:p>
          <a:p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9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Extracted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 was able to identify a loop that was repeated 4 times inside the nested loops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loop was used to find the normal distance between elements of the matrix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Following is the original code of the loop: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1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Maxeler</a:t>
            </a:r>
            <a:r>
              <a:rPr lang="en-US" dirty="0"/>
              <a:t> Kernel for the extracted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4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61</TotalTime>
  <Words>248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Savitzky-golay smoothing filter</vt:lpstr>
      <vt:lpstr>Introduction</vt:lpstr>
      <vt:lpstr>Advantages of the filter</vt:lpstr>
      <vt:lpstr>Properties of the filter</vt:lpstr>
      <vt:lpstr>Example</vt:lpstr>
      <vt:lpstr>Extracting Kernels</vt:lpstr>
      <vt:lpstr>Extracted Kernel</vt:lpstr>
      <vt:lpstr>Maxeler Kernel for the extracted loop</vt:lpstr>
      <vt:lpstr>Kernel Manager</vt:lpstr>
      <vt:lpstr>Kernel GRaph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Savitzky-golay smoothing filter</dc:title>
  <dc:creator>Rishabh Monga</dc:creator>
  <cp:lastModifiedBy>Rishabh Monga</cp:lastModifiedBy>
  <cp:revision>6</cp:revision>
  <dcterms:created xsi:type="dcterms:W3CDTF">2017-06-28T02:17:33Z</dcterms:created>
  <dcterms:modified xsi:type="dcterms:W3CDTF">2017-06-28T03:19:07Z</dcterms:modified>
</cp:coreProperties>
</file>