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slides/slide30.xml" ContentType="application/vnd.openxmlformats-officedocument.presentationml.slide+xml"/>
  <Override PartName="/ppt/slideLayouts/slideLayout20.xml" ContentType="application/vnd.openxmlformats-officedocument.presentationml.slideLayout+xml"/>
  <Override PartName="/ppt/slideMasters/slideMaster10.xml" ContentType="application/vnd.openxmlformats-officedocument.presentationml.slideMaster+xml"/>
  <Override PartName="/ppt/slideLayouts/slideLayout80.xml" ContentType="application/vnd.openxmlformats-officedocument.presentationml.slideLayout+xml"/>
  <Override PartName="/ppt/slideLayouts/slideLayout30.xml" ContentType="application/vnd.openxmlformats-officedocument.presentationml.slideLayout+xml"/>
  <Override PartName="/ppt/slideLayouts/slideLayout70.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slideLayouts/slideLayout60.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64" r:id="rId4"/>
    <p:sldId id="265" r:id="rId5"/>
    <p:sldId id="258" r:id="rId6"/>
    <p:sldId id="257" r:id="rId7"/>
    <p:sldId id="261" r:id="rId8"/>
    <p:sldId id="259" r:id="rId9"/>
    <p:sldId id="262"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94660"/>
  </p:normalViewPr>
  <p:slideViewPr>
    <p:cSldViewPr snapToGrid="0">
      <p:cViewPr varScale="1">
        <p:scale>
          <a:sx n="64" d="100"/>
          <a:sy n="64" d="100"/>
        </p:scale>
        <p:origin x="8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152312-7125-49BD-82AB-FA555CD63B11}"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FC5997C6-A761-4747-9C26-3CA64C7B434E}">
      <dgm:prSet phldrT="[Text]"/>
      <dgm:spPr/>
      <dgm:t>
        <a:bodyPr/>
        <a:lstStyle/>
        <a:p>
          <a:r>
            <a:rPr lang="en-US" sz="1800" dirty="0"/>
            <a:t>Physical World</a:t>
          </a:r>
        </a:p>
      </dgm:t>
    </dgm:pt>
    <dgm:pt modelId="{DAAF49D0-7562-4817-B86B-153B13F705BB}" type="parTrans" cxnId="{F718D1B6-4DE6-4CB3-9BA3-8165B125A8F5}">
      <dgm:prSet/>
      <dgm:spPr/>
      <dgm:t>
        <a:bodyPr/>
        <a:lstStyle/>
        <a:p>
          <a:endParaRPr lang="en-US"/>
        </a:p>
      </dgm:t>
    </dgm:pt>
    <dgm:pt modelId="{4CB2D44B-46F0-4039-AB2A-28C8D9BCF7BB}" type="sibTrans" cxnId="{F718D1B6-4DE6-4CB3-9BA3-8165B125A8F5}">
      <dgm:prSet/>
      <dgm:spPr/>
      <dgm:t>
        <a:bodyPr/>
        <a:lstStyle/>
        <a:p>
          <a:endParaRPr lang="en-US"/>
        </a:p>
      </dgm:t>
    </dgm:pt>
    <dgm:pt modelId="{884B3BB4-3F8D-4FC8-9694-E44E797DC96A}">
      <dgm:prSet phldrT="[Text]" custT="1"/>
      <dgm:spPr/>
      <dgm:t>
        <a:bodyPr/>
        <a:lstStyle/>
        <a:p>
          <a:r>
            <a:rPr lang="en-US" sz="1800" dirty="0"/>
            <a:t>Switches</a:t>
          </a:r>
        </a:p>
      </dgm:t>
    </dgm:pt>
    <dgm:pt modelId="{DE67DABE-EB74-4FD1-A3B8-4CFEE6B196C9}" type="parTrans" cxnId="{70D17462-2FB5-4B65-A6E7-EDBB96672771}">
      <dgm:prSet/>
      <dgm:spPr/>
      <dgm:t>
        <a:bodyPr/>
        <a:lstStyle/>
        <a:p>
          <a:endParaRPr lang="en-US"/>
        </a:p>
      </dgm:t>
    </dgm:pt>
    <dgm:pt modelId="{C57B0372-4DB2-415B-B6A1-CFC40065A1C3}" type="sibTrans" cxnId="{70D17462-2FB5-4B65-A6E7-EDBB96672771}">
      <dgm:prSet/>
      <dgm:spPr/>
      <dgm:t>
        <a:bodyPr/>
        <a:lstStyle/>
        <a:p>
          <a:endParaRPr lang="en-US"/>
        </a:p>
      </dgm:t>
    </dgm:pt>
    <dgm:pt modelId="{D794269A-D985-4B50-9D8F-98088169114F}">
      <dgm:prSet phldrT="[Text]" custT="1"/>
      <dgm:spPr/>
      <dgm:t>
        <a:bodyPr/>
        <a:lstStyle/>
        <a:p>
          <a:r>
            <a:rPr lang="en-US" sz="1800" dirty="0"/>
            <a:t>Remote controllers</a:t>
          </a:r>
        </a:p>
      </dgm:t>
    </dgm:pt>
    <dgm:pt modelId="{817117F4-29CC-4EA8-AE05-82FACCF1FCCF}" type="parTrans" cxnId="{5FF24446-12DF-45D4-85F4-51CBBF938D8A}">
      <dgm:prSet/>
      <dgm:spPr/>
      <dgm:t>
        <a:bodyPr/>
        <a:lstStyle/>
        <a:p>
          <a:endParaRPr lang="en-US"/>
        </a:p>
      </dgm:t>
    </dgm:pt>
    <dgm:pt modelId="{91DF7590-0162-463A-B56F-CEC6B96AF3A1}" type="sibTrans" cxnId="{5FF24446-12DF-45D4-85F4-51CBBF938D8A}">
      <dgm:prSet/>
      <dgm:spPr/>
      <dgm:t>
        <a:bodyPr/>
        <a:lstStyle/>
        <a:p>
          <a:endParaRPr lang="en-US"/>
        </a:p>
      </dgm:t>
    </dgm:pt>
    <dgm:pt modelId="{FFE0C85F-4338-4CD7-B78F-684EDF4877D8}">
      <dgm:prSet phldrT="[Text]"/>
      <dgm:spPr/>
      <dgm:t>
        <a:bodyPr/>
        <a:lstStyle/>
        <a:p>
          <a:r>
            <a:rPr lang="en-US" sz="1800" dirty="0"/>
            <a:t>Edge (Sense &amp; Act)</a:t>
          </a:r>
        </a:p>
      </dgm:t>
    </dgm:pt>
    <dgm:pt modelId="{040EFF94-FE79-4224-9A27-201F9184966E}" type="parTrans" cxnId="{2467482D-8548-45A0-8446-C2356CD0DA7A}">
      <dgm:prSet/>
      <dgm:spPr/>
      <dgm:t>
        <a:bodyPr/>
        <a:lstStyle/>
        <a:p>
          <a:endParaRPr lang="en-US"/>
        </a:p>
      </dgm:t>
    </dgm:pt>
    <dgm:pt modelId="{1B1958F8-7157-45B0-A353-F7F408B9C989}" type="sibTrans" cxnId="{2467482D-8548-45A0-8446-C2356CD0DA7A}">
      <dgm:prSet/>
      <dgm:spPr/>
      <dgm:t>
        <a:bodyPr/>
        <a:lstStyle/>
        <a:p>
          <a:endParaRPr lang="en-US"/>
        </a:p>
      </dgm:t>
    </dgm:pt>
    <dgm:pt modelId="{91340503-7E91-49C7-A965-E43A1773A9B8}">
      <dgm:prSet phldrT="[Text]" custT="1"/>
      <dgm:spPr/>
      <dgm:t>
        <a:bodyPr/>
        <a:lstStyle/>
        <a:p>
          <a:r>
            <a:rPr lang="en-US" sz="1600" dirty="0"/>
            <a:t>This connection is what gives the user access to control her/his devices from anywhere in the world!</a:t>
          </a:r>
        </a:p>
      </dgm:t>
    </dgm:pt>
    <dgm:pt modelId="{03EF253A-3D6A-42F0-88AA-1EF8B9AB5141}" type="parTrans" cxnId="{F7E6058A-D508-4DEA-AC12-FF90F92F6876}">
      <dgm:prSet/>
      <dgm:spPr/>
      <dgm:t>
        <a:bodyPr/>
        <a:lstStyle/>
        <a:p>
          <a:endParaRPr lang="en-US"/>
        </a:p>
      </dgm:t>
    </dgm:pt>
    <dgm:pt modelId="{27D7B695-7D20-43E4-8058-D0D42B37023E}" type="sibTrans" cxnId="{F7E6058A-D508-4DEA-AC12-FF90F92F6876}">
      <dgm:prSet/>
      <dgm:spPr/>
      <dgm:t>
        <a:bodyPr/>
        <a:lstStyle/>
        <a:p>
          <a:endParaRPr lang="en-US"/>
        </a:p>
      </dgm:t>
    </dgm:pt>
    <dgm:pt modelId="{B1E764F5-1587-4B94-8F07-409D9EF74ACD}">
      <dgm:prSet phldrT="[Text]"/>
      <dgm:spPr/>
      <dgm:t>
        <a:bodyPr/>
        <a:lstStyle/>
        <a:p>
          <a:r>
            <a:rPr lang="en-US" sz="1600" dirty="0"/>
            <a:t>Cloud (Store and process)</a:t>
          </a:r>
        </a:p>
      </dgm:t>
    </dgm:pt>
    <dgm:pt modelId="{371664DA-E8C3-445D-817F-B843A2A7EC1D}" type="parTrans" cxnId="{544083C1-4C7A-41BE-9CC0-A2E35DB472D9}">
      <dgm:prSet/>
      <dgm:spPr/>
      <dgm:t>
        <a:bodyPr/>
        <a:lstStyle/>
        <a:p>
          <a:endParaRPr lang="en-US"/>
        </a:p>
      </dgm:t>
    </dgm:pt>
    <dgm:pt modelId="{59C81277-2CB4-4708-8996-66910D177727}" type="sibTrans" cxnId="{544083C1-4C7A-41BE-9CC0-A2E35DB472D9}">
      <dgm:prSet/>
      <dgm:spPr/>
      <dgm:t>
        <a:bodyPr/>
        <a:lstStyle/>
        <a:p>
          <a:endParaRPr lang="en-US"/>
        </a:p>
      </dgm:t>
    </dgm:pt>
    <dgm:pt modelId="{7100AA36-78C8-4119-A49C-DFF14B56FF27}">
      <dgm:prSet phldrT="[Text]" custT="1"/>
      <dgm:spPr/>
      <dgm:t>
        <a:bodyPr/>
        <a:lstStyle/>
        <a:p>
          <a:r>
            <a:rPr lang="en-US" sz="1400" dirty="0"/>
            <a:t>Communication protocols</a:t>
          </a:r>
        </a:p>
      </dgm:t>
    </dgm:pt>
    <dgm:pt modelId="{49A4E472-D25A-47EA-B342-A0F35FF3517E}" type="parTrans" cxnId="{A382FD5B-5836-42F1-B74D-A58EEA6EC402}">
      <dgm:prSet/>
      <dgm:spPr/>
      <dgm:t>
        <a:bodyPr/>
        <a:lstStyle/>
        <a:p>
          <a:endParaRPr lang="en-US"/>
        </a:p>
      </dgm:t>
    </dgm:pt>
    <dgm:pt modelId="{7175F116-B44B-445E-9582-4C7C3465A71D}" type="sibTrans" cxnId="{A382FD5B-5836-42F1-B74D-A58EEA6EC402}">
      <dgm:prSet/>
      <dgm:spPr/>
      <dgm:t>
        <a:bodyPr/>
        <a:lstStyle/>
        <a:p>
          <a:endParaRPr lang="en-US"/>
        </a:p>
      </dgm:t>
    </dgm:pt>
    <dgm:pt modelId="{1D281703-8CC9-4071-87C4-93A2E5132A40}">
      <dgm:prSet phldrT="[Text]"/>
      <dgm:spPr/>
      <dgm:t>
        <a:bodyPr/>
        <a:lstStyle/>
        <a:p>
          <a:r>
            <a:rPr lang="en-US" sz="1600" dirty="0"/>
            <a:t>Applications</a:t>
          </a:r>
        </a:p>
      </dgm:t>
    </dgm:pt>
    <dgm:pt modelId="{3455BCF1-91FD-467E-AD78-EBF9353BE768}" type="parTrans" cxnId="{D1D2F62D-0B30-49A1-90F4-055AE873F057}">
      <dgm:prSet/>
      <dgm:spPr/>
      <dgm:t>
        <a:bodyPr/>
        <a:lstStyle/>
        <a:p>
          <a:endParaRPr lang="en-US"/>
        </a:p>
      </dgm:t>
    </dgm:pt>
    <dgm:pt modelId="{F64F2F04-F690-44B9-80AC-A9794269FC24}" type="sibTrans" cxnId="{D1D2F62D-0B30-49A1-90F4-055AE873F057}">
      <dgm:prSet/>
      <dgm:spPr/>
      <dgm:t>
        <a:bodyPr/>
        <a:lstStyle/>
        <a:p>
          <a:endParaRPr lang="en-US"/>
        </a:p>
      </dgm:t>
    </dgm:pt>
    <dgm:pt modelId="{B5BDB6A2-444B-405E-A00B-1291F3B0EF57}">
      <dgm:prSet phldrT="[Text]" custT="1"/>
      <dgm:spPr/>
      <dgm:t>
        <a:bodyPr/>
        <a:lstStyle/>
        <a:p>
          <a:r>
            <a:rPr lang="en-US" sz="1800" dirty="0"/>
            <a:t>Monitor appliances and appliance use</a:t>
          </a:r>
        </a:p>
      </dgm:t>
    </dgm:pt>
    <dgm:pt modelId="{D848E5DD-82C1-40B2-B2EA-914E68B99A67}" type="parTrans" cxnId="{62B71258-FEBA-4775-B755-BD3A5D14F75A}">
      <dgm:prSet/>
      <dgm:spPr/>
      <dgm:t>
        <a:bodyPr/>
        <a:lstStyle/>
        <a:p>
          <a:endParaRPr lang="en-US"/>
        </a:p>
      </dgm:t>
    </dgm:pt>
    <dgm:pt modelId="{AE0E81E3-AAC6-4D26-8EF5-B77212689D56}" type="sibTrans" cxnId="{62B71258-FEBA-4775-B755-BD3A5D14F75A}">
      <dgm:prSet/>
      <dgm:spPr/>
      <dgm:t>
        <a:bodyPr/>
        <a:lstStyle/>
        <a:p>
          <a:endParaRPr lang="en-US"/>
        </a:p>
      </dgm:t>
    </dgm:pt>
    <dgm:pt modelId="{FA23A0EB-28D8-4233-90F9-FEBE12CD9E45}">
      <dgm:prSet phldrT="[Text]"/>
      <dgm:spPr/>
      <dgm:t>
        <a:bodyPr/>
        <a:lstStyle/>
        <a:p>
          <a:r>
            <a:rPr lang="en-US" sz="1700" dirty="0"/>
            <a:t>Network (Connect)</a:t>
          </a:r>
        </a:p>
      </dgm:t>
    </dgm:pt>
    <dgm:pt modelId="{3D9C6BFB-6BF2-497D-8756-66FEDC826800}" type="parTrans" cxnId="{226802F7-77D5-4443-9F7C-B3709B22FEA8}">
      <dgm:prSet/>
      <dgm:spPr/>
      <dgm:t>
        <a:bodyPr/>
        <a:lstStyle/>
        <a:p>
          <a:endParaRPr lang="en-US"/>
        </a:p>
      </dgm:t>
    </dgm:pt>
    <dgm:pt modelId="{36A17309-148F-49D4-B7E6-8C1CBAECB1BA}" type="sibTrans" cxnId="{226802F7-77D5-4443-9F7C-B3709B22FEA8}">
      <dgm:prSet/>
      <dgm:spPr/>
      <dgm:t>
        <a:bodyPr/>
        <a:lstStyle/>
        <a:p>
          <a:endParaRPr lang="en-US"/>
        </a:p>
      </dgm:t>
    </dgm:pt>
    <dgm:pt modelId="{C372F395-CDC3-4607-9DCE-3F40C1DA7D9E}">
      <dgm:prSet phldrT="[Text]" custT="1"/>
      <dgm:spPr/>
      <dgm:t>
        <a:bodyPr/>
        <a:lstStyle/>
        <a:p>
          <a:r>
            <a:rPr lang="en-US" sz="1800" dirty="0"/>
            <a:t>All sorts of electric and electronic devices such as led lights, fans etc.</a:t>
          </a:r>
        </a:p>
      </dgm:t>
    </dgm:pt>
    <dgm:pt modelId="{FBB75877-53A8-41C9-9352-795FDB4EF1FC}" type="parTrans" cxnId="{2E517745-1D62-4A7B-84C4-55222F181805}">
      <dgm:prSet/>
      <dgm:spPr/>
      <dgm:t>
        <a:bodyPr/>
        <a:lstStyle/>
        <a:p>
          <a:endParaRPr lang="en-US"/>
        </a:p>
      </dgm:t>
    </dgm:pt>
    <dgm:pt modelId="{F9F8F3C5-D344-4F34-9CA5-21BA854A89C3}" type="sibTrans" cxnId="{2E517745-1D62-4A7B-84C4-55222F181805}">
      <dgm:prSet/>
      <dgm:spPr/>
      <dgm:t>
        <a:bodyPr/>
        <a:lstStyle/>
        <a:p>
          <a:endParaRPr lang="en-US"/>
        </a:p>
      </dgm:t>
    </dgm:pt>
    <dgm:pt modelId="{7F69607D-528F-4227-BA92-6F15A9ED4A93}">
      <dgm:prSet phldrT="[Text]" custT="1"/>
      <dgm:spPr/>
      <dgm:t>
        <a:bodyPr/>
        <a:lstStyle/>
        <a:p>
          <a:r>
            <a:rPr lang="en-US" sz="1400" dirty="0"/>
            <a:t>Sensors &amp; actuators are </a:t>
          </a:r>
          <a:r>
            <a:rPr lang="en-US" sz="1600" dirty="0"/>
            <a:t>present in this system as every event triggered through a device (for e.g. a smartphone) triggers an actual signal flowing to the device, and receives feedback on whether the event completed or not</a:t>
          </a:r>
        </a:p>
      </dgm:t>
    </dgm:pt>
    <dgm:pt modelId="{ED0CC668-9D26-4956-AFE7-9DCF70ECE633}" type="parTrans" cxnId="{1B44EF15-B1EF-4049-A07F-A8B8D8D76907}">
      <dgm:prSet/>
      <dgm:spPr/>
      <dgm:t>
        <a:bodyPr/>
        <a:lstStyle/>
        <a:p>
          <a:endParaRPr lang="en-US"/>
        </a:p>
      </dgm:t>
    </dgm:pt>
    <dgm:pt modelId="{CD3C4564-C74A-4ED4-B5A7-683526BE9406}" type="sibTrans" cxnId="{1B44EF15-B1EF-4049-A07F-A8B8D8D76907}">
      <dgm:prSet/>
      <dgm:spPr/>
      <dgm:t>
        <a:bodyPr/>
        <a:lstStyle/>
        <a:p>
          <a:endParaRPr lang="en-US"/>
        </a:p>
      </dgm:t>
    </dgm:pt>
    <dgm:pt modelId="{BF90B1C2-B9F7-4EA3-9373-3B857D0047E9}">
      <dgm:prSet phldrT="[Text]" custT="1"/>
      <dgm:spPr/>
      <dgm:t>
        <a:bodyPr/>
        <a:lstStyle/>
        <a:p>
          <a:r>
            <a:rPr lang="en-US" sz="1400" dirty="0"/>
            <a:t>The moment an event is triggered, it flows to the cloud and then to the device which takes care of maintaining the last ‘state’ of the device</a:t>
          </a:r>
          <a:br>
            <a:rPr lang="en-US" sz="1400" dirty="0"/>
          </a:br>
          <a:r>
            <a:rPr lang="en-US" sz="1400" dirty="0"/>
            <a:t>e.g. ‘On’, ‘Off’, ‘Speed-3’ etc.</a:t>
          </a:r>
        </a:p>
      </dgm:t>
    </dgm:pt>
    <dgm:pt modelId="{19E03C72-2CCF-4015-B1AE-1D013D151260}" type="parTrans" cxnId="{E06EB733-4001-4BE6-A2C9-F5279086424F}">
      <dgm:prSet/>
      <dgm:spPr/>
      <dgm:t>
        <a:bodyPr/>
        <a:lstStyle/>
        <a:p>
          <a:endParaRPr lang="en-US"/>
        </a:p>
      </dgm:t>
    </dgm:pt>
    <dgm:pt modelId="{B7684BCD-0EA4-45DC-B0FC-7D8B92F08C80}" type="sibTrans" cxnId="{E06EB733-4001-4BE6-A2C9-F5279086424F}">
      <dgm:prSet/>
      <dgm:spPr/>
      <dgm:t>
        <a:bodyPr/>
        <a:lstStyle/>
        <a:p>
          <a:endParaRPr lang="en-US"/>
        </a:p>
      </dgm:t>
    </dgm:pt>
    <dgm:pt modelId="{D240481E-44A6-4664-9F87-5DDB09FBAD10}">
      <dgm:prSet phldrT="[Text]"/>
      <dgm:spPr/>
      <dgm:t>
        <a:bodyPr/>
        <a:lstStyle/>
        <a:p>
          <a:endParaRPr lang="en-US" sz="1200" dirty="0"/>
        </a:p>
      </dgm:t>
    </dgm:pt>
    <dgm:pt modelId="{469A7B63-6CE9-44F7-B3E0-1EB97DD4751F}" type="parTrans" cxnId="{282BB70B-1274-4AB1-9C40-106D16A1430A}">
      <dgm:prSet/>
      <dgm:spPr/>
      <dgm:t>
        <a:bodyPr/>
        <a:lstStyle/>
        <a:p>
          <a:endParaRPr lang="en-US"/>
        </a:p>
      </dgm:t>
    </dgm:pt>
    <dgm:pt modelId="{83F0C578-D42B-4482-B6A1-8B53D61D3904}" type="sibTrans" cxnId="{282BB70B-1274-4AB1-9C40-106D16A1430A}">
      <dgm:prSet/>
      <dgm:spPr/>
      <dgm:t>
        <a:bodyPr/>
        <a:lstStyle/>
        <a:p>
          <a:endParaRPr lang="en-US"/>
        </a:p>
      </dgm:t>
    </dgm:pt>
    <dgm:pt modelId="{44143D1B-9E01-4914-9929-3D8EA5FD50C8}">
      <dgm:prSet phldrT="[Text]" custT="1"/>
      <dgm:spPr/>
      <dgm:t>
        <a:bodyPr/>
        <a:lstStyle/>
        <a:p>
          <a:r>
            <a:rPr lang="en-US" sz="1400" dirty="0"/>
            <a:t>AWS Cloud storage and IoT services for secure transmission</a:t>
          </a:r>
        </a:p>
      </dgm:t>
    </dgm:pt>
    <dgm:pt modelId="{98D9B43D-0D5D-4A87-B3A5-05CCDB8FFC64}" type="parTrans" cxnId="{A497FD3B-3C7F-4F2C-A042-57E9AB0C73EA}">
      <dgm:prSet/>
      <dgm:spPr/>
      <dgm:t>
        <a:bodyPr/>
        <a:lstStyle/>
        <a:p>
          <a:endParaRPr lang="en-US"/>
        </a:p>
      </dgm:t>
    </dgm:pt>
    <dgm:pt modelId="{0F5569FA-060C-4A06-A28F-A2A9295A2E2E}" type="sibTrans" cxnId="{A497FD3B-3C7F-4F2C-A042-57E9AB0C73EA}">
      <dgm:prSet/>
      <dgm:spPr/>
      <dgm:t>
        <a:bodyPr/>
        <a:lstStyle/>
        <a:p>
          <a:endParaRPr lang="en-US"/>
        </a:p>
      </dgm:t>
    </dgm:pt>
    <dgm:pt modelId="{151207B9-55BA-4AB4-868A-DFBE88851B31}">
      <dgm:prSet phldrT="[Text]"/>
      <dgm:spPr/>
      <dgm:t>
        <a:bodyPr/>
        <a:lstStyle/>
        <a:p>
          <a:endParaRPr lang="en-US" sz="1200" dirty="0"/>
        </a:p>
      </dgm:t>
    </dgm:pt>
    <dgm:pt modelId="{C3947F7E-90D9-49CA-8D98-CC4788E64ADE}" type="parTrans" cxnId="{7BA141BD-E58D-428B-86E2-151BFDDF8A68}">
      <dgm:prSet/>
      <dgm:spPr/>
      <dgm:t>
        <a:bodyPr/>
        <a:lstStyle/>
        <a:p>
          <a:endParaRPr lang="en-US"/>
        </a:p>
      </dgm:t>
    </dgm:pt>
    <dgm:pt modelId="{6F1F4C57-10FE-4F8D-BF60-4CA941DD2CFB}" type="sibTrans" cxnId="{7BA141BD-E58D-428B-86E2-151BFDDF8A68}">
      <dgm:prSet/>
      <dgm:spPr/>
      <dgm:t>
        <a:bodyPr/>
        <a:lstStyle/>
        <a:p>
          <a:endParaRPr lang="en-US"/>
        </a:p>
      </dgm:t>
    </dgm:pt>
    <dgm:pt modelId="{E317CA78-8D95-4096-BB53-EC0034F71C3A}">
      <dgm:prSet phldrT="[Text]" custT="1"/>
      <dgm:spPr/>
      <dgm:t>
        <a:bodyPr/>
        <a:lstStyle/>
        <a:p>
          <a:r>
            <a:rPr lang="en-US" sz="1800" dirty="0"/>
            <a:t>Remotely access electronic appliances: e.g. start the air conditioning 30 mins before reaching home, turn off the oven in 45 minutes</a:t>
          </a:r>
        </a:p>
      </dgm:t>
    </dgm:pt>
    <dgm:pt modelId="{814A5720-7221-47B9-9BCF-B484DF117194}" type="parTrans" cxnId="{148B323C-840A-4F5A-A9A2-55746A4FD82A}">
      <dgm:prSet/>
      <dgm:spPr/>
      <dgm:t>
        <a:bodyPr/>
        <a:lstStyle/>
        <a:p>
          <a:endParaRPr lang="en-US"/>
        </a:p>
      </dgm:t>
    </dgm:pt>
    <dgm:pt modelId="{03843F4B-5F59-49C8-87D2-B2012B8AC2F9}" type="sibTrans" cxnId="{148B323C-840A-4F5A-A9A2-55746A4FD82A}">
      <dgm:prSet/>
      <dgm:spPr/>
      <dgm:t>
        <a:bodyPr/>
        <a:lstStyle/>
        <a:p>
          <a:endParaRPr lang="en-US"/>
        </a:p>
      </dgm:t>
    </dgm:pt>
    <dgm:pt modelId="{22F65EDF-C4B5-423A-97F0-3108EFD8C93C}">
      <dgm:prSet phldrT="[Text]" custT="1"/>
      <dgm:spPr/>
      <dgm:t>
        <a:bodyPr/>
        <a:lstStyle/>
        <a:p>
          <a:r>
            <a:rPr lang="en-US" sz="1600" dirty="0"/>
            <a:t>The ‘connected home’, implying the devices in the ‘smart home’ and the device(s) to control it are part of the internet</a:t>
          </a:r>
        </a:p>
      </dgm:t>
    </dgm:pt>
    <dgm:pt modelId="{E804A78E-8F1B-4E37-BD8D-374459FCF7B0}" type="sibTrans" cxnId="{6C9B9A1C-057D-4A40-89BF-C4EC4DF56D7C}">
      <dgm:prSet/>
      <dgm:spPr/>
      <dgm:t>
        <a:bodyPr/>
        <a:lstStyle/>
        <a:p>
          <a:endParaRPr lang="en-US"/>
        </a:p>
      </dgm:t>
    </dgm:pt>
    <dgm:pt modelId="{92D3C0BD-4E5F-4E1E-956F-8E9CDDE5295A}" type="parTrans" cxnId="{6C9B9A1C-057D-4A40-89BF-C4EC4DF56D7C}">
      <dgm:prSet/>
      <dgm:spPr/>
      <dgm:t>
        <a:bodyPr/>
        <a:lstStyle/>
        <a:p>
          <a:endParaRPr lang="en-US"/>
        </a:p>
      </dgm:t>
    </dgm:pt>
    <dgm:pt modelId="{4B7FB3CF-07F8-4740-B7D7-E17F2CA01D6A}">
      <dgm:prSet phldrT="[Text]" custT="1"/>
      <dgm:spPr/>
      <dgm:t>
        <a:bodyPr/>
        <a:lstStyle/>
        <a:p>
          <a:r>
            <a:rPr lang="en-US" sz="1400" dirty="0"/>
            <a:t>AI &amp; ML</a:t>
          </a:r>
        </a:p>
      </dgm:t>
    </dgm:pt>
    <dgm:pt modelId="{9EB025CA-DE93-40EC-B525-3E7FB449009B}" type="parTrans" cxnId="{DCA7C113-741A-4A0B-9E75-68D21B03F7A3}">
      <dgm:prSet/>
      <dgm:spPr/>
      <dgm:t>
        <a:bodyPr/>
        <a:lstStyle/>
        <a:p>
          <a:endParaRPr lang="en-US"/>
        </a:p>
      </dgm:t>
    </dgm:pt>
    <dgm:pt modelId="{D51B492B-8587-4FD0-8958-B3E173679BC8}" type="sibTrans" cxnId="{DCA7C113-741A-4A0B-9E75-68D21B03F7A3}">
      <dgm:prSet/>
      <dgm:spPr/>
      <dgm:t>
        <a:bodyPr/>
        <a:lstStyle/>
        <a:p>
          <a:endParaRPr lang="en-US"/>
        </a:p>
      </dgm:t>
    </dgm:pt>
    <dgm:pt modelId="{954E3FCE-50AE-4961-91FD-D6E44A29E4B7}">
      <dgm:prSet phldrT="[Text]" custT="1"/>
      <dgm:spPr/>
      <dgm:t>
        <a:bodyPr/>
        <a:lstStyle/>
        <a:p>
          <a:r>
            <a:rPr lang="en-US" sz="1800" dirty="0"/>
            <a:t>People</a:t>
          </a:r>
        </a:p>
      </dgm:t>
    </dgm:pt>
    <dgm:pt modelId="{9D6D544D-3628-457B-99CA-341457C9DF7D}" type="parTrans" cxnId="{0201B7CF-9603-4ACC-9259-A701CCC1214F}">
      <dgm:prSet/>
      <dgm:spPr/>
      <dgm:t>
        <a:bodyPr/>
        <a:lstStyle/>
        <a:p>
          <a:endParaRPr lang="en-US"/>
        </a:p>
      </dgm:t>
    </dgm:pt>
    <dgm:pt modelId="{D1E5DE95-DA3F-448F-8AE5-03FFCAD614FD}" type="sibTrans" cxnId="{0201B7CF-9603-4ACC-9259-A701CCC1214F}">
      <dgm:prSet/>
      <dgm:spPr/>
      <dgm:t>
        <a:bodyPr/>
        <a:lstStyle/>
        <a:p>
          <a:endParaRPr lang="en-US"/>
        </a:p>
      </dgm:t>
    </dgm:pt>
    <dgm:pt modelId="{7A664EF2-85EE-42C4-8830-3D36E22F0464}">
      <dgm:prSet phldrT="[Text]" custT="1"/>
      <dgm:spPr/>
      <dgm:t>
        <a:bodyPr/>
        <a:lstStyle/>
        <a:p>
          <a:r>
            <a:rPr lang="en-US" sz="1800" dirty="0"/>
            <a:t>Smartphones/ Smart devices</a:t>
          </a:r>
        </a:p>
      </dgm:t>
    </dgm:pt>
    <dgm:pt modelId="{C96ACF47-3FC9-4929-B0A7-B71FDC6771F8}" type="parTrans" cxnId="{1EF257CC-A252-44A3-9562-C4D66D0DBEBA}">
      <dgm:prSet/>
      <dgm:spPr/>
      <dgm:t>
        <a:bodyPr/>
        <a:lstStyle/>
        <a:p>
          <a:endParaRPr lang="en-US"/>
        </a:p>
      </dgm:t>
    </dgm:pt>
    <dgm:pt modelId="{09A5F74F-235A-40FC-8D20-5710C402E374}" type="sibTrans" cxnId="{1EF257CC-A252-44A3-9562-C4D66D0DBEBA}">
      <dgm:prSet/>
      <dgm:spPr/>
      <dgm:t>
        <a:bodyPr/>
        <a:lstStyle/>
        <a:p>
          <a:endParaRPr lang="en-US"/>
        </a:p>
      </dgm:t>
    </dgm:pt>
    <dgm:pt modelId="{A01CE310-58C2-4800-A6C3-6D907D048259}" type="pres">
      <dgm:prSet presAssocID="{51152312-7125-49BD-82AB-FA555CD63B11}" presName="Name0" presStyleCnt="0">
        <dgm:presLayoutVars>
          <dgm:dir/>
          <dgm:resizeHandles val="exact"/>
        </dgm:presLayoutVars>
      </dgm:prSet>
      <dgm:spPr/>
    </dgm:pt>
    <dgm:pt modelId="{7246DFFA-0B29-422C-BBE4-6E9D62BCBFBE}" type="pres">
      <dgm:prSet presAssocID="{FC5997C6-A761-4747-9C26-3CA64C7B434E}" presName="node" presStyleLbl="node1" presStyleIdx="0" presStyleCnt="5">
        <dgm:presLayoutVars>
          <dgm:bulletEnabled val="1"/>
        </dgm:presLayoutVars>
      </dgm:prSet>
      <dgm:spPr/>
    </dgm:pt>
    <dgm:pt modelId="{07F618C7-4FCA-4739-BDFF-8737A1B3D37C}" type="pres">
      <dgm:prSet presAssocID="{4CB2D44B-46F0-4039-AB2A-28C8D9BCF7BB}" presName="sibTrans" presStyleCnt="0"/>
      <dgm:spPr/>
    </dgm:pt>
    <dgm:pt modelId="{227A7DB7-CA91-42D6-9898-9D8BFB4250A5}" type="pres">
      <dgm:prSet presAssocID="{FFE0C85F-4338-4CD7-B78F-684EDF4877D8}" presName="node" presStyleLbl="node1" presStyleIdx="1" presStyleCnt="5">
        <dgm:presLayoutVars>
          <dgm:bulletEnabled val="1"/>
        </dgm:presLayoutVars>
      </dgm:prSet>
      <dgm:spPr/>
    </dgm:pt>
    <dgm:pt modelId="{C42ADD20-2E5D-40CA-B79E-A6D7C54504AE}" type="pres">
      <dgm:prSet presAssocID="{1B1958F8-7157-45B0-A353-F7F408B9C989}" presName="sibTrans" presStyleCnt="0"/>
      <dgm:spPr/>
    </dgm:pt>
    <dgm:pt modelId="{FBA764C2-E945-49B2-A14F-DC1EF5709F17}" type="pres">
      <dgm:prSet presAssocID="{FA23A0EB-28D8-4233-90F9-FEBE12CD9E45}" presName="node" presStyleLbl="node1" presStyleIdx="2" presStyleCnt="5">
        <dgm:presLayoutVars>
          <dgm:bulletEnabled val="1"/>
        </dgm:presLayoutVars>
      </dgm:prSet>
      <dgm:spPr/>
    </dgm:pt>
    <dgm:pt modelId="{10293F33-C855-4241-960C-583730373841}" type="pres">
      <dgm:prSet presAssocID="{36A17309-148F-49D4-B7E6-8C1CBAECB1BA}" presName="sibTrans" presStyleCnt="0"/>
      <dgm:spPr/>
    </dgm:pt>
    <dgm:pt modelId="{530E7381-479E-4C50-B94A-2EE9BEFE66E4}" type="pres">
      <dgm:prSet presAssocID="{B1E764F5-1587-4B94-8F07-409D9EF74ACD}" presName="node" presStyleLbl="node1" presStyleIdx="3" presStyleCnt="5">
        <dgm:presLayoutVars>
          <dgm:bulletEnabled val="1"/>
        </dgm:presLayoutVars>
      </dgm:prSet>
      <dgm:spPr/>
    </dgm:pt>
    <dgm:pt modelId="{434C5C68-4280-45F9-ABDF-B8C9547A569C}" type="pres">
      <dgm:prSet presAssocID="{59C81277-2CB4-4708-8996-66910D177727}" presName="sibTrans" presStyleCnt="0"/>
      <dgm:spPr/>
    </dgm:pt>
    <dgm:pt modelId="{7C1BD054-05F0-4140-B427-D3837E8F844C}" type="pres">
      <dgm:prSet presAssocID="{1D281703-8CC9-4071-87C4-93A2E5132A40}" presName="node" presStyleLbl="node1" presStyleIdx="4" presStyleCnt="5">
        <dgm:presLayoutVars>
          <dgm:bulletEnabled val="1"/>
        </dgm:presLayoutVars>
      </dgm:prSet>
      <dgm:spPr/>
    </dgm:pt>
  </dgm:ptLst>
  <dgm:cxnLst>
    <dgm:cxn modelId="{282BB70B-1274-4AB1-9C40-106D16A1430A}" srcId="{B1E764F5-1587-4B94-8F07-409D9EF74ACD}" destId="{D240481E-44A6-4664-9F87-5DDB09FBAD10}" srcOrd="4" destOrd="0" parTransId="{469A7B63-6CE9-44F7-B3E0-1EB97DD4751F}" sibTransId="{83F0C578-D42B-4482-B6A1-8B53D61D3904}"/>
    <dgm:cxn modelId="{7143360C-F8F3-47E4-AD1D-F35C37BA80B1}" type="presOf" srcId="{44143D1B-9E01-4914-9929-3D8EA5FD50C8}" destId="{530E7381-479E-4C50-B94A-2EE9BEFE66E4}" srcOrd="0" destOrd="3" presId="urn:microsoft.com/office/officeart/2005/8/layout/hList6"/>
    <dgm:cxn modelId="{D1C6F40F-82CA-49B7-9065-3FC9D2D1E63C}" type="presOf" srcId="{FFE0C85F-4338-4CD7-B78F-684EDF4877D8}" destId="{227A7DB7-CA91-42D6-9898-9D8BFB4250A5}" srcOrd="0" destOrd="0" presId="urn:microsoft.com/office/officeart/2005/8/layout/hList6"/>
    <dgm:cxn modelId="{DCA7C113-741A-4A0B-9E75-68D21B03F7A3}" srcId="{B1E764F5-1587-4B94-8F07-409D9EF74ACD}" destId="{4B7FB3CF-07F8-4740-B7D7-E17F2CA01D6A}" srcOrd="3" destOrd="0" parTransId="{9EB025CA-DE93-40EC-B525-3E7FB449009B}" sibTransId="{D51B492B-8587-4FD0-8958-B3E173679BC8}"/>
    <dgm:cxn modelId="{1B44EF15-B1EF-4049-A07F-A8B8D8D76907}" srcId="{FFE0C85F-4338-4CD7-B78F-684EDF4877D8}" destId="{7F69607D-528F-4227-BA92-6F15A9ED4A93}" srcOrd="0" destOrd="0" parTransId="{ED0CC668-9D26-4956-AFE7-9DCF70ECE633}" sibTransId="{CD3C4564-C74A-4ED4-B5A7-683526BE9406}"/>
    <dgm:cxn modelId="{02714C16-5A24-4B65-894E-4B0010B9AA96}" type="presOf" srcId="{FA23A0EB-28D8-4233-90F9-FEBE12CD9E45}" destId="{FBA764C2-E945-49B2-A14F-DC1EF5709F17}" srcOrd="0" destOrd="0" presId="urn:microsoft.com/office/officeart/2005/8/layout/hList6"/>
    <dgm:cxn modelId="{6C9B9A1C-057D-4A40-89BF-C4EC4DF56D7C}" srcId="{FA23A0EB-28D8-4233-90F9-FEBE12CD9E45}" destId="{22F65EDF-C4B5-423A-97F0-3108EFD8C93C}" srcOrd="0" destOrd="0" parTransId="{92D3C0BD-4E5F-4E1E-956F-8E9CDDE5295A}" sibTransId="{E804A78E-8F1B-4E37-BD8D-374459FCF7B0}"/>
    <dgm:cxn modelId="{2467482D-8548-45A0-8446-C2356CD0DA7A}" srcId="{51152312-7125-49BD-82AB-FA555CD63B11}" destId="{FFE0C85F-4338-4CD7-B78F-684EDF4877D8}" srcOrd="1" destOrd="0" parTransId="{040EFF94-FE79-4224-9A27-201F9184966E}" sibTransId="{1B1958F8-7157-45B0-A353-F7F408B9C989}"/>
    <dgm:cxn modelId="{D1D2F62D-0B30-49A1-90F4-055AE873F057}" srcId="{51152312-7125-49BD-82AB-FA555CD63B11}" destId="{1D281703-8CC9-4071-87C4-93A2E5132A40}" srcOrd="4" destOrd="0" parTransId="{3455BCF1-91FD-467E-AD78-EBF9353BE768}" sibTransId="{F64F2F04-F690-44B9-80AC-A9794269FC24}"/>
    <dgm:cxn modelId="{E06EB733-4001-4BE6-A2C9-F5279086424F}" srcId="{B1E764F5-1587-4B94-8F07-409D9EF74ACD}" destId="{BF90B1C2-B9F7-4EA3-9373-3B857D0047E9}" srcOrd="0" destOrd="0" parTransId="{19E03C72-2CCF-4015-B1AE-1D013D151260}" sibTransId="{B7684BCD-0EA4-45DC-B0FC-7D8B92F08C80}"/>
    <dgm:cxn modelId="{A497FD3B-3C7F-4F2C-A042-57E9AB0C73EA}" srcId="{B1E764F5-1587-4B94-8F07-409D9EF74ACD}" destId="{44143D1B-9E01-4914-9929-3D8EA5FD50C8}" srcOrd="2" destOrd="0" parTransId="{98D9B43D-0D5D-4A87-B3A5-05CCDB8FFC64}" sibTransId="{0F5569FA-060C-4A06-A28F-A2A9295A2E2E}"/>
    <dgm:cxn modelId="{148B323C-840A-4F5A-A9A2-55746A4FD82A}" srcId="{1D281703-8CC9-4071-87C4-93A2E5132A40}" destId="{E317CA78-8D95-4096-BB53-EC0034F71C3A}" srcOrd="0" destOrd="0" parTransId="{814A5720-7221-47B9-9BCF-B484DF117194}" sibTransId="{03843F4B-5F59-49C8-87D2-B2012B8AC2F9}"/>
    <dgm:cxn modelId="{A382FD5B-5836-42F1-B74D-A58EEA6EC402}" srcId="{B1E764F5-1587-4B94-8F07-409D9EF74ACD}" destId="{7100AA36-78C8-4119-A49C-DFF14B56FF27}" srcOrd="1" destOrd="0" parTransId="{49A4E472-D25A-47EA-B342-A0F35FF3517E}" sibTransId="{7175F116-B44B-445E-9582-4C7C3465A71D}"/>
    <dgm:cxn modelId="{70D17462-2FB5-4B65-A6E7-EDBB96672771}" srcId="{FC5997C6-A761-4747-9C26-3CA64C7B434E}" destId="{884B3BB4-3F8D-4FC8-9694-E44E797DC96A}" srcOrd="2" destOrd="0" parTransId="{DE67DABE-EB74-4FD1-A3B8-4CFEE6B196C9}" sibTransId="{C57B0372-4DB2-415B-B6A1-CFC40065A1C3}"/>
    <dgm:cxn modelId="{6F1AC763-2FD7-4F31-8E87-8C2CAB76CB8F}" type="presOf" srcId="{91340503-7E91-49C7-A965-E43A1773A9B8}" destId="{FBA764C2-E945-49B2-A14F-DC1EF5709F17}" srcOrd="0" destOrd="2" presId="urn:microsoft.com/office/officeart/2005/8/layout/hList6"/>
    <dgm:cxn modelId="{2E517745-1D62-4A7B-84C4-55222F181805}" srcId="{FC5997C6-A761-4747-9C26-3CA64C7B434E}" destId="{C372F395-CDC3-4607-9DCE-3F40C1DA7D9E}" srcOrd="4" destOrd="0" parTransId="{FBB75877-53A8-41C9-9352-795FDB4EF1FC}" sibTransId="{F9F8F3C5-D344-4F34-9CA5-21BA854A89C3}"/>
    <dgm:cxn modelId="{5FF24446-12DF-45D4-85F4-51CBBF938D8A}" srcId="{FC5997C6-A761-4747-9C26-3CA64C7B434E}" destId="{D794269A-D985-4B50-9D8F-98088169114F}" srcOrd="3" destOrd="0" parTransId="{817117F4-29CC-4EA8-AE05-82FACCF1FCCF}" sibTransId="{91DF7590-0162-463A-B56F-CEC6B96AF3A1}"/>
    <dgm:cxn modelId="{153B8E66-F411-4C22-97DF-E48466F9FDE2}" type="presOf" srcId="{7F69607D-528F-4227-BA92-6F15A9ED4A93}" destId="{227A7DB7-CA91-42D6-9898-9D8BFB4250A5}" srcOrd="0" destOrd="1" presId="urn:microsoft.com/office/officeart/2005/8/layout/hList6"/>
    <dgm:cxn modelId="{4EE7D248-CD55-49C9-BDB3-CE6E0495992E}" type="presOf" srcId="{4B7FB3CF-07F8-4740-B7D7-E17F2CA01D6A}" destId="{530E7381-479E-4C50-B94A-2EE9BEFE66E4}" srcOrd="0" destOrd="4" presId="urn:microsoft.com/office/officeart/2005/8/layout/hList6"/>
    <dgm:cxn modelId="{DF6B196A-13BD-4F8C-B4FE-70FAB50510B5}" type="presOf" srcId="{1D281703-8CC9-4071-87C4-93A2E5132A40}" destId="{7C1BD054-05F0-4140-B427-D3837E8F844C}" srcOrd="0" destOrd="0" presId="urn:microsoft.com/office/officeart/2005/8/layout/hList6"/>
    <dgm:cxn modelId="{7DA5A74A-22C9-457E-B247-EA6346D834CE}" type="presOf" srcId="{D794269A-D985-4B50-9D8F-98088169114F}" destId="{7246DFFA-0B29-422C-BBE4-6E9D62BCBFBE}" srcOrd="0" destOrd="4" presId="urn:microsoft.com/office/officeart/2005/8/layout/hList6"/>
    <dgm:cxn modelId="{62B71258-FEBA-4775-B755-BD3A5D14F75A}" srcId="{1D281703-8CC9-4071-87C4-93A2E5132A40}" destId="{B5BDB6A2-444B-405E-A00B-1291F3B0EF57}" srcOrd="1" destOrd="0" parTransId="{D848E5DD-82C1-40B2-B2EA-914E68B99A67}" sibTransId="{AE0E81E3-AAC6-4D26-8EF5-B77212689D56}"/>
    <dgm:cxn modelId="{65BADE78-FAF4-4713-B1A1-DA91CB580EDF}" type="presOf" srcId="{7A664EF2-85EE-42C4-8830-3D36E22F0464}" destId="{7246DFFA-0B29-422C-BBE4-6E9D62BCBFBE}" srcOrd="0" destOrd="2" presId="urn:microsoft.com/office/officeart/2005/8/layout/hList6"/>
    <dgm:cxn modelId="{58819785-7E7A-4FA2-B1AD-CFFDC350BBFB}" type="presOf" srcId="{B5BDB6A2-444B-405E-A00B-1291F3B0EF57}" destId="{7C1BD054-05F0-4140-B427-D3837E8F844C}" srcOrd="0" destOrd="2" presId="urn:microsoft.com/office/officeart/2005/8/layout/hList6"/>
    <dgm:cxn modelId="{F7E6058A-D508-4DEA-AC12-FF90F92F6876}" srcId="{FA23A0EB-28D8-4233-90F9-FEBE12CD9E45}" destId="{91340503-7E91-49C7-A965-E43A1773A9B8}" srcOrd="1" destOrd="0" parTransId="{03EF253A-3D6A-42F0-88AA-1EF8B9AB5141}" sibTransId="{27D7B695-7D20-43E4-8058-D0D42B37023E}"/>
    <dgm:cxn modelId="{B5C8DC90-DD0B-4B1B-A4E5-E008E1A2D853}" type="presOf" srcId="{884B3BB4-3F8D-4FC8-9694-E44E797DC96A}" destId="{7246DFFA-0B29-422C-BBE4-6E9D62BCBFBE}" srcOrd="0" destOrd="3" presId="urn:microsoft.com/office/officeart/2005/8/layout/hList6"/>
    <dgm:cxn modelId="{C0193396-16F2-4458-9A69-BC273A233B15}" type="presOf" srcId="{FC5997C6-A761-4747-9C26-3CA64C7B434E}" destId="{7246DFFA-0B29-422C-BBE4-6E9D62BCBFBE}" srcOrd="0" destOrd="0" presId="urn:microsoft.com/office/officeart/2005/8/layout/hList6"/>
    <dgm:cxn modelId="{0AF82CB6-E617-4A92-98EC-FE4E70C2FBDC}" type="presOf" srcId="{151207B9-55BA-4AB4-868A-DFBE88851B31}" destId="{7C1BD054-05F0-4140-B427-D3837E8F844C}" srcOrd="0" destOrd="3" presId="urn:microsoft.com/office/officeart/2005/8/layout/hList6"/>
    <dgm:cxn modelId="{F718D1B6-4DE6-4CB3-9BA3-8165B125A8F5}" srcId="{51152312-7125-49BD-82AB-FA555CD63B11}" destId="{FC5997C6-A761-4747-9C26-3CA64C7B434E}" srcOrd="0" destOrd="0" parTransId="{DAAF49D0-7562-4817-B86B-153B13F705BB}" sibTransId="{4CB2D44B-46F0-4039-AB2A-28C8D9BCF7BB}"/>
    <dgm:cxn modelId="{F2EE32B8-B230-4221-A500-2F3F0CC4921A}" type="presOf" srcId="{BF90B1C2-B9F7-4EA3-9373-3B857D0047E9}" destId="{530E7381-479E-4C50-B94A-2EE9BEFE66E4}" srcOrd="0" destOrd="1" presId="urn:microsoft.com/office/officeart/2005/8/layout/hList6"/>
    <dgm:cxn modelId="{7BA141BD-E58D-428B-86E2-151BFDDF8A68}" srcId="{1D281703-8CC9-4071-87C4-93A2E5132A40}" destId="{151207B9-55BA-4AB4-868A-DFBE88851B31}" srcOrd="2" destOrd="0" parTransId="{C3947F7E-90D9-49CA-8D98-CC4788E64ADE}" sibTransId="{6F1F4C57-10FE-4F8D-BF60-4CA941DD2CFB}"/>
    <dgm:cxn modelId="{2AF84DC0-AAF2-4FB3-86E2-39CFA2BEE95D}" type="presOf" srcId="{C372F395-CDC3-4607-9DCE-3F40C1DA7D9E}" destId="{7246DFFA-0B29-422C-BBE4-6E9D62BCBFBE}" srcOrd="0" destOrd="5" presId="urn:microsoft.com/office/officeart/2005/8/layout/hList6"/>
    <dgm:cxn modelId="{544083C1-4C7A-41BE-9CC0-A2E35DB472D9}" srcId="{51152312-7125-49BD-82AB-FA555CD63B11}" destId="{B1E764F5-1587-4B94-8F07-409D9EF74ACD}" srcOrd="3" destOrd="0" parTransId="{371664DA-E8C3-445D-817F-B843A2A7EC1D}" sibTransId="{59C81277-2CB4-4708-8996-66910D177727}"/>
    <dgm:cxn modelId="{9DB247CA-3BAE-496E-8E43-916397C78168}" type="presOf" srcId="{B1E764F5-1587-4B94-8F07-409D9EF74ACD}" destId="{530E7381-479E-4C50-B94A-2EE9BEFE66E4}" srcOrd="0" destOrd="0" presId="urn:microsoft.com/office/officeart/2005/8/layout/hList6"/>
    <dgm:cxn modelId="{1EF257CC-A252-44A3-9562-C4D66D0DBEBA}" srcId="{FC5997C6-A761-4747-9C26-3CA64C7B434E}" destId="{7A664EF2-85EE-42C4-8830-3D36E22F0464}" srcOrd="1" destOrd="0" parTransId="{C96ACF47-3FC9-4929-B0A7-B71FDC6771F8}" sibTransId="{09A5F74F-235A-40FC-8D20-5710C402E374}"/>
    <dgm:cxn modelId="{0201B7CF-9603-4ACC-9259-A701CCC1214F}" srcId="{FC5997C6-A761-4747-9C26-3CA64C7B434E}" destId="{954E3FCE-50AE-4961-91FD-D6E44A29E4B7}" srcOrd="0" destOrd="0" parTransId="{9D6D544D-3628-457B-99CA-341457C9DF7D}" sibTransId="{D1E5DE95-DA3F-448F-8AE5-03FFCAD614FD}"/>
    <dgm:cxn modelId="{8183EFD1-1945-4475-9E62-7BC72CAD6C3A}" type="presOf" srcId="{E317CA78-8D95-4096-BB53-EC0034F71C3A}" destId="{7C1BD054-05F0-4140-B427-D3837E8F844C}" srcOrd="0" destOrd="1" presId="urn:microsoft.com/office/officeart/2005/8/layout/hList6"/>
    <dgm:cxn modelId="{403C9BD2-B85C-4515-8FE0-6DA33252B3B5}" type="presOf" srcId="{D240481E-44A6-4664-9F87-5DDB09FBAD10}" destId="{530E7381-479E-4C50-B94A-2EE9BEFE66E4}" srcOrd="0" destOrd="5" presId="urn:microsoft.com/office/officeart/2005/8/layout/hList6"/>
    <dgm:cxn modelId="{4857E9D2-5C6B-4A68-A418-4EFAD5BEFA10}" type="presOf" srcId="{51152312-7125-49BD-82AB-FA555CD63B11}" destId="{A01CE310-58C2-4800-A6C3-6D907D048259}" srcOrd="0" destOrd="0" presId="urn:microsoft.com/office/officeart/2005/8/layout/hList6"/>
    <dgm:cxn modelId="{4694D4D8-0F5A-4B86-AF9D-1C2B98B13061}" type="presOf" srcId="{22F65EDF-C4B5-423A-97F0-3108EFD8C93C}" destId="{FBA764C2-E945-49B2-A14F-DC1EF5709F17}" srcOrd="0" destOrd="1" presId="urn:microsoft.com/office/officeart/2005/8/layout/hList6"/>
    <dgm:cxn modelId="{30EBB8F0-2465-404F-9092-0CB13927C6D1}" type="presOf" srcId="{7100AA36-78C8-4119-A49C-DFF14B56FF27}" destId="{530E7381-479E-4C50-B94A-2EE9BEFE66E4}" srcOrd="0" destOrd="2" presId="urn:microsoft.com/office/officeart/2005/8/layout/hList6"/>
    <dgm:cxn modelId="{226802F7-77D5-4443-9F7C-B3709B22FEA8}" srcId="{51152312-7125-49BD-82AB-FA555CD63B11}" destId="{FA23A0EB-28D8-4233-90F9-FEBE12CD9E45}" srcOrd="2" destOrd="0" parTransId="{3D9C6BFB-6BF2-497D-8756-66FEDC826800}" sibTransId="{36A17309-148F-49D4-B7E6-8C1CBAECB1BA}"/>
    <dgm:cxn modelId="{66FC4DFC-2F92-4057-BE57-8080AACD6E53}" type="presOf" srcId="{954E3FCE-50AE-4961-91FD-D6E44A29E4B7}" destId="{7246DFFA-0B29-422C-BBE4-6E9D62BCBFBE}" srcOrd="0" destOrd="1" presId="urn:microsoft.com/office/officeart/2005/8/layout/hList6"/>
    <dgm:cxn modelId="{7D0DD9CC-C495-4ED2-90CB-78CDF6C3448E}" type="presParOf" srcId="{A01CE310-58C2-4800-A6C3-6D907D048259}" destId="{7246DFFA-0B29-422C-BBE4-6E9D62BCBFBE}" srcOrd="0" destOrd="0" presId="urn:microsoft.com/office/officeart/2005/8/layout/hList6"/>
    <dgm:cxn modelId="{D9A6D30C-B1F8-4D75-826F-E60DDD0A37C1}" type="presParOf" srcId="{A01CE310-58C2-4800-A6C3-6D907D048259}" destId="{07F618C7-4FCA-4739-BDFF-8737A1B3D37C}" srcOrd="1" destOrd="0" presId="urn:microsoft.com/office/officeart/2005/8/layout/hList6"/>
    <dgm:cxn modelId="{BC41B32E-C515-4826-A12C-C11F9B036B38}" type="presParOf" srcId="{A01CE310-58C2-4800-A6C3-6D907D048259}" destId="{227A7DB7-CA91-42D6-9898-9D8BFB4250A5}" srcOrd="2" destOrd="0" presId="urn:microsoft.com/office/officeart/2005/8/layout/hList6"/>
    <dgm:cxn modelId="{B6D98420-2BA1-444A-BD53-24AC69FB2112}" type="presParOf" srcId="{A01CE310-58C2-4800-A6C3-6D907D048259}" destId="{C42ADD20-2E5D-40CA-B79E-A6D7C54504AE}" srcOrd="3" destOrd="0" presId="urn:microsoft.com/office/officeart/2005/8/layout/hList6"/>
    <dgm:cxn modelId="{62160757-3101-4AEA-BC61-7EE029500892}" type="presParOf" srcId="{A01CE310-58C2-4800-A6C3-6D907D048259}" destId="{FBA764C2-E945-49B2-A14F-DC1EF5709F17}" srcOrd="4" destOrd="0" presId="urn:microsoft.com/office/officeart/2005/8/layout/hList6"/>
    <dgm:cxn modelId="{C9DA432F-FABD-4B85-8783-4115F8DEDCF2}" type="presParOf" srcId="{A01CE310-58C2-4800-A6C3-6D907D048259}" destId="{10293F33-C855-4241-960C-583730373841}" srcOrd="5" destOrd="0" presId="urn:microsoft.com/office/officeart/2005/8/layout/hList6"/>
    <dgm:cxn modelId="{A6A45A70-3EEA-4D07-A07C-E23BF3AE746D}" type="presParOf" srcId="{A01CE310-58C2-4800-A6C3-6D907D048259}" destId="{530E7381-479E-4C50-B94A-2EE9BEFE66E4}" srcOrd="6" destOrd="0" presId="urn:microsoft.com/office/officeart/2005/8/layout/hList6"/>
    <dgm:cxn modelId="{CCFC39A1-19FB-430B-8F5F-B57D5DA43401}" type="presParOf" srcId="{A01CE310-58C2-4800-A6C3-6D907D048259}" destId="{434C5C68-4280-45F9-ABDF-B8C9547A569C}" srcOrd="7" destOrd="0" presId="urn:microsoft.com/office/officeart/2005/8/layout/hList6"/>
    <dgm:cxn modelId="{094224C0-6CFB-442F-AED0-729F82C833FE}" type="presParOf" srcId="{A01CE310-58C2-4800-A6C3-6D907D048259}" destId="{7C1BD054-05F0-4140-B427-D3837E8F844C}"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6DFFA-0B29-422C-BBE4-6E9D62BCBFBE}">
      <dsp:nvSpPr>
        <dsp:cNvPr id="0" name=""/>
        <dsp:cNvSpPr/>
      </dsp:nvSpPr>
      <dsp:spPr>
        <a:xfrm rot="16200000">
          <a:off x="-1464918" y="1470800"/>
          <a:ext cx="5005614" cy="2064012"/>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t" anchorCtr="0">
          <a:noAutofit/>
        </a:bodyPr>
        <a:lstStyle/>
        <a:p>
          <a:pPr marL="0" lvl="0" indent="0" algn="l" defTabSz="800100">
            <a:lnSpc>
              <a:spcPct val="90000"/>
            </a:lnSpc>
            <a:spcBef>
              <a:spcPct val="0"/>
            </a:spcBef>
            <a:spcAft>
              <a:spcPct val="35000"/>
            </a:spcAft>
            <a:buNone/>
          </a:pPr>
          <a:r>
            <a:rPr lang="en-US" sz="1800" kern="1200" dirty="0"/>
            <a:t>Physical World</a:t>
          </a:r>
        </a:p>
        <a:p>
          <a:pPr marL="171450" lvl="1" indent="-171450" algn="l" defTabSz="800100">
            <a:lnSpc>
              <a:spcPct val="90000"/>
            </a:lnSpc>
            <a:spcBef>
              <a:spcPct val="0"/>
            </a:spcBef>
            <a:spcAft>
              <a:spcPct val="15000"/>
            </a:spcAft>
            <a:buChar char="•"/>
          </a:pPr>
          <a:r>
            <a:rPr lang="en-US" sz="1800" kern="1200" dirty="0"/>
            <a:t>People</a:t>
          </a:r>
        </a:p>
        <a:p>
          <a:pPr marL="171450" lvl="1" indent="-171450" algn="l" defTabSz="800100">
            <a:lnSpc>
              <a:spcPct val="90000"/>
            </a:lnSpc>
            <a:spcBef>
              <a:spcPct val="0"/>
            </a:spcBef>
            <a:spcAft>
              <a:spcPct val="15000"/>
            </a:spcAft>
            <a:buChar char="•"/>
          </a:pPr>
          <a:r>
            <a:rPr lang="en-US" sz="1800" kern="1200" dirty="0"/>
            <a:t>Smartphones/ Smart devices</a:t>
          </a:r>
        </a:p>
        <a:p>
          <a:pPr marL="171450" lvl="1" indent="-171450" algn="l" defTabSz="800100">
            <a:lnSpc>
              <a:spcPct val="90000"/>
            </a:lnSpc>
            <a:spcBef>
              <a:spcPct val="0"/>
            </a:spcBef>
            <a:spcAft>
              <a:spcPct val="15000"/>
            </a:spcAft>
            <a:buChar char="•"/>
          </a:pPr>
          <a:r>
            <a:rPr lang="en-US" sz="1800" kern="1200" dirty="0"/>
            <a:t>Switches</a:t>
          </a:r>
        </a:p>
        <a:p>
          <a:pPr marL="171450" lvl="1" indent="-171450" algn="l" defTabSz="800100">
            <a:lnSpc>
              <a:spcPct val="90000"/>
            </a:lnSpc>
            <a:spcBef>
              <a:spcPct val="0"/>
            </a:spcBef>
            <a:spcAft>
              <a:spcPct val="15000"/>
            </a:spcAft>
            <a:buChar char="•"/>
          </a:pPr>
          <a:r>
            <a:rPr lang="en-US" sz="1800" kern="1200" dirty="0"/>
            <a:t>Remote controllers</a:t>
          </a:r>
        </a:p>
        <a:p>
          <a:pPr marL="171450" lvl="1" indent="-171450" algn="l" defTabSz="800100">
            <a:lnSpc>
              <a:spcPct val="90000"/>
            </a:lnSpc>
            <a:spcBef>
              <a:spcPct val="0"/>
            </a:spcBef>
            <a:spcAft>
              <a:spcPct val="15000"/>
            </a:spcAft>
            <a:buChar char="•"/>
          </a:pPr>
          <a:r>
            <a:rPr lang="en-US" sz="1800" kern="1200" dirty="0"/>
            <a:t>All sorts of electric and electronic devices such as led lights, fans etc.</a:t>
          </a:r>
        </a:p>
      </dsp:txBody>
      <dsp:txXfrm rot="5400000">
        <a:off x="5883" y="1001122"/>
        <a:ext cx="2064012" cy="3003368"/>
      </dsp:txXfrm>
    </dsp:sp>
    <dsp:sp modelId="{227A7DB7-CA91-42D6-9898-9D8BFB4250A5}">
      <dsp:nvSpPr>
        <dsp:cNvPr id="0" name=""/>
        <dsp:cNvSpPr/>
      </dsp:nvSpPr>
      <dsp:spPr>
        <a:xfrm rot="16200000">
          <a:off x="753894" y="1470800"/>
          <a:ext cx="5005614" cy="2064012"/>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marL="0" lvl="0" indent="0" algn="l" defTabSz="800100">
            <a:lnSpc>
              <a:spcPct val="90000"/>
            </a:lnSpc>
            <a:spcBef>
              <a:spcPct val="0"/>
            </a:spcBef>
            <a:spcAft>
              <a:spcPct val="35000"/>
            </a:spcAft>
            <a:buNone/>
          </a:pPr>
          <a:r>
            <a:rPr lang="en-US" sz="1800" kern="1200" dirty="0"/>
            <a:t>Edge (Sense &amp; Act)</a:t>
          </a:r>
        </a:p>
        <a:p>
          <a:pPr marL="114300" lvl="1" indent="-114300" algn="l" defTabSz="622300">
            <a:lnSpc>
              <a:spcPct val="90000"/>
            </a:lnSpc>
            <a:spcBef>
              <a:spcPct val="0"/>
            </a:spcBef>
            <a:spcAft>
              <a:spcPct val="15000"/>
            </a:spcAft>
            <a:buChar char="•"/>
          </a:pPr>
          <a:r>
            <a:rPr lang="en-US" sz="1400" kern="1200" dirty="0"/>
            <a:t>Sensors &amp; actuators are </a:t>
          </a:r>
          <a:r>
            <a:rPr lang="en-US" sz="1600" kern="1200" dirty="0"/>
            <a:t>present in this system as every event triggered through a device (for e.g. a smartphone) triggers an actual signal flowing to the device, and receives feedback on whether the event completed or not</a:t>
          </a:r>
        </a:p>
      </dsp:txBody>
      <dsp:txXfrm rot="5400000">
        <a:off x="2224695" y="1001122"/>
        <a:ext cx="2064012" cy="3003368"/>
      </dsp:txXfrm>
    </dsp:sp>
    <dsp:sp modelId="{FBA764C2-E945-49B2-A14F-DC1EF5709F17}">
      <dsp:nvSpPr>
        <dsp:cNvPr id="0" name=""/>
        <dsp:cNvSpPr/>
      </dsp:nvSpPr>
      <dsp:spPr>
        <a:xfrm rot="16200000">
          <a:off x="2972707" y="1470800"/>
          <a:ext cx="5005614" cy="2064012"/>
        </a:xfrm>
        <a:prstGeom prst="flowChartManualOperati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marL="0" lvl="0" indent="0" algn="l" defTabSz="755650">
            <a:lnSpc>
              <a:spcPct val="90000"/>
            </a:lnSpc>
            <a:spcBef>
              <a:spcPct val="0"/>
            </a:spcBef>
            <a:spcAft>
              <a:spcPct val="35000"/>
            </a:spcAft>
            <a:buNone/>
          </a:pPr>
          <a:r>
            <a:rPr lang="en-US" sz="1700" kern="1200" dirty="0"/>
            <a:t>Network (Connect)</a:t>
          </a:r>
        </a:p>
        <a:p>
          <a:pPr marL="171450" lvl="1" indent="-171450" algn="l" defTabSz="711200">
            <a:lnSpc>
              <a:spcPct val="90000"/>
            </a:lnSpc>
            <a:spcBef>
              <a:spcPct val="0"/>
            </a:spcBef>
            <a:spcAft>
              <a:spcPct val="15000"/>
            </a:spcAft>
            <a:buChar char="•"/>
          </a:pPr>
          <a:r>
            <a:rPr lang="en-US" sz="1600" kern="1200" dirty="0"/>
            <a:t>The ‘connected home’, implying the devices in the ‘smart home’ and the device(s) to control it are part of the internet</a:t>
          </a:r>
        </a:p>
        <a:p>
          <a:pPr marL="171450" lvl="1" indent="-171450" algn="l" defTabSz="711200">
            <a:lnSpc>
              <a:spcPct val="90000"/>
            </a:lnSpc>
            <a:spcBef>
              <a:spcPct val="0"/>
            </a:spcBef>
            <a:spcAft>
              <a:spcPct val="15000"/>
            </a:spcAft>
            <a:buChar char="•"/>
          </a:pPr>
          <a:r>
            <a:rPr lang="en-US" sz="1600" kern="1200" dirty="0"/>
            <a:t>This connection is what gives the user access to control her/his devices from anywhere in the world!</a:t>
          </a:r>
        </a:p>
      </dsp:txBody>
      <dsp:txXfrm rot="5400000">
        <a:off x="4443508" y="1001122"/>
        <a:ext cx="2064012" cy="3003368"/>
      </dsp:txXfrm>
    </dsp:sp>
    <dsp:sp modelId="{530E7381-479E-4C50-B94A-2EE9BEFE66E4}">
      <dsp:nvSpPr>
        <dsp:cNvPr id="0" name=""/>
        <dsp:cNvSpPr/>
      </dsp:nvSpPr>
      <dsp:spPr>
        <a:xfrm rot="16200000">
          <a:off x="5191520" y="1470800"/>
          <a:ext cx="5005614" cy="2064012"/>
        </a:xfrm>
        <a:prstGeom prst="flowChartManualOperati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marL="0" lvl="0" indent="0" algn="l" defTabSz="711200">
            <a:lnSpc>
              <a:spcPct val="90000"/>
            </a:lnSpc>
            <a:spcBef>
              <a:spcPct val="0"/>
            </a:spcBef>
            <a:spcAft>
              <a:spcPct val="35000"/>
            </a:spcAft>
            <a:buNone/>
          </a:pPr>
          <a:r>
            <a:rPr lang="en-US" sz="1600" kern="1200" dirty="0"/>
            <a:t>Cloud (Store and process)</a:t>
          </a:r>
        </a:p>
        <a:p>
          <a:pPr marL="114300" lvl="1" indent="-114300" algn="l" defTabSz="622300">
            <a:lnSpc>
              <a:spcPct val="90000"/>
            </a:lnSpc>
            <a:spcBef>
              <a:spcPct val="0"/>
            </a:spcBef>
            <a:spcAft>
              <a:spcPct val="15000"/>
            </a:spcAft>
            <a:buChar char="•"/>
          </a:pPr>
          <a:r>
            <a:rPr lang="en-US" sz="1400" kern="1200" dirty="0"/>
            <a:t>The moment an event is triggered, it flows to the cloud and then to the device which takes care of maintaining the last ‘state’ of the device</a:t>
          </a:r>
          <a:br>
            <a:rPr lang="en-US" sz="1400" kern="1200" dirty="0"/>
          </a:br>
          <a:r>
            <a:rPr lang="en-US" sz="1400" kern="1200" dirty="0"/>
            <a:t>e.g. ‘On’, ‘Off’, ‘Speed-3’ etc.</a:t>
          </a:r>
        </a:p>
        <a:p>
          <a:pPr marL="114300" lvl="1" indent="-114300" algn="l" defTabSz="622300">
            <a:lnSpc>
              <a:spcPct val="90000"/>
            </a:lnSpc>
            <a:spcBef>
              <a:spcPct val="0"/>
            </a:spcBef>
            <a:spcAft>
              <a:spcPct val="15000"/>
            </a:spcAft>
            <a:buChar char="•"/>
          </a:pPr>
          <a:r>
            <a:rPr lang="en-US" sz="1400" kern="1200" dirty="0"/>
            <a:t>Communication protocols</a:t>
          </a:r>
        </a:p>
        <a:p>
          <a:pPr marL="114300" lvl="1" indent="-114300" algn="l" defTabSz="622300">
            <a:lnSpc>
              <a:spcPct val="90000"/>
            </a:lnSpc>
            <a:spcBef>
              <a:spcPct val="0"/>
            </a:spcBef>
            <a:spcAft>
              <a:spcPct val="15000"/>
            </a:spcAft>
            <a:buChar char="•"/>
          </a:pPr>
          <a:r>
            <a:rPr lang="en-US" sz="1400" kern="1200" dirty="0"/>
            <a:t>AWS Cloud storage and IoT services for secure transmission</a:t>
          </a:r>
        </a:p>
        <a:p>
          <a:pPr marL="114300" lvl="1" indent="-114300" algn="l" defTabSz="622300">
            <a:lnSpc>
              <a:spcPct val="90000"/>
            </a:lnSpc>
            <a:spcBef>
              <a:spcPct val="0"/>
            </a:spcBef>
            <a:spcAft>
              <a:spcPct val="15000"/>
            </a:spcAft>
            <a:buChar char="•"/>
          </a:pPr>
          <a:r>
            <a:rPr lang="en-US" sz="1400" kern="1200" dirty="0"/>
            <a:t>AI &amp; ML</a:t>
          </a:r>
        </a:p>
        <a:p>
          <a:pPr marL="114300" lvl="1" indent="-114300" algn="l" defTabSz="533400">
            <a:lnSpc>
              <a:spcPct val="90000"/>
            </a:lnSpc>
            <a:spcBef>
              <a:spcPct val="0"/>
            </a:spcBef>
            <a:spcAft>
              <a:spcPct val="15000"/>
            </a:spcAft>
            <a:buChar char="•"/>
          </a:pPr>
          <a:endParaRPr lang="en-US" sz="1200" kern="1200" dirty="0"/>
        </a:p>
      </dsp:txBody>
      <dsp:txXfrm rot="5400000">
        <a:off x="6662321" y="1001122"/>
        <a:ext cx="2064012" cy="3003368"/>
      </dsp:txXfrm>
    </dsp:sp>
    <dsp:sp modelId="{7C1BD054-05F0-4140-B427-D3837E8F844C}">
      <dsp:nvSpPr>
        <dsp:cNvPr id="0" name=""/>
        <dsp:cNvSpPr/>
      </dsp:nvSpPr>
      <dsp:spPr>
        <a:xfrm rot="16200000">
          <a:off x="7410333" y="1470800"/>
          <a:ext cx="5005614" cy="2064012"/>
        </a:xfrm>
        <a:prstGeom prst="flowChartManualOperati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t" anchorCtr="0">
          <a:noAutofit/>
        </a:bodyPr>
        <a:lstStyle/>
        <a:p>
          <a:pPr marL="0" lvl="0" indent="0" algn="l" defTabSz="711200">
            <a:lnSpc>
              <a:spcPct val="90000"/>
            </a:lnSpc>
            <a:spcBef>
              <a:spcPct val="0"/>
            </a:spcBef>
            <a:spcAft>
              <a:spcPct val="35000"/>
            </a:spcAft>
            <a:buNone/>
          </a:pPr>
          <a:r>
            <a:rPr lang="en-US" sz="1600" kern="1200" dirty="0"/>
            <a:t>Applications</a:t>
          </a:r>
        </a:p>
        <a:p>
          <a:pPr marL="171450" lvl="1" indent="-171450" algn="l" defTabSz="800100">
            <a:lnSpc>
              <a:spcPct val="90000"/>
            </a:lnSpc>
            <a:spcBef>
              <a:spcPct val="0"/>
            </a:spcBef>
            <a:spcAft>
              <a:spcPct val="15000"/>
            </a:spcAft>
            <a:buChar char="•"/>
          </a:pPr>
          <a:r>
            <a:rPr lang="en-US" sz="1800" kern="1200" dirty="0"/>
            <a:t>Remotely access electronic appliances: e.g. start the air conditioning 30 mins before reaching home, turn off the oven in 45 minutes</a:t>
          </a:r>
        </a:p>
        <a:p>
          <a:pPr marL="171450" lvl="1" indent="-171450" algn="l" defTabSz="800100">
            <a:lnSpc>
              <a:spcPct val="90000"/>
            </a:lnSpc>
            <a:spcBef>
              <a:spcPct val="0"/>
            </a:spcBef>
            <a:spcAft>
              <a:spcPct val="15000"/>
            </a:spcAft>
            <a:buChar char="•"/>
          </a:pPr>
          <a:r>
            <a:rPr lang="en-US" sz="1800" kern="1200" dirty="0"/>
            <a:t>Monitor appliances and appliance use</a:t>
          </a:r>
        </a:p>
        <a:p>
          <a:pPr marL="114300" lvl="1" indent="-114300" algn="l" defTabSz="533400">
            <a:lnSpc>
              <a:spcPct val="90000"/>
            </a:lnSpc>
            <a:spcBef>
              <a:spcPct val="0"/>
            </a:spcBef>
            <a:spcAft>
              <a:spcPct val="15000"/>
            </a:spcAft>
            <a:buChar char="•"/>
          </a:pPr>
          <a:endParaRPr lang="en-US" sz="1200" kern="1200" dirty="0"/>
        </a:p>
      </dsp:txBody>
      <dsp:txXfrm rot="5400000">
        <a:off x="8881134" y="1001122"/>
        <a:ext cx="2064012" cy="3003368"/>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46B22-0D69-4432-957B-C82D2D9F198D}" type="datetimeFigureOut">
              <a:rPr lang="en-US" smtClean="0"/>
              <a:t>06-Dec-18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E3889-CCAF-4539-AA1E-15762B934AFF}" type="slidenum">
              <a:rPr lang="en-US" smtClean="0"/>
              <a:t>‹#›</a:t>
            </a:fld>
            <a:endParaRPr lang="en-US"/>
          </a:p>
        </p:txBody>
      </p:sp>
    </p:spTree>
    <p:extLst>
      <p:ext uri="{BB962C8B-B14F-4D97-AF65-F5344CB8AC3E}">
        <p14:creationId xmlns:p14="http://schemas.microsoft.com/office/powerpoint/2010/main" val="30297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a:t>
            </a:r>
          </a:p>
          <a:p>
            <a:r>
              <a:rPr lang="en-US" dirty="0"/>
              <a:t>Network: </a:t>
            </a:r>
          </a:p>
          <a:p>
            <a:r>
              <a:rPr lang="en-US" dirty="0"/>
              <a:t>	-Device aggregation, network abstraction (how the network layer is abstracted for the user)</a:t>
            </a:r>
          </a:p>
          <a:p>
            <a:r>
              <a:rPr lang="en-US" dirty="0"/>
              <a:t>	-Fog computing: not storage or computation, but communication routed over the internet backbone</a:t>
            </a:r>
          </a:p>
          <a:p>
            <a:r>
              <a:rPr lang="en-US" dirty="0"/>
              <a:t>Cloud:</a:t>
            </a:r>
          </a:p>
          <a:p>
            <a:r>
              <a:rPr lang="en-US" dirty="0"/>
              <a:t>	-Secure, monitor &amp; maintain data &amp; communication using communication protocols</a:t>
            </a:r>
          </a:p>
          <a:p>
            <a:r>
              <a:rPr lang="en-US" dirty="0"/>
              <a:t>	-Store, route &amp; orchestrate data</a:t>
            </a:r>
          </a:p>
          <a:p>
            <a:r>
              <a:rPr lang="en-US" dirty="0"/>
              <a:t>	- Analyze all accumulated data using ML &amp; AI: start giving suggestions like ‘It’s 5:00, want to start the air conditioner?’</a:t>
            </a:r>
          </a:p>
          <a:p>
            <a:endParaRPr lang="en-US" dirty="0"/>
          </a:p>
        </p:txBody>
      </p:sp>
      <p:sp>
        <p:nvSpPr>
          <p:cNvPr id="4" name="Slide Number Placeholder 3"/>
          <p:cNvSpPr>
            <a:spLocks noGrp="1"/>
          </p:cNvSpPr>
          <p:nvPr>
            <p:ph type="sldNum" sz="quarter" idx="10"/>
          </p:nvPr>
        </p:nvSpPr>
        <p:spPr/>
        <p:txBody>
          <a:bodyPr/>
          <a:lstStyle/>
          <a:p>
            <a:fld id="{636EB0C6-590E-4095-B2EC-A442E12C62C5}" type="slidenum">
              <a:rPr lang="en-US" smtClean="0"/>
              <a:t>5</a:t>
            </a:fld>
            <a:endParaRPr lang="en-US"/>
          </a:p>
        </p:txBody>
      </p:sp>
    </p:spTree>
    <p:extLst>
      <p:ext uri="{BB962C8B-B14F-4D97-AF65-F5344CB8AC3E}">
        <p14:creationId xmlns:p14="http://schemas.microsoft.com/office/powerpoint/2010/main" val="3230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6381-C7DF-4B77-95A6-5B6B6F9FA1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40AC29-BF0B-4E98-8AA4-B5D299626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63D9B7-3ECC-426F-8403-2F09A9EF2C79}"/>
              </a:ext>
            </a:extLst>
          </p:cNvPr>
          <p:cNvSpPr>
            <a:spLocks noGrp="1"/>
          </p:cNvSpPr>
          <p:nvPr>
            <p:ph type="dt" sz="half" idx="10"/>
          </p:nvPr>
        </p:nvSpPr>
        <p:spPr/>
        <p:txBody>
          <a:bodyPr/>
          <a:lstStyle/>
          <a:p>
            <a:fld id="{99FA7B37-5482-4193-9376-54298BEF7616}" type="datetime1">
              <a:rPr lang="en-US" smtClean="0"/>
              <a:t>06-Dec-18</a:t>
            </a:fld>
            <a:endParaRPr lang="en-US"/>
          </a:p>
        </p:txBody>
      </p:sp>
      <p:sp>
        <p:nvSpPr>
          <p:cNvPr id="5" name="Footer Placeholder 4">
            <a:extLst>
              <a:ext uri="{FF2B5EF4-FFF2-40B4-BE49-F238E27FC236}">
                <a16:creationId xmlns:a16="http://schemas.microsoft.com/office/drawing/2014/main" id="{75E6D54F-02FB-4A77-AA9B-F0EF30024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DDB5F-D932-4140-BEF9-43DB6E86B10E}"/>
              </a:ext>
            </a:extLst>
          </p:cNvPr>
          <p:cNvSpPr>
            <a:spLocks noGrp="1"/>
          </p:cNvSpPr>
          <p:nvPr>
            <p:ph type="sldNum" sz="quarter" idx="12"/>
          </p:nvPr>
        </p:nvSpPr>
        <p:spPr>
          <a:xfrm>
            <a:off x="11610109" y="6399935"/>
            <a:ext cx="477982" cy="365125"/>
          </a:xfrm>
          <a:prstGeom prst="roundRect">
            <a:avLst/>
          </a:prstGeom>
          <a:solidFill>
            <a:schemeClr val="tx1"/>
          </a:solidFill>
        </p:spPr>
        <p:txBody>
          <a:bodyPr/>
          <a:lstStyle>
            <a:lvl1pPr algn="ctr">
              <a:defRPr sz="1600">
                <a:solidFill>
                  <a:schemeClr val="bg1"/>
                </a:solidFill>
              </a:defRPr>
            </a:lvl1pPr>
          </a:lstStyle>
          <a:p>
            <a:fld id="{E3BA3590-474E-4B51-A1AA-1F100A9E57F1}" type="slidenum">
              <a:rPr lang="en-US" smtClean="0"/>
              <a:pPr/>
              <a:t>‹#›</a:t>
            </a:fld>
            <a:endParaRPr lang="en-US" dirty="0"/>
          </a:p>
        </p:txBody>
      </p:sp>
    </p:spTree>
    <p:extLst>
      <p:ext uri="{BB962C8B-B14F-4D97-AF65-F5344CB8AC3E}">
        <p14:creationId xmlns:p14="http://schemas.microsoft.com/office/powerpoint/2010/main" val="4287783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028E-9714-462C-9937-D0385F5AB9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38201D-1CEC-4B32-A4CD-9F369F9DD2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D6EAB-B703-462B-B129-F7D101CF1719}"/>
              </a:ext>
            </a:extLst>
          </p:cNvPr>
          <p:cNvSpPr>
            <a:spLocks noGrp="1"/>
          </p:cNvSpPr>
          <p:nvPr>
            <p:ph type="dt" sz="half" idx="10"/>
          </p:nvPr>
        </p:nvSpPr>
        <p:spPr/>
        <p:txBody>
          <a:bodyPr/>
          <a:lstStyle/>
          <a:p>
            <a:fld id="{3AF1C03B-F518-426E-9CFD-360724BF58A0}" type="datetime1">
              <a:rPr lang="en-US" smtClean="0"/>
              <a:t>06-Dec-18</a:t>
            </a:fld>
            <a:endParaRPr lang="en-US"/>
          </a:p>
        </p:txBody>
      </p:sp>
      <p:sp>
        <p:nvSpPr>
          <p:cNvPr id="5" name="Footer Placeholder 4">
            <a:extLst>
              <a:ext uri="{FF2B5EF4-FFF2-40B4-BE49-F238E27FC236}">
                <a16:creationId xmlns:a16="http://schemas.microsoft.com/office/drawing/2014/main" id="{6D0F3997-C03B-47D5-BC9E-58291A738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F98EA-D679-4798-AB1F-DBC28D159C23}"/>
              </a:ext>
            </a:extLst>
          </p:cNvPr>
          <p:cNvSpPr>
            <a:spLocks noGrp="1"/>
          </p:cNvSpPr>
          <p:nvPr>
            <p:ph type="sldNum" sz="quarter" idx="12"/>
          </p:nvPr>
        </p:nvSpPr>
        <p:spPr/>
        <p:txBody>
          <a:bodyPr/>
          <a:lstStyle/>
          <a:p>
            <a:fld id="{E3BA3590-474E-4B51-A1AA-1F100A9E57F1}" type="slidenum">
              <a:rPr lang="en-US" smtClean="0"/>
              <a:t>‹#›</a:t>
            </a:fld>
            <a:endParaRPr lang="en-US"/>
          </a:p>
        </p:txBody>
      </p:sp>
    </p:spTree>
    <p:extLst>
      <p:ext uri="{BB962C8B-B14F-4D97-AF65-F5344CB8AC3E}">
        <p14:creationId xmlns:p14="http://schemas.microsoft.com/office/powerpoint/2010/main" val="94144151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F770E-DC1F-4539-9CE3-04EF52DAA0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59D97A-7732-42E2-98C4-1D600E7DEB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7CFA9-A3F4-4258-A033-8733564D813B}"/>
              </a:ext>
            </a:extLst>
          </p:cNvPr>
          <p:cNvSpPr>
            <a:spLocks noGrp="1"/>
          </p:cNvSpPr>
          <p:nvPr>
            <p:ph type="dt" sz="half" idx="10"/>
          </p:nvPr>
        </p:nvSpPr>
        <p:spPr/>
        <p:txBody>
          <a:bodyPr/>
          <a:lstStyle/>
          <a:p>
            <a:fld id="{830FC36C-AD7D-42CA-AEB0-16225FEF975C}" type="datetime1">
              <a:rPr lang="en-US" smtClean="0"/>
              <a:t>05-Sep-18</a:t>
            </a:fld>
            <a:endParaRPr lang="en-US"/>
          </a:p>
        </p:txBody>
      </p:sp>
      <p:sp>
        <p:nvSpPr>
          <p:cNvPr id="5" name="Footer Placeholder 4">
            <a:extLst>
              <a:ext uri="{FF2B5EF4-FFF2-40B4-BE49-F238E27FC236}">
                <a16:creationId xmlns:a16="http://schemas.microsoft.com/office/drawing/2014/main" id="{FCC4E5B7-15C9-47C3-BC2D-14A2EB8A15B5}"/>
              </a:ext>
            </a:extLst>
          </p:cNvPr>
          <p:cNvSpPr>
            <a:spLocks noGrp="1"/>
          </p:cNvSpPr>
          <p:nvPr>
            <p:ph type="ftr" sz="quarter" idx="11"/>
          </p:nvPr>
        </p:nvSpPr>
        <p:spPr/>
        <p:txBody>
          <a:bodyPr/>
          <a:lstStyle/>
          <a:p>
            <a:r>
              <a:rPr lang="en-US"/>
              <a:t>IS590IN, University of Illinois at Urbana-Champaign</a:t>
            </a:r>
          </a:p>
        </p:txBody>
      </p:sp>
      <p:sp>
        <p:nvSpPr>
          <p:cNvPr id="6" name="Slide Number Placeholder 5">
            <a:extLst>
              <a:ext uri="{FF2B5EF4-FFF2-40B4-BE49-F238E27FC236}">
                <a16:creationId xmlns:a16="http://schemas.microsoft.com/office/drawing/2014/main" id="{BE919704-C8F7-4C05-A99F-CE90A93600E0}"/>
              </a:ext>
            </a:extLst>
          </p:cNvPr>
          <p:cNvSpPr>
            <a:spLocks noGrp="1"/>
          </p:cNvSpPr>
          <p:nvPr>
            <p:ph type="sldNum" sz="quarter" idx="12"/>
          </p:nvPr>
        </p:nvSpPr>
        <p:spPr/>
        <p:txBody>
          <a:bodyPr/>
          <a:lstStyle/>
          <a:p>
            <a:fld id="{D58EA2F0-3245-44AE-9730-2705AD587B8C}" type="slidenum">
              <a:rPr lang="en-US" smtClean="0"/>
              <a:t>‹#›</a:t>
            </a:fld>
            <a:endParaRPr lang="en-US"/>
          </a:p>
        </p:txBody>
      </p:sp>
    </p:spTree>
    <p:extLst>
      <p:ext uri="{BB962C8B-B14F-4D97-AF65-F5344CB8AC3E}">
        <p14:creationId xmlns:p14="http://schemas.microsoft.com/office/powerpoint/2010/main" val="3601387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71C632-48D9-4734-B9C9-9B0F2DFA19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A03DE5-442B-420E-B7A0-ABEDD16FF3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CF433-E87A-40E3-8741-C09008E3B673}"/>
              </a:ext>
            </a:extLst>
          </p:cNvPr>
          <p:cNvSpPr>
            <a:spLocks noGrp="1"/>
          </p:cNvSpPr>
          <p:nvPr>
            <p:ph type="dt" sz="half" idx="10"/>
          </p:nvPr>
        </p:nvSpPr>
        <p:spPr/>
        <p:txBody>
          <a:bodyPr/>
          <a:lstStyle/>
          <a:p>
            <a:fld id="{6A7F14B5-FF32-4D97-BCB1-B3F428972978}" type="datetime1">
              <a:rPr lang="en-US" smtClean="0"/>
              <a:t>06-Dec-18</a:t>
            </a:fld>
            <a:endParaRPr lang="en-US"/>
          </a:p>
        </p:txBody>
      </p:sp>
      <p:sp>
        <p:nvSpPr>
          <p:cNvPr id="5" name="Footer Placeholder 4">
            <a:extLst>
              <a:ext uri="{FF2B5EF4-FFF2-40B4-BE49-F238E27FC236}">
                <a16:creationId xmlns:a16="http://schemas.microsoft.com/office/drawing/2014/main" id="{221D0BC7-EA42-496E-9095-367689296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62BCF-02EC-4887-9A21-3DE99B4CAA58}"/>
              </a:ext>
            </a:extLst>
          </p:cNvPr>
          <p:cNvSpPr>
            <a:spLocks noGrp="1"/>
          </p:cNvSpPr>
          <p:nvPr>
            <p:ph type="sldNum" sz="quarter" idx="12"/>
          </p:nvPr>
        </p:nvSpPr>
        <p:spPr/>
        <p:txBody>
          <a:bodyPr/>
          <a:lstStyle/>
          <a:p>
            <a:fld id="{E3BA3590-474E-4B51-A1AA-1F100A9E57F1}" type="slidenum">
              <a:rPr lang="en-US" smtClean="0"/>
              <a:t>‹#›</a:t>
            </a:fld>
            <a:endParaRPr lang="en-US"/>
          </a:p>
        </p:txBody>
      </p:sp>
    </p:spTree>
    <p:extLst>
      <p:ext uri="{BB962C8B-B14F-4D97-AF65-F5344CB8AC3E}">
        <p14:creationId xmlns:p14="http://schemas.microsoft.com/office/powerpoint/2010/main" val="88102467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94B655-E9F7-4CBD-8C4B-0DCAE19FB2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1B670A-A3DE-4A96-A7CE-AEA36F8200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E016F-18C9-463E-9DBE-7714DB91C847}"/>
              </a:ext>
            </a:extLst>
          </p:cNvPr>
          <p:cNvSpPr>
            <a:spLocks noGrp="1"/>
          </p:cNvSpPr>
          <p:nvPr>
            <p:ph type="dt" sz="half" idx="10"/>
          </p:nvPr>
        </p:nvSpPr>
        <p:spPr/>
        <p:txBody>
          <a:bodyPr/>
          <a:lstStyle/>
          <a:p>
            <a:fld id="{6C468E39-250F-46AB-8DB4-E441442D9DF9}" type="datetime1">
              <a:rPr lang="en-US" smtClean="0"/>
              <a:t>05-Sep-18</a:t>
            </a:fld>
            <a:endParaRPr lang="en-US"/>
          </a:p>
        </p:txBody>
      </p:sp>
      <p:sp>
        <p:nvSpPr>
          <p:cNvPr id="5" name="Footer Placeholder 4">
            <a:extLst>
              <a:ext uri="{FF2B5EF4-FFF2-40B4-BE49-F238E27FC236}">
                <a16:creationId xmlns:a16="http://schemas.microsoft.com/office/drawing/2014/main" id="{273D3E49-82A9-4061-9B09-BBEFD79DD25E}"/>
              </a:ext>
            </a:extLst>
          </p:cNvPr>
          <p:cNvSpPr>
            <a:spLocks noGrp="1"/>
          </p:cNvSpPr>
          <p:nvPr>
            <p:ph type="ftr" sz="quarter" idx="11"/>
          </p:nvPr>
        </p:nvSpPr>
        <p:spPr/>
        <p:txBody>
          <a:bodyPr/>
          <a:lstStyle/>
          <a:p>
            <a:r>
              <a:rPr lang="en-US"/>
              <a:t>IS590IN, University of Illinois at Urbana-Champaign</a:t>
            </a:r>
          </a:p>
        </p:txBody>
      </p:sp>
      <p:sp>
        <p:nvSpPr>
          <p:cNvPr id="6" name="Slide Number Placeholder 5">
            <a:extLst>
              <a:ext uri="{FF2B5EF4-FFF2-40B4-BE49-F238E27FC236}">
                <a16:creationId xmlns:a16="http://schemas.microsoft.com/office/drawing/2014/main" id="{DA171008-E92F-43B4-8CD9-2A3EBCC39F8F}"/>
              </a:ext>
            </a:extLst>
          </p:cNvPr>
          <p:cNvSpPr>
            <a:spLocks noGrp="1"/>
          </p:cNvSpPr>
          <p:nvPr>
            <p:ph type="sldNum" sz="quarter" idx="12"/>
          </p:nvPr>
        </p:nvSpPr>
        <p:spPr/>
        <p:txBody>
          <a:bodyPr/>
          <a:lstStyle/>
          <a:p>
            <a:fld id="{D58EA2F0-3245-44AE-9730-2705AD587B8C}" type="slidenum">
              <a:rPr lang="en-US" smtClean="0"/>
              <a:t>‹#›</a:t>
            </a:fld>
            <a:endParaRPr lang="en-US"/>
          </a:p>
        </p:txBody>
      </p:sp>
    </p:spTree>
    <p:extLst>
      <p:ext uri="{BB962C8B-B14F-4D97-AF65-F5344CB8AC3E}">
        <p14:creationId xmlns:p14="http://schemas.microsoft.com/office/powerpoint/2010/main" val="3625216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CE51-DA1F-46DF-BD1C-475EDDB5D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FFFB92-6B77-4825-AD1E-03C623099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147690-3F85-478F-82D0-3E1ACDE9BA77}"/>
              </a:ext>
            </a:extLst>
          </p:cNvPr>
          <p:cNvSpPr>
            <a:spLocks noGrp="1"/>
          </p:cNvSpPr>
          <p:nvPr>
            <p:ph type="dt" sz="half" idx="10"/>
          </p:nvPr>
        </p:nvSpPr>
        <p:spPr/>
        <p:txBody>
          <a:bodyPr/>
          <a:lstStyle/>
          <a:p>
            <a:fld id="{200A52CE-A748-4396-A123-0DD614AFEF2A}" type="datetime1">
              <a:rPr lang="en-US" smtClean="0"/>
              <a:t>05-Sep-18</a:t>
            </a:fld>
            <a:endParaRPr lang="en-US"/>
          </a:p>
        </p:txBody>
      </p:sp>
      <p:sp>
        <p:nvSpPr>
          <p:cNvPr id="5" name="Footer Placeholder 4">
            <a:extLst>
              <a:ext uri="{FF2B5EF4-FFF2-40B4-BE49-F238E27FC236}">
                <a16:creationId xmlns:a16="http://schemas.microsoft.com/office/drawing/2014/main" id="{B2DD6051-35EF-426C-96BD-8243C7652F81}"/>
              </a:ext>
            </a:extLst>
          </p:cNvPr>
          <p:cNvSpPr>
            <a:spLocks noGrp="1"/>
          </p:cNvSpPr>
          <p:nvPr>
            <p:ph type="ftr" sz="quarter" idx="11"/>
          </p:nvPr>
        </p:nvSpPr>
        <p:spPr/>
        <p:txBody>
          <a:bodyPr/>
          <a:lstStyle/>
          <a:p>
            <a:r>
              <a:rPr lang="en-US"/>
              <a:t>IS590IN, University of Illinois at Urbana-Champaign</a:t>
            </a:r>
          </a:p>
        </p:txBody>
      </p:sp>
      <p:sp>
        <p:nvSpPr>
          <p:cNvPr id="6" name="Slide Number Placeholder 5">
            <a:extLst>
              <a:ext uri="{FF2B5EF4-FFF2-40B4-BE49-F238E27FC236}">
                <a16:creationId xmlns:a16="http://schemas.microsoft.com/office/drawing/2014/main" id="{F646C485-180E-403B-9ADF-171C47E30D0C}"/>
              </a:ext>
            </a:extLst>
          </p:cNvPr>
          <p:cNvSpPr>
            <a:spLocks noGrp="1"/>
          </p:cNvSpPr>
          <p:nvPr>
            <p:ph type="sldNum" sz="quarter" idx="12"/>
          </p:nvPr>
        </p:nvSpPr>
        <p:spPr/>
        <p:txBody>
          <a:bodyPr/>
          <a:lstStyle/>
          <a:p>
            <a:fld id="{D58EA2F0-3245-44AE-9730-2705AD587B8C}" type="slidenum">
              <a:rPr lang="en-US" smtClean="0"/>
              <a:t>‹#›</a:t>
            </a:fld>
            <a:endParaRPr lang="en-US"/>
          </a:p>
        </p:txBody>
      </p:sp>
    </p:spTree>
    <p:extLst>
      <p:ext uri="{BB962C8B-B14F-4D97-AF65-F5344CB8AC3E}">
        <p14:creationId xmlns:p14="http://schemas.microsoft.com/office/powerpoint/2010/main" val="155570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C68A-CFAB-487B-98EF-22DAB5320026}"/>
              </a:ext>
            </a:extLst>
          </p:cNvPr>
          <p:cNvSpPr>
            <a:spLocks noGrp="1"/>
          </p:cNvSpPr>
          <p:nvPr>
            <p:ph type="title"/>
          </p:nvPr>
        </p:nvSpPr>
        <p:spPr/>
        <p:txBody>
          <a:bodyPr/>
          <a:lstStyle>
            <a:lvl1pPr algn="ctr">
              <a:defRPr>
                <a:solidFill>
                  <a:schemeClr val="tx2"/>
                </a:solidFill>
                <a:latin typeface="Segoe UI" panose="020B0502040204020203" pitchFamily="34" charset="0"/>
                <a:cs typeface="Segoe UI" panose="020B0502040204020203"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5085B6B9-37B3-4370-8234-3437A4C0D63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6757A5-3D28-4D99-9180-8F60CC705CE7}"/>
              </a:ext>
            </a:extLst>
          </p:cNvPr>
          <p:cNvSpPr>
            <a:spLocks noGrp="1"/>
          </p:cNvSpPr>
          <p:nvPr>
            <p:ph type="dt" sz="half" idx="10"/>
          </p:nvPr>
        </p:nvSpPr>
        <p:spPr/>
        <p:txBody>
          <a:bodyPr/>
          <a:lstStyle/>
          <a:p>
            <a:fld id="{1D24450A-1805-411F-95F7-3824BE449454}" type="datetime1">
              <a:rPr lang="en-US" smtClean="0"/>
              <a:t>06-Dec-18</a:t>
            </a:fld>
            <a:endParaRPr lang="en-US"/>
          </a:p>
        </p:txBody>
      </p:sp>
      <p:sp>
        <p:nvSpPr>
          <p:cNvPr id="5" name="Footer Placeholder 4">
            <a:extLst>
              <a:ext uri="{FF2B5EF4-FFF2-40B4-BE49-F238E27FC236}">
                <a16:creationId xmlns:a16="http://schemas.microsoft.com/office/drawing/2014/main" id="{0C01F653-DE0B-4121-BA0C-40EB11760628}"/>
              </a:ext>
            </a:extLst>
          </p:cNvPr>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69246A59-92FE-468F-B892-D9AFAACCA5FF}"/>
              </a:ext>
            </a:extLst>
          </p:cNvPr>
          <p:cNvSpPr txBox="1">
            <a:spLocks/>
          </p:cNvSpPr>
          <p:nvPr userDrawn="1"/>
        </p:nvSpPr>
        <p:spPr>
          <a:xfrm>
            <a:off x="11610109" y="6399935"/>
            <a:ext cx="477982" cy="365125"/>
          </a:xfrm>
          <a:prstGeom prst="roundRect">
            <a:avLst/>
          </a:prstGeom>
          <a:solidFill>
            <a:schemeClr val="tx1"/>
          </a:solidFill>
        </p:spPr>
        <p:txBody>
          <a:bodyPr vert="horz" lIns="91440" tIns="45720" rIns="91440" bIns="45720" rtlCol="0" anchor="ctr"/>
          <a:lstStyle>
            <a:defPPr>
              <a:defRPr lang="en-US"/>
            </a:defPPr>
            <a:lvl1pPr marL="0" algn="ct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BA3590-474E-4B51-A1AA-1F100A9E57F1}" type="slidenum">
              <a:rPr lang="en-US" smtClean="0"/>
              <a:pPr/>
              <a:t>‹#›</a:t>
            </a:fld>
            <a:endParaRPr lang="en-US" dirty="0"/>
          </a:p>
        </p:txBody>
      </p:sp>
    </p:spTree>
    <p:extLst>
      <p:ext uri="{BB962C8B-B14F-4D97-AF65-F5344CB8AC3E}">
        <p14:creationId xmlns:p14="http://schemas.microsoft.com/office/powerpoint/2010/main" val="18420894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2E34-E1D8-4299-AFBB-AAE4B48317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1AE654-F744-43F8-81D0-B154045C093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9B4F1-ACC3-46EC-86BE-D02B9C2D6FB4}"/>
              </a:ext>
            </a:extLst>
          </p:cNvPr>
          <p:cNvSpPr>
            <a:spLocks noGrp="1"/>
          </p:cNvSpPr>
          <p:nvPr>
            <p:ph type="dt" sz="half" idx="10"/>
          </p:nvPr>
        </p:nvSpPr>
        <p:spPr/>
        <p:txBody>
          <a:bodyPr/>
          <a:lstStyle/>
          <a:p>
            <a:fld id="{56441AD6-F2E9-4DC7-B388-E74EA69CBC1B}" type="datetime1">
              <a:rPr lang="en-US" smtClean="0"/>
              <a:t>05-Sep-18</a:t>
            </a:fld>
            <a:endParaRPr lang="en-US"/>
          </a:p>
        </p:txBody>
      </p:sp>
      <p:sp>
        <p:nvSpPr>
          <p:cNvPr id="5" name="Footer Placeholder 4">
            <a:extLst>
              <a:ext uri="{FF2B5EF4-FFF2-40B4-BE49-F238E27FC236}">
                <a16:creationId xmlns:a16="http://schemas.microsoft.com/office/drawing/2014/main" id="{3EF83282-C8E1-43B5-A519-BFF1D818D2FB}"/>
              </a:ext>
            </a:extLst>
          </p:cNvPr>
          <p:cNvSpPr>
            <a:spLocks noGrp="1"/>
          </p:cNvSpPr>
          <p:nvPr>
            <p:ph type="ftr" sz="quarter" idx="11"/>
          </p:nvPr>
        </p:nvSpPr>
        <p:spPr/>
        <p:txBody>
          <a:bodyPr/>
          <a:lstStyle/>
          <a:p>
            <a:r>
              <a:rPr lang="en-US"/>
              <a:t>IS590IN, University of Illinois at Urbana-Champaign</a:t>
            </a:r>
          </a:p>
        </p:txBody>
      </p:sp>
      <p:sp>
        <p:nvSpPr>
          <p:cNvPr id="6" name="Slide Number Placeholder 5">
            <a:extLst>
              <a:ext uri="{FF2B5EF4-FFF2-40B4-BE49-F238E27FC236}">
                <a16:creationId xmlns:a16="http://schemas.microsoft.com/office/drawing/2014/main" id="{0C012EEF-24A5-417B-9C57-F0E12C2418FB}"/>
              </a:ext>
            </a:extLst>
          </p:cNvPr>
          <p:cNvSpPr>
            <a:spLocks noGrp="1"/>
          </p:cNvSpPr>
          <p:nvPr>
            <p:ph type="sldNum" sz="quarter" idx="12"/>
          </p:nvPr>
        </p:nvSpPr>
        <p:spPr>
          <a:xfrm>
            <a:off x="10945503" y="6311900"/>
            <a:ext cx="518615" cy="409575"/>
          </a:xfrm>
          <a:prstGeom prst="ellipse">
            <a:avLst/>
          </a:prstGeom>
          <a:solidFill>
            <a:schemeClr val="accent2"/>
          </a:solidFill>
        </p:spPr>
        <p:txBody>
          <a:bodyPr/>
          <a:lstStyle>
            <a:lvl1pPr algn="ctr">
              <a:defRPr sz="1400" b="1">
                <a:solidFill>
                  <a:schemeClr val="bg1"/>
                </a:solidFill>
              </a:defRPr>
            </a:lvl1pPr>
          </a:lstStyle>
          <a:p>
            <a:fld id="{D58EA2F0-3245-44AE-9730-2705AD587B8C}" type="slidenum">
              <a:rPr lang="en-US" smtClean="0"/>
              <a:pPr/>
              <a:t>‹#›</a:t>
            </a:fld>
            <a:endParaRPr lang="en-US"/>
          </a:p>
        </p:txBody>
      </p:sp>
    </p:spTree>
    <p:extLst>
      <p:ext uri="{BB962C8B-B14F-4D97-AF65-F5344CB8AC3E}">
        <p14:creationId xmlns:p14="http://schemas.microsoft.com/office/powerpoint/2010/main" val="3576693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9FFC-AA95-4FD0-A379-14E8018202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6893F1-A1FD-4E94-B5AB-381A4D7E8E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B90DE8F-268D-4EB6-AD6D-3248E732F017}"/>
              </a:ext>
            </a:extLst>
          </p:cNvPr>
          <p:cNvSpPr>
            <a:spLocks noGrp="1"/>
          </p:cNvSpPr>
          <p:nvPr>
            <p:ph type="dt" sz="half" idx="10"/>
          </p:nvPr>
        </p:nvSpPr>
        <p:spPr/>
        <p:txBody>
          <a:bodyPr/>
          <a:lstStyle/>
          <a:p>
            <a:fld id="{AA480D8B-E907-4E85-8B89-D9E07AC1770C}" type="datetime1">
              <a:rPr lang="en-US" smtClean="0"/>
              <a:t>06-Dec-18</a:t>
            </a:fld>
            <a:endParaRPr lang="en-US"/>
          </a:p>
        </p:txBody>
      </p:sp>
      <p:sp>
        <p:nvSpPr>
          <p:cNvPr id="5" name="Footer Placeholder 4">
            <a:extLst>
              <a:ext uri="{FF2B5EF4-FFF2-40B4-BE49-F238E27FC236}">
                <a16:creationId xmlns:a16="http://schemas.microsoft.com/office/drawing/2014/main" id="{D58863CF-8E17-4ECF-B29A-5368A2922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8DA67-3B4E-4D4F-9B2C-9692498AB106}"/>
              </a:ext>
            </a:extLst>
          </p:cNvPr>
          <p:cNvSpPr>
            <a:spLocks noGrp="1"/>
          </p:cNvSpPr>
          <p:nvPr>
            <p:ph type="sldNum" sz="quarter" idx="12"/>
          </p:nvPr>
        </p:nvSpPr>
        <p:spPr/>
        <p:txBody>
          <a:bodyPr/>
          <a:lstStyle/>
          <a:p>
            <a:fld id="{E3BA3590-474E-4B51-A1AA-1F100A9E57F1}" type="slidenum">
              <a:rPr lang="en-US" smtClean="0"/>
              <a:t>‹#›</a:t>
            </a:fld>
            <a:endParaRPr lang="en-US"/>
          </a:p>
        </p:txBody>
      </p:sp>
    </p:spTree>
    <p:extLst>
      <p:ext uri="{BB962C8B-B14F-4D97-AF65-F5344CB8AC3E}">
        <p14:creationId xmlns:p14="http://schemas.microsoft.com/office/powerpoint/2010/main" val="37855879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DED4-49D6-4D11-A093-1F51129797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8A57A0-B9E4-4C14-A46B-C2591824C9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65078D-A0A2-44DF-9FB2-20B29BDBB70A}"/>
              </a:ext>
            </a:extLst>
          </p:cNvPr>
          <p:cNvSpPr>
            <a:spLocks noGrp="1"/>
          </p:cNvSpPr>
          <p:nvPr>
            <p:ph type="dt" sz="half" idx="10"/>
          </p:nvPr>
        </p:nvSpPr>
        <p:spPr/>
        <p:txBody>
          <a:bodyPr/>
          <a:lstStyle/>
          <a:p>
            <a:fld id="{780BB388-E6DA-4DD0-B691-442E7C472657}" type="datetime1">
              <a:rPr lang="en-US" smtClean="0"/>
              <a:t>05-Sep-18</a:t>
            </a:fld>
            <a:endParaRPr lang="en-US"/>
          </a:p>
        </p:txBody>
      </p:sp>
      <p:sp>
        <p:nvSpPr>
          <p:cNvPr id="5" name="Footer Placeholder 4">
            <a:extLst>
              <a:ext uri="{FF2B5EF4-FFF2-40B4-BE49-F238E27FC236}">
                <a16:creationId xmlns:a16="http://schemas.microsoft.com/office/drawing/2014/main" id="{7693A269-EDE2-49A7-AA1B-1640340C3101}"/>
              </a:ext>
            </a:extLst>
          </p:cNvPr>
          <p:cNvSpPr>
            <a:spLocks noGrp="1"/>
          </p:cNvSpPr>
          <p:nvPr>
            <p:ph type="ftr" sz="quarter" idx="11"/>
          </p:nvPr>
        </p:nvSpPr>
        <p:spPr/>
        <p:txBody>
          <a:bodyPr/>
          <a:lstStyle/>
          <a:p>
            <a:r>
              <a:rPr lang="en-US"/>
              <a:t>IS590IN, University of Illinois at Urbana-Champaign</a:t>
            </a:r>
          </a:p>
        </p:txBody>
      </p:sp>
      <p:sp>
        <p:nvSpPr>
          <p:cNvPr id="6" name="Slide Number Placeholder 5">
            <a:extLst>
              <a:ext uri="{FF2B5EF4-FFF2-40B4-BE49-F238E27FC236}">
                <a16:creationId xmlns:a16="http://schemas.microsoft.com/office/drawing/2014/main" id="{CE50D8BA-8210-4643-BC07-DE1157750CB7}"/>
              </a:ext>
            </a:extLst>
          </p:cNvPr>
          <p:cNvSpPr>
            <a:spLocks noGrp="1"/>
          </p:cNvSpPr>
          <p:nvPr>
            <p:ph type="sldNum" sz="quarter" idx="12"/>
          </p:nvPr>
        </p:nvSpPr>
        <p:spPr/>
        <p:txBody>
          <a:bodyPr/>
          <a:lstStyle/>
          <a:p>
            <a:fld id="{D58EA2F0-3245-44AE-9730-2705AD587B8C}" type="slidenum">
              <a:rPr lang="en-US" smtClean="0"/>
              <a:t>‹#›</a:t>
            </a:fld>
            <a:endParaRPr lang="en-US"/>
          </a:p>
        </p:txBody>
      </p:sp>
    </p:spTree>
    <p:extLst>
      <p:ext uri="{BB962C8B-B14F-4D97-AF65-F5344CB8AC3E}">
        <p14:creationId xmlns:p14="http://schemas.microsoft.com/office/powerpoint/2010/main" val="1490742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33054-AC2B-4C21-B543-A4339B655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9CBA5-33C0-4B3F-81BF-BAEAE72941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03FBB9-E0F9-4819-AD47-9792399AD1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674E68-BD1F-448E-9C58-6656195BA8BB}"/>
              </a:ext>
            </a:extLst>
          </p:cNvPr>
          <p:cNvSpPr>
            <a:spLocks noGrp="1"/>
          </p:cNvSpPr>
          <p:nvPr>
            <p:ph type="dt" sz="half" idx="10"/>
          </p:nvPr>
        </p:nvSpPr>
        <p:spPr/>
        <p:txBody>
          <a:bodyPr/>
          <a:lstStyle/>
          <a:p>
            <a:fld id="{7A3B660F-9AFC-4416-8FB2-086FA6F950D2}" type="datetime1">
              <a:rPr lang="en-US" smtClean="0"/>
              <a:t>06-Dec-18</a:t>
            </a:fld>
            <a:endParaRPr lang="en-US"/>
          </a:p>
        </p:txBody>
      </p:sp>
      <p:sp>
        <p:nvSpPr>
          <p:cNvPr id="6" name="Footer Placeholder 5">
            <a:extLst>
              <a:ext uri="{FF2B5EF4-FFF2-40B4-BE49-F238E27FC236}">
                <a16:creationId xmlns:a16="http://schemas.microsoft.com/office/drawing/2014/main" id="{D490D778-9010-4C94-B149-1628F6D4E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FE62CF-EFE3-404E-BEC0-2AFB29DE0C01}"/>
              </a:ext>
            </a:extLst>
          </p:cNvPr>
          <p:cNvSpPr>
            <a:spLocks noGrp="1"/>
          </p:cNvSpPr>
          <p:nvPr>
            <p:ph type="sldNum" sz="quarter" idx="12"/>
          </p:nvPr>
        </p:nvSpPr>
        <p:spPr/>
        <p:txBody>
          <a:bodyPr/>
          <a:lstStyle/>
          <a:p>
            <a:fld id="{E3BA3590-474E-4B51-A1AA-1F100A9E57F1}" type="slidenum">
              <a:rPr lang="en-US" smtClean="0"/>
              <a:t>‹#›</a:t>
            </a:fld>
            <a:endParaRPr lang="en-US"/>
          </a:p>
        </p:txBody>
      </p:sp>
    </p:spTree>
    <p:extLst>
      <p:ext uri="{BB962C8B-B14F-4D97-AF65-F5344CB8AC3E}">
        <p14:creationId xmlns:p14="http://schemas.microsoft.com/office/powerpoint/2010/main" val="25778454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5818-7F3C-4F22-81B2-C712050E23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33DA76-5BE7-4E40-AE2A-9753FDD4A5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1CAE83-A3B9-4E6A-996E-694BA34553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E02FE6-4008-4B23-937D-7BC9B2B20B1C}"/>
              </a:ext>
            </a:extLst>
          </p:cNvPr>
          <p:cNvSpPr>
            <a:spLocks noGrp="1"/>
          </p:cNvSpPr>
          <p:nvPr>
            <p:ph type="dt" sz="half" idx="10"/>
          </p:nvPr>
        </p:nvSpPr>
        <p:spPr/>
        <p:txBody>
          <a:bodyPr/>
          <a:lstStyle/>
          <a:p>
            <a:fld id="{0F1D9EEE-9EA1-4996-A996-188E5EE564E8}" type="datetime1">
              <a:rPr lang="en-US" smtClean="0"/>
              <a:t>05-Sep-18</a:t>
            </a:fld>
            <a:endParaRPr lang="en-US"/>
          </a:p>
        </p:txBody>
      </p:sp>
      <p:sp>
        <p:nvSpPr>
          <p:cNvPr id="6" name="Footer Placeholder 5">
            <a:extLst>
              <a:ext uri="{FF2B5EF4-FFF2-40B4-BE49-F238E27FC236}">
                <a16:creationId xmlns:a16="http://schemas.microsoft.com/office/drawing/2014/main" id="{9FADB857-EE37-4F67-AABA-E327D2954A6A}"/>
              </a:ext>
            </a:extLst>
          </p:cNvPr>
          <p:cNvSpPr>
            <a:spLocks noGrp="1"/>
          </p:cNvSpPr>
          <p:nvPr>
            <p:ph type="ftr" sz="quarter" idx="11"/>
          </p:nvPr>
        </p:nvSpPr>
        <p:spPr/>
        <p:txBody>
          <a:bodyPr/>
          <a:lstStyle/>
          <a:p>
            <a:r>
              <a:rPr lang="en-US"/>
              <a:t>IS590IN, University of Illinois at Urbana-Champaign</a:t>
            </a:r>
          </a:p>
        </p:txBody>
      </p:sp>
      <p:sp>
        <p:nvSpPr>
          <p:cNvPr id="7" name="Slide Number Placeholder 6">
            <a:extLst>
              <a:ext uri="{FF2B5EF4-FFF2-40B4-BE49-F238E27FC236}">
                <a16:creationId xmlns:a16="http://schemas.microsoft.com/office/drawing/2014/main" id="{D8A97A30-221E-45A6-8060-940CD064319D}"/>
              </a:ext>
            </a:extLst>
          </p:cNvPr>
          <p:cNvSpPr>
            <a:spLocks noGrp="1"/>
          </p:cNvSpPr>
          <p:nvPr>
            <p:ph type="sldNum" sz="quarter" idx="12"/>
          </p:nvPr>
        </p:nvSpPr>
        <p:spPr/>
        <p:txBody>
          <a:bodyPr/>
          <a:lstStyle/>
          <a:p>
            <a:fld id="{D58EA2F0-3245-44AE-9730-2705AD587B8C}" type="slidenum">
              <a:rPr lang="en-US" smtClean="0"/>
              <a:t>‹#›</a:t>
            </a:fld>
            <a:endParaRPr lang="en-US"/>
          </a:p>
        </p:txBody>
      </p:sp>
    </p:spTree>
    <p:extLst>
      <p:ext uri="{BB962C8B-B14F-4D97-AF65-F5344CB8AC3E}">
        <p14:creationId xmlns:p14="http://schemas.microsoft.com/office/powerpoint/2010/main" val="333692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C445F-A98F-4CB3-8419-AF14D1707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810F7B-A184-454A-A774-5AB708BE33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3706864-7252-4F8F-8BF7-FB81ABE375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4B7CF6-455A-4026-B434-5EB7B225DC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347B94-26E3-4036-89A9-34B79A8819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285C27-D2F9-4675-9CAB-D745583E44AB}"/>
              </a:ext>
            </a:extLst>
          </p:cNvPr>
          <p:cNvSpPr>
            <a:spLocks noGrp="1"/>
          </p:cNvSpPr>
          <p:nvPr>
            <p:ph type="dt" sz="half" idx="10"/>
          </p:nvPr>
        </p:nvSpPr>
        <p:spPr/>
        <p:txBody>
          <a:bodyPr/>
          <a:lstStyle/>
          <a:p>
            <a:fld id="{11DCAB8F-E24E-4205-9C4F-3816009E9223}" type="datetime1">
              <a:rPr lang="en-US" smtClean="0"/>
              <a:t>06-Dec-18</a:t>
            </a:fld>
            <a:endParaRPr lang="en-US"/>
          </a:p>
        </p:txBody>
      </p:sp>
      <p:sp>
        <p:nvSpPr>
          <p:cNvPr id="8" name="Footer Placeholder 7">
            <a:extLst>
              <a:ext uri="{FF2B5EF4-FFF2-40B4-BE49-F238E27FC236}">
                <a16:creationId xmlns:a16="http://schemas.microsoft.com/office/drawing/2014/main" id="{EF7056C2-C276-4EC2-B505-B75A1C529F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7229D0-7326-4332-BB6E-3A21DD6E50B9}"/>
              </a:ext>
            </a:extLst>
          </p:cNvPr>
          <p:cNvSpPr>
            <a:spLocks noGrp="1"/>
          </p:cNvSpPr>
          <p:nvPr>
            <p:ph type="sldNum" sz="quarter" idx="12"/>
          </p:nvPr>
        </p:nvSpPr>
        <p:spPr/>
        <p:txBody>
          <a:bodyPr/>
          <a:lstStyle/>
          <a:p>
            <a:fld id="{E3BA3590-474E-4B51-A1AA-1F100A9E57F1}" type="slidenum">
              <a:rPr lang="en-US" smtClean="0"/>
              <a:t>‹#›</a:t>
            </a:fld>
            <a:endParaRPr lang="en-US"/>
          </a:p>
        </p:txBody>
      </p:sp>
    </p:spTree>
    <p:extLst>
      <p:ext uri="{BB962C8B-B14F-4D97-AF65-F5344CB8AC3E}">
        <p14:creationId xmlns:p14="http://schemas.microsoft.com/office/powerpoint/2010/main" val="31700297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2A70-340A-4F47-A695-A34F7AE44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4BEFEE-773A-4AB6-B1F9-B1F35E3F1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E351D22-6C4E-4A8A-9B00-664890DAE0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68BBCF-D7EA-406B-9F2B-A30FB27B9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B08176-CEB3-42F1-B97D-9DC828CB13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AB42C5-3741-4691-A949-8D047B8C8DA4}"/>
              </a:ext>
            </a:extLst>
          </p:cNvPr>
          <p:cNvSpPr>
            <a:spLocks noGrp="1"/>
          </p:cNvSpPr>
          <p:nvPr>
            <p:ph type="dt" sz="half" idx="10"/>
          </p:nvPr>
        </p:nvSpPr>
        <p:spPr/>
        <p:txBody>
          <a:bodyPr/>
          <a:lstStyle/>
          <a:p>
            <a:fld id="{3AA17AD4-2C8F-4C1F-84DF-2B76DAE463FC}" type="datetime1">
              <a:rPr lang="en-US" smtClean="0"/>
              <a:t>05-Sep-18</a:t>
            </a:fld>
            <a:endParaRPr lang="en-US"/>
          </a:p>
        </p:txBody>
      </p:sp>
      <p:sp>
        <p:nvSpPr>
          <p:cNvPr id="8" name="Footer Placeholder 7">
            <a:extLst>
              <a:ext uri="{FF2B5EF4-FFF2-40B4-BE49-F238E27FC236}">
                <a16:creationId xmlns:a16="http://schemas.microsoft.com/office/drawing/2014/main" id="{AF2F79A0-0710-4CFB-BD30-93534F241A7B}"/>
              </a:ext>
            </a:extLst>
          </p:cNvPr>
          <p:cNvSpPr>
            <a:spLocks noGrp="1"/>
          </p:cNvSpPr>
          <p:nvPr>
            <p:ph type="ftr" sz="quarter" idx="11"/>
          </p:nvPr>
        </p:nvSpPr>
        <p:spPr/>
        <p:txBody>
          <a:bodyPr/>
          <a:lstStyle/>
          <a:p>
            <a:r>
              <a:rPr lang="en-US"/>
              <a:t>IS590IN, University of Illinois at Urbana-Champaign</a:t>
            </a:r>
          </a:p>
        </p:txBody>
      </p:sp>
      <p:sp>
        <p:nvSpPr>
          <p:cNvPr id="9" name="Slide Number Placeholder 8">
            <a:extLst>
              <a:ext uri="{FF2B5EF4-FFF2-40B4-BE49-F238E27FC236}">
                <a16:creationId xmlns:a16="http://schemas.microsoft.com/office/drawing/2014/main" id="{004C852F-E58D-4C36-BC81-D8FB78B56AEE}"/>
              </a:ext>
            </a:extLst>
          </p:cNvPr>
          <p:cNvSpPr>
            <a:spLocks noGrp="1"/>
          </p:cNvSpPr>
          <p:nvPr>
            <p:ph type="sldNum" sz="quarter" idx="12"/>
          </p:nvPr>
        </p:nvSpPr>
        <p:spPr/>
        <p:txBody>
          <a:bodyPr/>
          <a:lstStyle/>
          <a:p>
            <a:fld id="{D58EA2F0-3245-44AE-9730-2705AD587B8C}" type="slidenum">
              <a:rPr lang="en-US" smtClean="0"/>
              <a:t>‹#›</a:t>
            </a:fld>
            <a:endParaRPr lang="en-US"/>
          </a:p>
        </p:txBody>
      </p:sp>
    </p:spTree>
    <p:extLst>
      <p:ext uri="{BB962C8B-B14F-4D97-AF65-F5344CB8AC3E}">
        <p14:creationId xmlns:p14="http://schemas.microsoft.com/office/powerpoint/2010/main" val="412328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36B5-7F7D-46AE-8F69-FEBDFD4F91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7BECEB-B077-46FA-9394-A226DAFFDDC7}"/>
              </a:ext>
            </a:extLst>
          </p:cNvPr>
          <p:cNvSpPr>
            <a:spLocks noGrp="1"/>
          </p:cNvSpPr>
          <p:nvPr>
            <p:ph type="dt" sz="half" idx="10"/>
          </p:nvPr>
        </p:nvSpPr>
        <p:spPr/>
        <p:txBody>
          <a:bodyPr/>
          <a:lstStyle/>
          <a:p>
            <a:fld id="{40F32874-D6CE-4857-B4E5-CDFF04FAFE42}" type="datetime1">
              <a:rPr lang="en-US" smtClean="0"/>
              <a:t>06-Dec-18</a:t>
            </a:fld>
            <a:endParaRPr lang="en-US"/>
          </a:p>
        </p:txBody>
      </p:sp>
      <p:sp>
        <p:nvSpPr>
          <p:cNvPr id="4" name="Footer Placeholder 3">
            <a:extLst>
              <a:ext uri="{FF2B5EF4-FFF2-40B4-BE49-F238E27FC236}">
                <a16:creationId xmlns:a16="http://schemas.microsoft.com/office/drawing/2014/main" id="{D4CE3972-CFF4-4265-94DA-EEE0EE0AB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13DAAA-BD58-42EF-9FEE-04CC330926EA}"/>
              </a:ext>
            </a:extLst>
          </p:cNvPr>
          <p:cNvSpPr>
            <a:spLocks noGrp="1"/>
          </p:cNvSpPr>
          <p:nvPr>
            <p:ph type="sldNum" sz="quarter" idx="12"/>
          </p:nvPr>
        </p:nvSpPr>
        <p:spPr/>
        <p:txBody>
          <a:bodyPr/>
          <a:lstStyle/>
          <a:p>
            <a:fld id="{E3BA3590-474E-4B51-A1AA-1F100A9E57F1}" type="slidenum">
              <a:rPr lang="en-US" smtClean="0"/>
              <a:t>‹#›</a:t>
            </a:fld>
            <a:endParaRPr lang="en-US"/>
          </a:p>
        </p:txBody>
      </p:sp>
    </p:spTree>
    <p:extLst>
      <p:ext uri="{BB962C8B-B14F-4D97-AF65-F5344CB8AC3E}">
        <p14:creationId xmlns:p14="http://schemas.microsoft.com/office/powerpoint/2010/main" val="17365008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DD54-042E-4DE4-8236-1E38102B8E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B366ED-A774-40F2-B2FD-CEA473057AD4}"/>
              </a:ext>
            </a:extLst>
          </p:cNvPr>
          <p:cNvSpPr>
            <a:spLocks noGrp="1"/>
          </p:cNvSpPr>
          <p:nvPr>
            <p:ph type="dt" sz="half" idx="10"/>
          </p:nvPr>
        </p:nvSpPr>
        <p:spPr/>
        <p:txBody>
          <a:bodyPr/>
          <a:lstStyle/>
          <a:p>
            <a:fld id="{B6FE1EF8-4118-40F3-9A59-15C69E835EF2}" type="datetime1">
              <a:rPr lang="en-US" smtClean="0"/>
              <a:t>05-Sep-18</a:t>
            </a:fld>
            <a:endParaRPr lang="en-US"/>
          </a:p>
        </p:txBody>
      </p:sp>
      <p:sp>
        <p:nvSpPr>
          <p:cNvPr id="4" name="Footer Placeholder 3">
            <a:extLst>
              <a:ext uri="{FF2B5EF4-FFF2-40B4-BE49-F238E27FC236}">
                <a16:creationId xmlns:a16="http://schemas.microsoft.com/office/drawing/2014/main" id="{6AA2277D-77BF-4FF2-9D81-03CC30684C7A}"/>
              </a:ext>
            </a:extLst>
          </p:cNvPr>
          <p:cNvSpPr>
            <a:spLocks noGrp="1"/>
          </p:cNvSpPr>
          <p:nvPr>
            <p:ph type="ftr" sz="quarter" idx="11"/>
          </p:nvPr>
        </p:nvSpPr>
        <p:spPr/>
        <p:txBody>
          <a:bodyPr/>
          <a:lstStyle/>
          <a:p>
            <a:r>
              <a:rPr lang="en-US"/>
              <a:t>IS590IN, University of Illinois at Urbana-Champaign</a:t>
            </a:r>
          </a:p>
        </p:txBody>
      </p:sp>
      <p:sp>
        <p:nvSpPr>
          <p:cNvPr id="5" name="Slide Number Placeholder 4">
            <a:extLst>
              <a:ext uri="{FF2B5EF4-FFF2-40B4-BE49-F238E27FC236}">
                <a16:creationId xmlns:a16="http://schemas.microsoft.com/office/drawing/2014/main" id="{5088A955-C77F-4B4D-A724-1BE27C6B297A}"/>
              </a:ext>
            </a:extLst>
          </p:cNvPr>
          <p:cNvSpPr>
            <a:spLocks noGrp="1"/>
          </p:cNvSpPr>
          <p:nvPr>
            <p:ph type="sldNum" sz="quarter" idx="12"/>
          </p:nvPr>
        </p:nvSpPr>
        <p:spPr/>
        <p:txBody>
          <a:bodyPr/>
          <a:lstStyle/>
          <a:p>
            <a:fld id="{D58EA2F0-3245-44AE-9730-2705AD587B8C}" type="slidenum">
              <a:rPr lang="en-US" smtClean="0"/>
              <a:t>‹#›</a:t>
            </a:fld>
            <a:endParaRPr lang="en-US"/>
          </a:p>
        </p:txBody>
      </p:sp>
    </p:spTree>
    <p:extLst>
      <p:ext uri="{BB962C8B-B14F-4D97-AF65-F5344CB8AC3E}">
        <p14:creationId xmlns:p14="http://schemas.microsoft.com/office/powerpoint/2010/main" val="2202263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087CB7-2A95-4317-B3F2-40CBD0B3C1CB}"/>
              </a:ext>
            </a:extLst>
          </p:cNvPr>
          <p:cNvSpPr>
            <a:spLocks noGrp="1"/>
          </p:cNvSpPr>
          <p:nvPr>
            <p:ph type="dt" sz="half" idx="10"/>
          </p:nvPr>
        </p:nvSpPr>
        <p:spPr/>
        <p:txBody>
          <a:bodyPr/>
          <a:lstStyle/>
          <a:p>
            <a:fld id="{6CC67F8E-862D-497A-8167-0EC860295FA6}" type="datetime1">
              <a:rPr lang="en-US" smtClean="0"/>
              <a:t>06-Dec-18</a:t>
            </a:fld>
            <a:endParaRPr lang="en-US"/>
          </a:p>
        </p:txBody>
      </p:sp>
      <p:sp>
        <p:nvSpPr>
          <p:cNvPr id="3" name="Footer Placeholder 2">
            <a:extLst>
              <a:ext uri="{FF2B5EF4-FFF2-40B4-BE49-F238E27FC236}">
                <a16:creationId xmlns:a16="http://schemas.microsoft.com/office/drawing/2014/main" id="{1AB50BB9-DA5C-430F-B8B0-716214ACC6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567E75-CE7B-48FC-8784-0ABAF7BF35F2}"/>
              </a:ext>
            </a:extLst>
          </p:cNvPr>
          <p:cNvSpPr>
            <a:spLocks noGrp="1"/>
          </p:cNvSpPr>
          <p:nvPr>
            <p:ph type="sldNum" sz="quarter" idx="12"/>
          </p:nvPr>
        </p:nvSpPr>
        <p:spPr/>
        <p:txBody>
          <a:bodyPr/>
          <a:lstStyle/>
          <a:p>
            <a:fld id="{E3BA3590-474E-4B51-A1AA-1F100A9E57F1}" type="slidenum">
              <a:rPr lang="en-US" smtClean="0"/>
              <a:t>‹#›</a:t>
            </a:fld>
            <a:endParaRPr lang="en-US"/>
          </a:p>
        </p:txBody>
      </p:sp>
    </p:spTree>
    <p:extLst>
      <p:ext uri="{BB962C8B-B14F-4D97-AF65-F5344CB8AC3E}">
        <p14:creationId xmlns:p14="http://schemas.microsoft.com/office/powerpoint/2010/main" val="392433607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207695-ADE9-479D-BDCD-395715BEC3AC}"/>
              </a:ext>
            </a:extLst>
          </p:cNvPr>
          <p:cNvSpPr>
            <a:spLocks noGrp="1"/>
          </p:cNvSpPr>
          <p:nvPr>
            <p:ph type="dt" sz="half" idx="10"/>
          </p:nvPr>
        </p:nvSpPr>
        <p:spPr/>
        <p:txBody>
          <a:bodyPr/>
          <a:lstStyle/>
          <a:p>
            <a:fld id="{DF9030BC-D413-413C-800C-C5AE8F356AB2}" type="datetime1">
              <a:rPr lang="en-US" smtClean="0"/>
              <a:t>05-Sep-18</a:t>
            </a:fld>
            <a:endParaRPr lang="en-US"/>
          </a:p>
        </p:txBody>
      </p:sp>
      <p:sp>
        <p:nvSpPr>
          <p:cNvPr id="3" name="Footer Placeholder 2">
            <a:extLst>
              <a:ext uri="{FF2B5EF4-FFF2-40B4-BE49-F238E27FC236}">
                <a16:creationId xmlns:a16="http://schemas.microsoft.com/office/drawing/2014/main" id="{F4A88566-B326-4282-9750-0CC1690E753B}"/>
              </a:ext>
            </a:extLst>
          </p:cNvPr>
          <p:cNvSpPr>
            <a:spLocks noGrp="1"/>
          </p:cNvSpPr>
          <p:nvPr>
            <p:ph type="ftr" sz="quarter" idx="11"/>
          </p:nvPr>
        </p:nvSpPr>
        <p:spPr/>
        <p:txBody>
          <a:bodyPr/>
          <a:lstStyle/>
          <a:p>
            <a:r>
              <a:rPr lang="en-US"/>
              <a:t>IS590IN, University of Illinois at Urbana-Champaign</a:t>
            </a:r>
          </a:p>
        </p:txBody>
      </p:sp>
      <p:sp>
        <p:nvSpPr>
          <p:cNvPr id="4" name="Slide Number Placeholder 3">
            <a:extLst>
              <a:ext uri="{FF2B5EF4-FFF2-40B4-BE49-F238E27FC236}">
                <a16:creationId xmlns:a16="http://schemas.microsoft.com/office/drawing/2014/main" id="{E9B15006-250E-4976-80FF-1CD54BD0F5C0}"/>
              </a:ext>
            </a:extLst>
          </p:cNvPr>
          <p:cNvSpPr>
            <a:spLocks noGrp="1"/>
          </p:cNvSpPr>
          <p:nvPr>
            <p:ph type="sldNum" sz="quarter" idx="12"/>
          </p:nvPr>
        </p:nvSpPr>
        <p:spPr/>
        <p:txBody>
          <a:bodyPr/>
          <a:lstStyle/>
          <a:p>
            <a:fld id="{D58EA2F0-3245-44AE-9730-2705AD587B8C}" type="slidenum">
              <a:rPr lang="en-US" smtClean="0"/>
              <a:t>‹#›</a:t>
            </a:fld>
            <a:endParaRPr lang="en-US"/>
          </a:p>
        </p:txBody>
      </p:sp>
    </p:spTree>
    <p:extLst>
      <p:ext uri="{BB962C8B-B14F-4D97-AF65-F5344CB8AC3E}">
        <p14:creationId xmlns:p14="http://schemas.microsoft.com/office/powerpoint/2010/main" val="7660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2C5B-A922-4C9C-8873-F51385BCE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FEA1DC-1130-4699-B02B-AC33F8FD6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258F12-52A7-406C-8B47-FCA7FD5A6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9E0456-E76D-429B-9916-1D6C9E1C99B3}"/>
              </a:ext>
            </a:extLst>
          </p:cNvPr>
          <p:cNvSpPr>
            <a:spLocks noGrp="1"/>
          </p:cNvSpPr>
          <p:nvPr>
            <p:ph type="dt" sz="half" idx="10"/>
          </p:nvPr>
        </p:nvSpPr>
        <p:spPr/>
        <p:txBody>
          <a:bodyPr/>
          <a:lstStyle/>
          <a:p>
            <a:fld id="{A2399DA7-8367-4B96-BA3A-5D86849F9BBC}" type="datetime1">
              <a:rPr lang="en-US" smtClean="0"/>
              <a:t>06-Dec-18</a:t>
            </a:fld>
            <a:endParaRPr lang="en-US"/>
          </a:p>
        </p:txBody>
      </p:sp>
      <p:sp>
        <p:nvSpPr>
          <p:cNvPr id="6" name="Footer Placeholder 5">
            <a:extLst>
              <a:ext uri="{FF2B5EF4-FFF2-40B4-BE49-F238E27FC236}">
                <a16:creationId xmlns:a16="http://schemas.microsoft.com/office/drawing/2014/main" id="{AB09E16D-3C3E-41F8-BF77-5FB5DAD1F6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B48F1E-7B2F-4A9F-B052-9D5C87245497}"/>
              </a:ext>
            </a:extLst>
          </p:cNvPr>
          <p:cNvSpPr>
            <a:spLocks noGrp="1"/>
          </p:cNvSpPr>
          <p:nvPr>
            <p:ph type="sldNum" sz="quarter" idx="12"/>
          </p:nvPr>
        </p:nvSpPr>
        <p:spPr/>
        <p:txBody>
          <a:bodyPr/>
          <a:lstStyle/>
          <a:p>
            <a:fld id="{E3BA3590-474E-4B51-A1AA-1F100A9E57F1}" type="slidenum">
              <a:rPr lang="en-US" smtClean="0"/>
              <a:t>‹#›</a:t>
            </a:fld>
            <a:endParaRPr lang="en-US"/>
          </a:p>
        </p:txBody>
      </p:sp>
    </p:spTree>
    <p:extLst>
      <p:ext uri="{BB962C8B-B14F-4D97-AF65-F5344CB8AC3E}">
        <p14:creationId xmlns:p14="http://schemas.microsoft.com/office/powerpoint/2010/main" val="83393122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6B1C-2B39-4A15-BF31-4996EE902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DBF8D5-E8F4-42D2-8A17-DC11B2D089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9BCA53-A7B8-41F6-B33F-C9DC3EBEA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9E2AB-53E0-498F-9FAC-5FD2D56FA896}"/>
              </a:ext>
            </a:extLst>
          </p:cNvPr>
          <p:cNvSpPr>
            <a:spLocks noGrp="1"/>
          </p:cNvSpPr>
          <p:nvPr>
            <p:ph type="dt" sz="half" idx="10"/>
          </p:nvPr>
        </p:nvSpPr>
        <p:spPr/>
        <p:txBody>
          <a:bodyPr/>
          <a:lstStyle/>
          <a:p>
            <a:fld id="{B745CBC2-7CA7-4BF2-BCB3-CF71BF99D700}" type="datetime1">
              <a:rPr lang="en-US" smtClean="0"/>
              <a:t>05-Sep-18</a:t>
            </a:fld>
            <a:endParaRPr lang="en-US"/>
          </a:p>
        </p:txBody>
      </p:sp>
      <p:sp>
        <p:nvSpPr>
          <p:cNvPr id="6" name="Footer Placeholder 5">
            <a:extLst>
              <a:ext uri="{FF2B5EF4-FFF2-40B4-BE49-F238E27FC236}">
                <a16:creationId xmlns:a16="http://schemas.microsoft.com/office/drawing/2014/main" id="{5F2270C5-40A4-4FB4-AA66-18F1D9C3E7EE}"/>
              </a:ext>
            </a:extLst>
          </p:cNvPr>
          <p:cNvSpPr>
            <a:spLocks noGrp="1"/>
          </p:cNvSpPr>
          <p:nvPr>
            <p:ph type="ftr" sz="quarter" idx="11"/>
          </p:nvPr>
        </p:nvSpPr>
        <p:spPr/>
        <p:txBody>
          <a:bodyPr/>
          <a:lstStyle/>
          <a:p>
            <a:r>
              <a:rPr lang="en-US"/>
              <a:t>IS590IN, University of Illinois at Urbana-Champaign</a:t>
            </a:r>
          </a:p>
        </p:txBody>
      </p:sp>
      <p:sp>
        <p:nvSpPr>
          <p:cNvPr id="7" name="Slide Number Placeholder 6">
            <a:extLst>
              <a:ext uri="{FF2B5EF4-FFF2-40B4-BE49-F238E27FC236}">
                <a16:creationId xmlns:a16="http://schemas.microsoft.com/office/drawing/2014/main" id="{C1919B2A-AEF9-4D76-ACC0-80EF08296362}"/>
              </a:ext>
            </a:extLst>
          </p:cNvPr>
          <p:cNvSpPr>
            <a:spLocks noGrp="1"/>
          </p:cNvSpPr>
          <p:nvPr>
            <p:ph type="sldNum" sz="quarter" idx="12"/>
          </p:nvPr>
        </p:nvSpPr>
        <p:spPr/>
        <p:txBody>
          <a:bodyPr/>
          <a:lstStyle/>
          <a:p>
            <a:fld id="{D58EA2F0-3245-44AE-9730-2705AD587B8C}" type="slidenum">
              <a:rPr lang="en-US" smtClean="0"/>
              <a:t>‹#›</a:t>
            </a:fld>
            <a:endParaRPr lang="en-US"/>
          </a:p>
        </p:txBody>
      </p:sp>
    </p:spTree>
    <p:extLst>
      <p:ext uri="{BB962C8B-B14F-4D97-AF65-F5344CB8AC3E}">
        <p14:creationId xmlns:p14="http://schemas.microsoft.com/office/powerpoint/2010/main" val="154838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4799-DDDB-44F0-B106-383E0348C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703683-282E-4A37-BEE3-D5AC0F9F6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75D29B-EA87-47AC-8308-83465EBE9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A64B22-A964-4D67-9BD5-98DAB037C71A}"/>
              </a:ext>
            </a:extLst>
          </p:cNvPr>
          <p:cNvSpPr>
            <a:spLocks noGrp="1"/>
          </p:cNvSpPr>
          <p:nvPr>
            <p:ph type="dt" sz="half" idx="10"/>
          </p:nvPr>
        </p:nvSpPr>
        <p:spPr/>
        <p:txBody>
          <a:bodyPr/>
          <a:lstStyle/>
          <a:p>
            <a:fld id="{1711350C-A58C-4341-8C05-3A54BFB3BF67}" type="datetime1">
              <a:rPr lang="en-US" smtClean="0"/>
              <a:t>06-Dec-18</a:t>
            </a:fld>
            <a:endParaRPr lang="en-US"/>
          </a:p>
        </p:txBody>
      </p:sp>
      <p:sp>
        <p:nvSpPr>
          <p:cNvPr id="6" name="Footer Placeholder 5">
            <a:extLst>
              <a:ext uri="{FF2B5EF4-FFF2-40B4-BE49-F238E27FC236}">
                <a16:creationId xmlns:a16="http://schemas.microsoft.com/office/drawing/2014/main" id="{22D66779-9F33-4FA8-B026-95684388F9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B213D-52CC-4DB8-A858-CAA36D77E79E}"/>
              </a:ext>
            </a:extLst>
          </p:cNvPr>
          <p:cNvSpPr>
            <a:spLocks noGrp="1"/>
          </p:cNvSpPr>
          <p:nvPr>
            <p:ph type="sldNum" sz="quarter" idx="12"/>
          </p:nvPr>
        </p:nvSpPr>
        <p:spPr/>
        <p:txBody>
          <a:bodyPr/>
          <a:lstStyle/>
          <a:p>
            <a:fld id="{E3BA3590-474E-4B51-A1AA-1F100A9E57F1}" type="slidenum">
              <a:rPr lang="en-US" smtClean="0"/>
              <a:t>‹#›</a:t>
            </a:fld>
            <a:endParaRPr lang="en-US"/>
          </a:p>
        </p:txBody>
      </p:sp>
    </p:spTree>
    <p:extLst>
      <p:ext uri="{BB962C8B-B14F-4D97-AF65-F5344CB8AC3E}">
        <p14:creationId xmlns:p14="http://schemas.microsoft.com/office/powerpoint/2010/main" val="383304863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DF53-593A-4767-B1B2-12F93D22F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2908C7-F13F-4BCC-9052-945FD19936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0DE889-3624-4130-9A96-F98F7DB09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787160-B57C-4990-8426-FAEF48E0569A}"/>
              </a:ext>
            </a:extLst>
          </p:cNvPr>
          <p:cNvSpPr>
            <a:spLocks noGrp="1"/>
          </p:cNvSpPr>
          <p:nvPr>
            <p:ph type="dt" sz="half" idx="10"/>
          </p:nvPr>
        </p:nvSpPr>
        <p:spPr/>
        <p:txBody>
          <a:bodyPr/>
          <a:lstStyle/>
          <a:p>
            <a:fld id="{CE2FAD9F-B7C6-4751-982E-B2C057DCB43D}" type="datetime1">
              <a:rPr lang="en-US" smtClean="0"/>
              <a:t>05-Sep-18</a:t>
            </a:fld>
            <a:endParaRPr lang="en-US"/>
          </a:p>
        </p:txBody>
      </p:sp>
      <p:sp>
        <p:nvSpPr>
          <p:cNvPr id="6" name="Footer Placeholder 5">
            <a:extLst>
              <a:ext uri="{FF2B5EF4-FFF2-40B4-BE49-F238E27FC236}">
                <a16:creationId xmlns:a16="http://schemas.microsoft.com/office/drawing/2014/main" id="{3F1FD78A-ADCA-40B4-ACE0-3D5CF53801B1}"/>
              </a:ext>
            </a:extLst>
          </p:cNvPr>
          <p:cNvSpPr>
            <a:spLocks noGrp="1"/>
          </p:cNvSpPr>
          <p:nvPr>
            <p:ph type="ftr" sz="quarter" idx="11"/>
          </p:nvPr>
        </p:nvSpPr>
        <p:spPr/>
        <p:txBody>
          <a:bodyPr/>
          <a:lstStyle/>
          <a:p>
            <a:r>
              <a:rPr lang="en-US"/>
              <a:t>IS590IN, University of Illinois at Urbana-Champaign</a:t>
            </a:r>
          </a:p>
        </p:txBody>
      </p:sp>
      <p:sp>
        <p:nvSpPr>
          <p:cNvPr id="7" name="Slide Number Placeholder 6">
            <a:extLst>
              <a:ext uri="{FF2B5EF4-FFF2-40B4-BE49-F238E27FC236}">
                <a16:creationId xmlns:a16="http://schemas.microsoft.com/office/drawing/2014/main" id="{9C443682-FD15-4A8B-A536-CFBBFC5C5BAD}"/>
              </a:ext>
            </a:extLst>
          </p:cNvPr>
          <p:cNvSpPr>
            <a:spLocks noGrp="1"/>
          </p:cNvSpPr>
          <p:nvPr>
            <p:ph type="sldNum" sz="quarter" idx="12"/>
          </p:nvPr>
        </p:nvSpPr>
        <p:spPr/>
        <p:txBody>
          <a:bodyPr/>
          <a:lstStyle/>
          <a:p>
            <a:fld id="{D58EA2F0-3245-44AE-9730-2705AD587B8C}" type="slidenum">
              <a:rPr lang="en-US" smtClean="0"/>
              <a:t>‹#›</a:t>
            </a:fld>
            <a:endParaRPr lang="en-US"/>
          </a:p>
        </p:txBody>
      </p:sp>
    </p:spTree>
    <p:extLst>
      <p:ext uri="{BB962C8B-B14F-4D97-AF65-F5344CB8AC3E}">
        <p14:creationId xmlns:p14="http://schemas.microsoft.com/office/powerpoint/2010/main" val="314257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2.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9261B4-E64C-4777-8FE0-8F9B4EEE9B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6A9E8F-D5C5-4CDC-BCE0-AAEA7B666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03B99C-74EF-4C1D-920D-D03DC58006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0A3C2-7F30-4B54-908B-6C5CEE65933F}" type="datetime1">
              <a:rPr lang="en-US" smtClean="0"/>
              <a:t>06-Dec-18</a:t>
            </a:fld>
            <a:endParaRPr lang="en-US"/>
          </a:p>
        </p:txBody>
      </p:sp>
      <p:sp>
        <p:nvSpPr>
          <p:cNvPr id="5" name="Footer Placeholder 4">
            <a:extLst>
              <a:ext uri="{FF2B5EF4-FFF2-40B4-BE49-F238E27FC236}">
                <a16:creationId xmlns:a16="http://schemas.microsoft.com/office/drawing/2014/main" id="{6ACEC03B-EC75-4C6D-89F4-056241AEDF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54F897-1BAD-42E3-B06E-3B2EDEBE0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A3590-474E-4B51-A1AA-1F100A9E57F1}" type="slidenum">
              <a:rPr lang="en-US" smtClean="0"/>
              <a:t>‹#›</a:t>
            </a:fld>
            <a:endParaRPr lang="en-US"/>
          </a:p>
        </p:txBody>
      </p:sp>
    </p:spTree>
    <p:extLst>
      <p:ext uri="{BB962C8B-B14F-4D97-AF65-F5344CB8AC3E}">
        <p14:creationId xmlns:p14="http://schemas.microsoft.com/office/powerpoint/2010/main" val="356703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289193-E703-49D5-ABE6-2EF1B194C8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FCAFCE-3CEE-418C-A64E-34AA5EEB47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1D02B-B684-46B7-B818-D355A9FD4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62CC6-929F-4AC0-B6DA-B7B6C2E0CCFE}" type="datetime1">
              <a:rPr lang="en-US" smtClean="0"/>
              <a:t>05-Sep-18</a:t>
            </a:fld>
            <a:endParaRPr lang="en-US"/>
          </a:p>
        </p:txBody>
      </p:sp>
      <p:sp>
        <p:nvSpPr>
          <p:cNvPr id="5" name="Footer Placeholder 4">
            <a:extLst>
              <a:ext uri="{FF2B5EF4-FFF2-40B4-BE49-F238E27FC236}">
                <a16:creationId xmlns:a16="http://schemas.microsoft.com/office/drawing/2014/main" id="{9391E6C6-447F-4A9E-B851-343D0245C4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IS590IN, University of Illinois at Urbana-Champaign</a:t>
            </a:r>
          </a:p>
        </p:txBody>
      </p:sp>
      <p:sp>
        <p:nvSpPr>
          <p:cNvPr id="6" name="Slide Number Placeholder 5">
            <a:extLst>
              <a:ext uri="{FF2B5EF4-FFF2-40B4-BE49-F238E27FC236}">
                <a16:creationId xmlns:a16="http://schemas.microsoft.com/office/drawing/2014/main" id="{24FF9BCC-6D0F-4EBC-9971-E0A276E06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EA2F0-3245-44AE-9730-2705AD587B8C}" type="slidenum">
              <a:rPr lang="en-US" smtClean="0"/>
              <a:t>‹#›</a:t>
            </a:fld>
            <a:endParaRPr lang="en-US"/>
          </a:p>
        </p:txBody>
      </p:sp>
    </p:spTree>
    <p:extLst>
      <p:ext uri="{BB962C8B-B14F-4D97-AF65-F5344CB8AC3E}">
        <p14:creationId xmlns:p14="http://schemas.microsoft.com/office/powerpoint/2010/main" val="1819990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bitlunisla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 Id="rId9"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D14D6A-0842-4062-946C-F2C37B52C877}"/>
              </a:ext>
            </a:extLst>
          </p:cNvPr>
          <p:cNvSpPr>
            <a:spLocks noGrp="1"/>
          </p:cNvSpPr>
          <p:nvPr>
            <p:ph type="ctrTitle"/>
          </p:nvPr>
        </p:nvSpPr>
        <p:spPr>
          <a:xfrm>
            <a:off x="526073" y="4756638"/>
            <a:ext cx="11139854" cy="930447"/>
          </a:xfrm>
        </p:spPr>
        <p:txBody>
          <a:bodyPr>
            <a:normAutofit/>
          </a:bodyPr>
          <a:lstStyle/>
          <a:p>
            <a:r>
              <a:rPr lang="en-US" sz="5400" dirty="0">
                <a:solidFill>
                  <a:srgbClr val="FFFFFF"/>
                </a:solidFill>
              </a:rPr>
              <a:t>Smart Cities </a:t>
            </a:r>
            <a:r>
              <a:rPr lang="en-US" sz="5400">
                <a:solidFill>
                  <a:srgbClr val="FFFFFF"/>
                </a:solidFill>
              </a:rPr>
              <a:t>&amp; Smart </a:t>
            </a:r>
            <a:r>
              <a:rPr lang="en-US" sz="5400" dirty="0">
                <a:solidFill>
                  <a:srgbClr val="FFFFFF"/>
                </a:solidFill>
              </a:rPr>
              <a:t>Homes</a:t>
            </a:r>
          </a:p>
        </p:txBody>
      </p:sp>
      <p:sp>
        <p:nvSpPr>
          <p:cNvPr id="3" name="Subtitle 2">
            <a:extLst>
              <a:ext uri="{FF2B5EF4-FFF2-40B4-BE49-F238E27FC236}">
                <a16:creationId xmlns:a16="http://schemas.microsoft.com/office/drawing/2014/main" id="{866F061B-4777-402C-852B-6529C6DE22A2}"/>
              </a:ext>
            </a:extLst>
          </p:cNvPr>
          <p:cNvSpPr>
            <a:spLocks noGrp="1"/>
          </p:cNvSpPr>
          <p:nvPr>
            <p:ph type="subTitle" idx="1"/>
          </p:nvPr>
        </p:nvSpPr>
        <p:spPr>
          <a:xfrm>
            <a:off x="1524000" y="5815698"/>
            <a:ext cx="9144000" cy="420001"/>
          </a:xfrm>
        </p:spPr>
        <p:txBody>
          <a:bodyPr>
            <a:normAutofit/>
          </a:bodyPr>
          <a:lstStyle/>
          <a:p>
            <a:r>
              <a:rPr lang="en-US" sz="2000" dirty="0">
                <a:solidFill>
                  <a:schemeClr val="bg1"/>
                </a:solidFill>
              </a:rPr>
              <a:t>Rishabh Mulani | </a:t>
            </a:r>
            <a:r>
              <a:rPr lang="en-US" sz="2000" dirty="0" err="1">
                <a:solidFill>
                  <a:schemeClr val="bg1"/>
                </a:solidFill>
              </a:rPr>
              <a:t>Arunprakash</a:t>
            </a:r>
            <a:r>
              <a:rPr lang="en-US" sz="2000" dirty="0">
                <a:solidFill>
                  <a:schemeClr val="bg1"/>
                </a:solidFill>
              </a:rPr>
              <a:t> Nagarajan</a:t>
            </a:r>
          </a:p>
        </p:txBody>
      </p:sp>
      <p:pic>
        <p:nvPicPr>
          <p:cNvPr id="5" name="Picture 4">
            <a:extLst>
              <a:ext uri="{FF2B5EF4-FFF2-40B4-BE49-F238E27FC236}">
                <a16:creationId xmlns:a16="http://schemas.microsoft.com/office/drawing/2014/main" id="{3BC2F24E-591C-4E9B-963E-D97DB5E67942}"/>
              </a:ext>
            </a:extLst>
          </p:cNvPr>
          <p:cNvPicPr>
            <a:picLocks noChangeAspect="1"/>
          </p:cNvPicPr>
          <p:nvPr/>
        </p:nvPicPr>
        <p:blipFill rotWithShape="1">
          <a:blip r:embed="rId2">
            <a:extLst>
              <a:ext uri="{28A0092B-C50C-407E-A947-70E740481C1C}">
                <a14:useLocalDpi xmlns:a14="http://schemas.microsoft.com/office/drawing/2010/main" val="0"/>
              </a:ext>
            </a:extLst>
          </a:blip>
          <a:srcRect r="14918"/>
          <a:stretch/>
        </p:blipFill>
        <p:spPr>
          <a:xfrm>
            <a:off x="320040" y="395203"/>
            <a:ext cx="11496821" cy="3822692"/>
          </a:xfrm>
          <a:prstGeom prst="rect">
            <a:avLst/>
          </a:prstGeom>
        </p:spPr>
      </p:pic>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C99525A1-BBB0-4952-9D53-D45E8825B605}"/>
              </a:ext>
            </a:extLst>
          </p:cNvPr>
          <p:cNvSpPr>
            <a:spLocks noGrp="1"/>
          </p:cNvSpPr>
          <p:nvPr>
            <p:ph type="sldNum" sz="quarter" idx="12"/>
          </p:nvPr>
        </p:nvSpPr>
        <p:spPr/>
        <p:txBody>
          <a:bodyPr/>
          <a:lstStyle/>
          <a:p>
            <a:fld id="{E3BA3590-474E-4B51-A1AA-1F100A9E57F1}" type="slidenum">
              <a:rPr lang="en-US" smtClean="0"/>
              <a:pPr/>
              <a:t>1</a:t>
            </a:fld>
            <a:endParaRPr lang="en-US" dirty="0"/>
          </a:p>
        </p:txBody>
      </p:sp>
    </p:spTree>
    <p:extLst>
      <p:ext uri="{BB962C8B-B14F-4D97-AF65-F5344CB8AC3E}">
        <p14:creationId xmlns:p14="http://schemas.microsoft.com/office/powerpoint/2010/main" val="2958513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DC23-0B96-4171-9424-351C5BFD0D4A}"/>
              </a:ext>
            </a:extLst>
          </p:cNvPr>
          <p:cNvSpPr>
            <a:spLocks noGrp="1"/>
          </p:cNvSpPr>
          <p:nvPr>
            <p:ph type="title"/>
          </p:nvPr>
        </p:nvSpPr>
        <p:spPr/>
        <p:txBody>
          <a:bodyPr/>
          <a:lstStyle/>
          <a:p>
            <a:r>
              <a:rPr lang="en-US" dirty="0"/>
              <a:t>References &amp; Special Mentions</a:t>
            </a:r>
          </a:p>
        </p:txBody>
      </p:sp>
      <p:sp>
        <p:nvSpPr>
          <p:cNvPr id="3" name="Content Placeholder 2">
            <a:extLst>
              <a:ext uri="{FF2B5EF4-FFF2-40B4-BE49-F238E27FC236}">
                <a16:creationId xmlns:a16="http://schemas.microsoft.com/office/drawing/2014/main" id="{4B2ED2E8-23FE-4578-A14A-98CBA004D9A7}"/>
              </a:ext>
            </a:extLst>
          </p:cNvPr>
          <p:cNvSpPr>
            <a:spLocks noGrp="1"/>
          </p:cNvSpPr>
          <p:nvPr>
            <p:ph idx="1"/>
          </p:nvPr>
        </p:nvSpPr>
        <p:spPr/>
        <p:txBody>
          <a:bodyPr>
            <a:normAutofit fontScale="70000" lnSpcReduction="20000"/>
          </a:bodyPr>
          <a:lstStyle/>
          <a:p>
            <a:r>
              <a:rPr lang="en-US" dirty="0"/>
              <a:t>CU Community Fab Lab: Brandon, Emily, Max, Amanda</a:t>
            </a:r>
          </a:p>
          <a:p>
            <a:endParaRPr lang="en-US" dirty="0"/>
          </a:p>
          <a:p>
            <a:r>
              <a:rPr lang="en-US" dirty="0"/>
              <a:t>Another big </a:t>
            </a:r>
            <a:r>
              <a:rPr lang="en-US" dirty="0" err="1"/>
              <a:t>shoutout</a:t>
            </a:r>
            <a:r>
              <a:rPr lang="en-US" dirty="0"/>
              <a:t> to </a:t>
            </a:r>
            <a:r>
              <a:rPr lang="en-US" dirty="0" err="1"/>
              <a:t>Adhbuth</a:t>
            </a:r>
            <a:r>
              <a:rPr lang="en-US" dirty="0"/>
              <a:t> Reddy for lending us his ESP8266MOD because of which the live demo was possible!</a:t>
            </a:r>
            <a:br>
              <a:rPr lang="en-US" dirty="0"/>
            </a:br>
            <a:endParaRPr lang="en-US" dirty="0"/>
          </a:p>
          <a:p>
            <a:r>
              <a:rPr lang="en-US" dirty="0" err="1"/>
              <a:t>Bitlunis</a:t>
            </a:r>
            <a:r>
              <a:rPr lang="en-US" dirty="0"/>
              <a:t> lab </a:t>
            </a:r>
            <a:r>
              <a:rPr lang="en-US" dirty="0" err="1"/>
              <a:t>youtube</a:t>
            </a:r>
            <a:r>
              <a:rPr lang="en-US" dirty="0"/>
              <a:t> channel: </a:t>
            </a:r>
            <a:r>
              <a:rPr lang="en-US" dirty="0">
                <a:hlinkClick r:id="rId2"/>
              </a:rPr>
              <a:t>https://www.youtube.com/bitlunislab</a:t>
            </a:r>
            <a:endParaRPr lang="en-US" dirty="0"/>
          </a:p>
          <a:p>
            <a:endParaRPr lang="en-US" dirty="0"/>
          </a:p>
          <a:p>
            <a:r>
              <a:rPr lang="en-US" dirty="0"/>
              <a:t>Kaggle: for our dataset</a:t>
            </a:r>
          </a:p>
          <a:p>
            <a:endParaRPr lang="en-US" dirty="0"/>
          </a:p>
          <a:p>
            <a:r>
              <a:rPr lang="en-US" dirty="0"/>
              <a:t>Mark Moran’s PowerPoint slides and in-class lectures</a:t>
            </a:r>
          </a:p>
          <a:p>
            <a:endParaRPr lang="en-US" dirty="0"/>
          </a:p>
          <a:p>
            <a:r>
              <a:rPr lang="en-US" dirty="0"/>
              <a:t>Arduino libraries:</a:t>
            </a:r>
          </a:p>
          <a:p>
            <a:pPr lvl="1"/>
            <a:r>
              <a:rPr lang="en-US" dirty="0" err="1"/>
              <a:t>Neopixel</a:t>
            </a:r>
            <a:endParaRPr lang="en-US" dirty="0"/>
          </a:p>
          <a:p>
            <a:pPr lvl="1"/>
            <a:r>
              <a:rPr lang="en-US" dirty="0"/>
              <a:t>ESP8266 Community Edition</a:t>
            </a:r>
          </a:p>
          <a:p>
            <a:endParaRPr lang="en-US" dirty="0"/>
          </a:p>
        </p:txBody>
      </p:sp>
    </p:spTree>
    <p:extLst>
      <p:ext uri="{BB962C8B-B14F-4D97-AF65-F5344CB8AC3E}">
        <p14:creationId xmlns:p14="http://schemas.microsoft.com/office/powerpoint/2010/main" val="199078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9172-1B1F-4894-9838-01305003F280}"/>
              </a:ext>
            </a:extLst>
          </p:cNvPr>
          <p:cNvSpPr>
            <a:spLocks noGrp="1"/>
          </p:cNvSpPr>
          <p:nvPr>
            <p:ph type="ctrTitle"/>
          </p:nvPr>
        </p:nvSpPr>
        <p:spPr>
          <a:xfrm>
            <a:off x="1112667" y="168736"/>
            <a:ext cx="9144000" cy="838369"/>
          </a:xfrm>
        </p:spPr>
        <p:txBody>
          <a:bodyPr>
            <a:normAutofit/>
          </a:bodyPr>
          <a:lstStyle/>
          <a:p>
            <a:r>
              <a:rPr lang="en-US" sz="4800" dirty="0">
                <a:solidFill>
                  <a:schemeClr val="accent1">
                    <a:lumMod val="50000"/>
                  </a:schemeClr>
                </a:solidFill>
                <a:latin typeface="Segoe UI" panose="020B0502040204020203" pitchFamily="34" charset="0"/>
                <a:cs typeface="Segoe UI" panose="020B0502040204020203" pitchFamily="34" charset="0"/>
              </a:rPr>
              <a:t>Smart Cities</a:t>
            </a:r>
          </a:p>
        </p:txBody>
      </p:sp>
      <p:pic>
        <p:nvPicPr>
          <p:cNvPr id="5" name="Picture 4">
            <a:extLst>
              <a:ext uri="{FF2B5EF4-FFF2-40B4-BE49-F238E27FC236}">
                <a16:creationId xmlns:a16="http://schemas.microsoft.com/office/drawing/2014/main" id="{4C81079B-EF2B-4D57-ADF3-8EEBE659D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43" y="1186987"/>
            <a:ext cx="8158578" cy="5439052"/>
          </a:xfrm>
          <a:prstGeom prst="rect">
            <a:avLst/>
          </a:prstGeom>
          <a:ln>
            <a:solidFill>
              <a:schemeClr val="accent1"/>
            </a:solidFill>
          </a:ln>
        </p:spPr>
      </p:pic>
      <p:sp>
        <p:nvSpPr>
          <p:cNvPr id="7" name="TextBox 6">
            <a:extLst>
              <a:ext uri="{FF2B5EF4-FFF2-40B4-BE49-F238E27FC236}">
                <a16:creationId xmlns:a16="http://schemas.microsoft.com/office/drawing/2014/main" id="{4F1148B2-558B-47CE-9222-D63F500BD2E4}"/>
              </a:ext>
            </a:extLst>
          </p:cNvPr>
          <p:cNvSpPr txBox="1"/>
          <p:nvPr/>
        </p:nvSpPr>
        <p:spPr>
          <a:xfrm>
            <a:off x="8654248" y="1186987"/>
            <a:ext cx="3204838"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002060"/>
                </a:solidFill>
              </a:rPr>
              <a:t>Is an urban area that uses different types of electronic data collection sensors to supply information which is used to manage assets and resources efficiently</a:t>
            </a:r>
            <a:br>
              <a:rPr lang="en-US" sz="2400" dirty="0">
                <a:solidFill>
                  <a:srgbClr val="002060"/>
                </a:solidFill>
              </a:rPr>
            </a:br>
            <a:endParaRPr lang="en-US" sz="2400" dirty="0">
              <a:solidFill>
                <a:srgbClr val="002060"/>
              </a:solidFill>
            </a:endParaRPr>
          </a:p>
          <a:p>
            <a:pPr marL="285750" indent="-285750">
              <a:buFont typeface="Arial" panose="020B0604020202020204" pitchFamily="34" charset="0"/>
              <a:buChar char="•"/>
            </a:pPr>
            <a:r>
              <a:rPr lang="en-US" sz="2400" dirty="0">
                <a:solidFill>
                  <a:srgbClr val="002060"/>
                </a:solidFill>
              </a:rPr>
              <a:t>Some examples of Smart Cities are Singapore, London, New York, Barcelona</a:t>
            </a:r>
          </a:p>
          <a:p>
            <a:endParaRPr lang="en-US" sz="2400" dirty="0">
              <a:solidFill>
                <a:srgbClr val="002060"/>
              </a:solidFill>
            </a:endParaRPr>
          </a:p>
          <a:p>
            <a:pPr marL="285750" indent="-285750">
              <a:buFont typeface="Arial" panose="020B0604020202020204" pitchFamily="34" charset="0"/>
              <a:buChar char="•"/>
            </a:pPr>
            <a:endParaRPr lang="en-US" sz="2400" dirty="0">
              <a:solidFill>
                <a:srgbClr val="002060"/>
              </a:solidFill>
            </a:endParaRPr>
          </a:p>
        </p:txBody>
      </p:sp>
      <p:sp>
        <p:nvSpPr>
          <p:cNvPr id="3" name="Slide Number Placeholder 2">
            <a:extLst>
              <a:ext uri="{FF2B5EF4-FFF2-40B4-BE49-F238E27FC236}">
                <a16:creationId xmlns:a16="http://schemas.microsoft.com/office/drawing/2014/main" id="{1C9BD458-9DB3-4B1E-A498-65B6A5A2F531}"/>
              </a:ext>
            </a:extLst>
          </p:cNvPr>
          <p:cNvSpPr>
            <a:spLocks noGrp="1"/>
          </p:cNvSpPr>
          <p:nvPr>
            <p:ph type="sldNum" sz="quarter" idx="12"/>
          </p:nvPr>
        </p:nvSpPr>
        <p:spPr/>
        <p:txBody>
          <a:bodyPr/>
          <a:lstStyle/>
          <a:p>
            <a:fld id="{E3BA3590-474E-4B51-A1AA-1F100A9E57F1}" type="slidenum">
              <a:rPr lang="en-US" smtClean="0"/>
              <a:t>2</a:t>
            </a:fld>
            <a:endParaRPr lang="en-US"/>
          </a:p>
        </p:txBody>
      </p:sp>
    </p:spTree>
    <p:extLst>
      <p:ext uri="{BB962C8B-B14F-4D97-AF65-F5344CB8AC3E}">
        <p14:creationId xmlns:p14="http://schemas.microsoft.com/office/powerpoint/2010/main" val="85947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4CF3-864E-42BD-9BF4-D6007E3AB906}"/>
              </a:ext>
            </a:extLst>
          </p:cNvPr>
          <p:cNvSpPr>
            <a:spLocks noGrp="1"/>
          </p:cNvSpPr>
          <p:nvPr>
            <p:ph type="title"/>
          </p:nvPr>
        </p:nvSpPr>
        <p:spPr>
          <a:xfrm>
            <a:off x="838200" y="365126"/>
            <a:ext cx="10515600" cy="682440"/>
          </a:xfrm>
        </p:spPr>
        <p:txBody>
          <a:bodyPr>
            <a:normAutofit fontScale="90000"/>
          </a:bodyPr>
          <a:lstStyle/>
          <a:p>
            <a:r>
              <a:rPr lang="en-US" dirty="0"/>
              <a:t>Predicting Weather Summary of London using the sensor data</a:t>
            </a:r>
          </a:p>
        </p:txBody>
      </p:sp>
      <p:sp>
        <p:nvSpPr>
          <p:cNvPr id="3" name="Content Placeholder 2">
            <a:extLst>
              <a:ext uri="{FF2B5EF4-FFF2-40B4-BE49-F238E27FC236}">
                <a16:creationId xmlns:a16="http://schemas.microsoft.com/office/drawing/2014/main" id="{4467FABF-97E6-49AF-A575-B964CB475C6C}"/>
              </a:ext>
            </a:extLst>
          </p:cNvPr>
          <p:cNvSpPr>
            <a:spLocks noGrp="1"/>
          </p:cNvSpPr>
          <p:nvPr>
            <p:ph idx="1"/>
          </p:nvPr>
        </p:nvSpPr>
        <p:spPr>
          <a:xfrm>
            <a:off x="838200" y="1825625"/>
            <a:ext cx="10515600" cy="3163625"/>
          </a:xfrm>
        </p:spPr>
        <p:txBody>
          <a:bodyPr/>
          <a:lstStyle/>
          <a:p>
            <a:r>
              <a:rPr lang="en-US" dirty="0"/>
              <a:t>We identified a dataset in Kaggle which is a collection of sensor data which has columns like temperature, humidity, pressure and few others</a:t>
            </a:r>
          </a:p>
          <a:p>
            <a:r>
              <a:rPr lang="en-US" dirty="0"/>
              <a:t>We built a Machine Learning model to predict if the conditions are sunny or cloudy or foggy or clear, </a:t>
            </a:r>
            <a:r>
              <a:rPr lang="en-US" dirty="0" err="1"/>
              <a:t>etc</a:t>
            </a:r>
            <a:endParaRPr lang="en-US" dirty="0"/>
          </a:p>
          <a:p>
            <a:r>
              <a:rPr lang="en-US" dirty="0"/>
              <a:t>We used a Random Forest classifier to achieve it since we also wanted to consider the “</a:t>
            </a:r>
            <a:r>
              <a:rPr lang="en-US" dirty="0" err="1"/>
              <a:t>feature_importance</a:t>
            </a:r>
            <a:r>
              <a:rPr lang="en-US" dirty="0"/>
              <a:t>_” aspect of Random Forest</a:t>
            </a:r>
          </a:p>
          <a:p>
            <a:endParaRPr lang="en-US" dirty="0"/>
          </a:p>
        </p:txBody>
      </p:sp>
      <p:sp>
        <p:nvSpPr>
          <p:cNvPr id="4" name="TextBox 3">
            <a:extLst>
              <a:ext uri="{FF2B5EF4-FFF2-40B4-BE49-F238E27FC236}">
                <a16:creationId xmlns:a16="http://schemas.microsoft.com/office/drawing/2014/main" id="{AFC8389F-B8BE-4650-B53D-42495C403F79}"/>
              </a:ext>
            </a:extLst>
          </p:cNvPr>
          <p:cNvSpPr txBox="1"/>
          <p:nvPr/>
        </p:nvSpPr>
        <p:spPr>
          <a:xfrm>
            <a:off x="838200" y="6205491"/>
            <a:ext cx="10515600" cy="369332"/>
          </a:xfrm>
          <a:prstGeom prst="rect">
            <a:avLst/>
          </a:prstGeom>
          <a:noFill/>
        </p:spPr>
        <p:txBody>
          <a:bodyPr wrap="square" rtlCol="0">
            <a:spAutoFit/>
          </a:bodyPr>
          <a:lstStyle/>
          <a:p>
            <a:r>
              <a:rPr lang="en-US" dirty="0"/>
              <a:t>Reference : https://www.kaggle.com/jeanmidev/smart-meters-in-london#weather_hourly_darksky.csv</a:t>
            </a:r>
          </a:p>
        </p:txBody>
      </p:sp>
      <p:pic>
        <p:nvPicPr>
          <p:cNvPr id="6" name="Picture 5" descr="A close up of a sign&#10;&#10;Description automatically generated">
            <a:extLst>
              <a:ext uri="{FF2B5EF4-FFF2-40B4-BE49-F238E27FC236}">
                <a16:creationId xmlns:a16="http://schemas.microsoft.com/office/drawing/2014/main" id="{F57A9111-1E71-4274-BB69-565280A4A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090" y="4971950"/>
            <a:ext cx="3193820" cy="1233541"/>
          </a:xfrm>
          <a:prstGeom prst="rect">
            <a:avLst/>
          </a:prstGeom>
        </p:spPr>
      </p:pic>
    </p:spTree>
    <p:extLst>
      <p:ext uri="{BB962C8B-B14F-4D97-AF65-F5344CB8AC3E}">
        <p14:creationId xmlns:p14="http://schemas.microsoft.com/office/powerpoint/2010/main" val="747055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D9AE-E4E4-4536-A441-9794237AA200}"/>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BDFCA7D4-9405-4369-B122-026D88912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5981" y="93829"/>
            <a:ext cx="7880038" cy="6151703"/>
          </a:xfrm>
        </p:spPr>
      </p:pic>
      <p:sp>
        <p:nvSpPr>
          <p:cNvPr id="4" name="Date Placeholder 3">
            <a:extLst>
              <a:ext uri="{FF2B5EF4-FFF2-40B4-BE49-F238E27FC236}">
                <a16:creationId xmlns:a16="http://schemas.microsoft.com/office/drawing/2014/main" id="{DC30930D-1A7F-4874-A371-9E70213DC5AC}"/>
              </a:ext>
            </a:extLst>
          </p:cNvPr>
          <p:cNvSpPr>
            <a:spLocks noGrp="1"/>
          </p:cNvSpPr>
          <p:nvPr>
            <p:ph type="dt" sz="half" idx="10"/>
          </p:nvPr>
        </p:nvSpPr>
        <p:spPr/>
        <p:txBody>
          <a:bodyPr/>
          <a:lstStyle/>
          <a:p>
            <a:fld id="{56441AD6-F2E9-4DC7-B388-E74EA69CBC1B}" type="datetime1">
              <a:rPr lang="en-US" smtClean="0"/>
              <a:t>05-Sep-18</a:t>
            </a:fld>
            <a:endParaRPr lang="en-US"/>
          </a:p>
        </p:txBody>
      </p:sp>
      <p:sp>
        <p:nvSpPr>
          <p:cNvPr id="5" name="Footer Placeholder 4">
            <a:extLst>
              <a:ext uri="{FF2B5EF4-FFF2-40B4-BE49-F238E27FC236}">
                <a16:creationId xmlns:a16="http://schemas.microsoft.com/office/drawing/2014/main" id="{861AB04B-669C-467F-887D-A92D2019DD20}"/>
              </a:ext>
            </a:extLst>
          </p:cNvPr>
          <p:cNvSpPr>
            <a:spLocks noGrp="1"/>
          </p:cNvSpPr>
          <p:nvPr>
            <p:ph type="ftr" sz="quarter" idx="11"/>
          </p:nvPr>
        </p:nvSpPr>
        <p:spPr/>
        <p:txBody>
          <a:bodyPr/>
          <a:lstStyle/>
          <a:p>
            <a:r>
              <a:rPr lang="en-US"/>
              <a:t>IS590IN, University of Illinois at Urbana-Champaign</a:t>
            </a:r>
          </a:p>
        </p:txBody>
      </p:sp>
      <p:sp>
        <p:nvSpPr>
          <p:cNvPr id="6" name="Slide Number Placeholder 5">
            <a:extLst>
              <a:ext uri="{FF2B5EF4-FFF2-40B4-BE49-F238E27FC236}">
                <a16:creationId xmlns:a16="http://schemas.microsoft.com/office/drawing/2014/main" id="{55A914EC-6A29-44CD-A445-48376DE75349}"/>
              </a:ext>
            </a:extLst>
          </p:cNvPr>
          <p:cNvSpPr>
            <a:spLocks noGrp="1"/>
          </p:cNvSpPr>
          <p:nvPr>
            <p:ph type="sldNum" sz="quarter" idx="12"/>
          </p:nvPr>
        </p:nvSpPr>
        <p:spPr/>
        <p:txBody>
          <a:bodyPr/>
          <a:lstStyle/>
          <a:p>
            <a:fld id="{D58EA2F0-3245-44AE-9730-2705AD587B8C}" type="slidenum">
              <a:rPr lang="en-US" smtClean="0"/>
              <a:pPr/>
              <a:t>3</a:t>
            </a:fld>
            <a:endParaRPr lang="en-US"/>
          </a:p>
        </p:txBody>
      </p:sp>
    </p:spTree>
    <p:extLst>
      <p:ext uri="{BB962C8B-B14F-4D97-AF65-F5344CB8AC3E}">
        <p14:creationId xmlns:p14="http://schemas.microsoft.com/office/powerpoint/2010/main" val="3311632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DF63-9B15-47CD-ADBE-6954F8A1B1E6}"/>
              </a:ext>
            </a:extLst>
          </p:cNvPr>
          <p:cNvSpPr>
            <a:spLocks noGrp="1"/>
          </p:cNvSpPr>
          <p:nvPr>
            <p:ph type="title"/>
          </p:nvPr>
        </p:nvSpPr>
        <p:spPr>
          <a:xfrm>
            <a:off x="838200" y="143184"/>
            <a:ext cx="10515600" cy="788972"/>
          </a:xfrm>
        </p:spPr>
        <p:txBody>
          <a:bodyPr/>
          <a:lstStyle/>
          <a:p>
            <a:r>
              <a:rPr lang="en-US" dirty="0">
                <a:latin typeface="Segoe UI" panose="020B0502040204020203" pitchFamily="34" charset="0"/>
                <a:cs typeface="Segoe UI" panose="020B0502040204020203" pitchFamily="34" charset="0"/>
              </a:rPr>
              <a:t>Data Privacy and Trust for a smart city</a:t>
            </a:r>
          </a:p>
        </p:txBody>
      </p:sp>
      <p:sp>
        <p:nvSpPr>
          <p:cNvPr id="3" name="Content Placeholder 2">
            <a:extLst>
              <a:ext uri="{FF2B5EF4-FFF2-40B4-BE49-F238E27FC236}">
                <a16:creationId xmlns:a16="http://schemas.microsoft.com/office/drawing/2014/main" id="{FBCC875D-3BFC-4CF6-B684-D1D9584872F4}"/>
              </a:ext>
            </a:extLst>
          </p:cNvPr>
          <p:cNvSpPr>
            <a:spLocks noGrp="1"/>
          </p:cNvSpPr>
          <p:nvPr>
            <p:ph idx="1"/>
          </p:nvPr>
        </p:nvSpPr>
        <p:spPr>
          <a:xfrm>
            <a:off x="838200" y="932156"/>
            <a:ext cx="10515600" cy="5338776"/>
          </a:xfrm>
        </p:spPr>
        <p:txBody>
          <a:bodyPr>
            <a:normAutofit lnSpcReduction="10000"/>
          </a:bodyPr>
          <a:lstStyle/>
          <a:p>
            <a:pPr marL="0" indent="0">
              <a:buNone/>
            </a:pPr>
            <a:r>
              <a:rPr lang="en-US" b="1" dirty="0"/>
              <a:t>Transparency</a:t>
            </a:r>
            <a:r>
              <a:rPr lang="en-US" dirty="0"/>
              <a:t>: The city administration should make sure they inform people what kind of data is collected. For example many motion sensors and cameras are used and it is essential to inform about the types of data being collected</a:t>
            </a:r>
          </a:p>
          <a:p>
            <a:pPr marL="0" indent="0">
              <a:buNone/>
            </a:pPr>
            <a:r>
              <a:rPr lang="en-US" b="1" dirty="0"/>
              <a:t>Trust</a:t>
            </a:r>
            <a:r>
              <a:rPr lang="en-US" dirty="0"/>
              <a:t>: Since the collected data is about the people and various aspects of the city, standards should be maintained to prevent any misuse of data. Security protocols should be updated and engineers working on the project should be educated to safeguard the information</a:t>
            </a:r>
          </a:p>
          <a:p>
            <a:pPr marL="0" indent="0">
              <a:buNone/>
            </a:pPr>
            <a:r>
              <a:rPr lang="en-US" b="1" dirty="0"/>
              <a:t>Control: </a:t>
            </a:r>
            <a:r>
              <a:rPr lang="en-US" dirty="0"/>
              <a:t>Although in a smart city it is difficult to give lots of controls to people, the city should provide latest uniform security to all. People should have common way to view the data that is collected from them</a:t>
            </a:r>
          </a:p>
          <a:p>
            <a:pPr marL="0" indent="0">
              <a:buNone/>
            </a:pPr>
            <a:r>
              <a:rPr lang="en-US" b="1" dirty="0"/>
              <a:t>Value: </a:t>
            </a:r>
            <a:r>
              <a:rPr lang="en-US" dirty="0"/>
              <a:t>With data being collected, the advantages that people obtain should be clearly defined. Be it the safety aspects of citizens, weather data the value obtained needs to be communicated in simple ways</a:t>
            </a:r>
            <a:endParaRPr lang="en-US" b="1" dirty="0"/>
          </a:p>
        </p:txBody>
      </p:sp>
    </p:spTree>
    <p:extLst>
      <p:ext uri="{BB962C8B-B14F-4D97-AF65-F5344CB8AC3E}">
        <p14:creationId xmlns:p14="http://schemas.microsoft.com/office/powerpoint/2010/main" val="306974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454D-6B5F-41C6-A3E2-B76073220541}"/>
              </a:ext>
            </a:extLst>
          </p:cNvPr>
          <p:cNvSpPr>
            <a:spLocks noGrp="1"/>
          </p:cNvSpPr>
          <p:nvPr>
            <p:ph type="title"/>
          </p:nvPr>
        </p:nvSpPr>
        <p:spPr>
          <a:xfrm>
            <a:off x="838200" y="22221"/>
            <a:ext cx="10515600" cy="1325563"/>
          </a:xfrm>
        </p:spPr>
        <p:txBody>
          <a:bodyPr/>
          <a:lstStyle/>
          <a:p>
            <a:r>
              <a:rPr lang="en-US" dirty="0"/>
              <a:t>Smart homes: IoT Architecture</a:t>
            </a:r>
          </a:p>
        </p:txBody>
      </p:sp>
      <p:graphicFrame>
        <p:nvGraphicFramePr>
          <p:cNvPr id="7" name="Content Placeholder 6">
            <a:extLst>
              <a:ext uri="{FF2B5EF4-FFF2-40B4-BE49-F238E27FC236}">
                <a16:creationId xmlns:a16="http://schemas.microsoft.com/office/drawing/2014/main" id="{0CEE76DA-BE15-4845-A1D2-100E25A1B955}"/>
              </a:ext>
            </a:extLst>
          </p:cNvPr>
          <p:cNvGraphicFramePr>
            <a:graphicFrameLocks noGrp="1"/>
          </p:cNvGraphicFramePr>
          <p:nvPr>
            <p:ph idx="1"/>
            <p:extLst>
              <p:ext uri="{D42A27DB-BD31-4B8C-83A1-F6EECF244321}">
                <p14:modId xmlns:p14="http://schemas.microsoft.com/office/powerpoint/2010/main" val="3522406856"/>
              </p:ext>
            </p:extLst>
          </p:nvPr>
        </p:nvGraphicFramePr>
        <p:xfrm>
          <a:off x="620485" y="1306286"/>
          <a:ext cx="10951029" cy="50056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564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E24C-B62C-4103-A56D-01885C7C8030}"/>
              </a:ext>
            </a:extLst>
          </p:cNvPr>
          <p:cNvSpPr>
            <a:spLocks noGrp="1"/>
          </p:cNvSpPr>
          <p:nvPr>
            <p:ph type="title"/>
          </p:nvPr>
        </p:nvSpPr>
        <p:spPr/>
        <p:txBody>
          <a:bodyPr/>
          <a:lstStyle/>
          <a:p>
            <a:r>
              <a:rPr lang="en-US" dirty="0"/>
              <a:t>What do we mean by smart homes?</a:t>
            </a:r>
          </a:p>
        </p:txBody>
      </p:sp>
      <p:sp>
        <p:nvSpPr>
          <p:cNvPr id="3" name="Content Placeholder 2">
            <a:extLst>
              <a:ext uri="{FF2B5EF4-FFF2-40B4-BE49-F238E27FC236}">
                <a16:creationId xmlns:a16="http://schemas.microsoft.com/office/drawing/2014/main" id="{9AF0BF64-3CDB-461F-BEDE-456B883027BB}"/>
              </a:ext>
            </a:extLst>
          </p:cNvPr>
          <p:cNvSpPr>
            <a:spLocks noGrp="1"/>
          </p:cNvSpPr>
          <p:nvPr>
            <p:ph idx="1"/>
          </p:nvPr>
        </p:nvSpPr>
        <p:spPr/>
        <p:txBody>
          <a:bodyPr>
            <a:normAutofit lnSpcReduction="10000"/>
          </a:bodyPr>
          <a:lstStyle/>
          <a:p>
            <a:r>
              <a:rPr lang="en-US" dirty="0"/>
              <a:t>This idea simply refers to the concept of ‘The Connected Home’ where devices inside and outside the house talk to users</a:t>
            </a:r>
            <a:br>
              <a:rPr lang="en-US" dirty="0"/>
            </a:br>
            <a:endParaRPr lang="en-US" dirty="0"/>
          </a:p>
          <a:p>
            <a:pPr marL="0" indent="0">
              <a:buNone/>
            </a:pPr>
            <a:endParaRPr lang="en-US" dirty="0"/>
          </a:p>
          <a:p>
            <a:pPr marL="0" indent="0">
              <a:buNone/>
            </a:pPr>
            <a:endParaRPr lang="en-US" dirty="0"/>
          </a:p>
          <a:p>
            <a:pPr marL="0" indent="0">
              <a:buNone/>
            </a:pPr>
            <a:endParaRPr lang="en-US" dirty="0"/>
          </a:p>
          <a:p>
            <a:r>
              <a:rPr lang="en-US" dirty="0"/>
              <a:t>This ‘talking’ or communication refers to any kind of information interchange between the user and technology. This can range from sending a command from a phone to control an electronic appliance or even an appliance sending a text or an e-mail back to a user</a:t>
            </a:r>
          </a:p>
          <a:p>
            <a:endParaRPr lang="en-US" dirty="0"/>
          </a:p>
        </p:txBody>
      </p:sp>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9892D106-5B49-4082-9687-BF1EA9E07D53}"/>
                  </a:ext>
                </a:extLst>
              </p:cNvPr>
              <p:cNvGraphicFramePr>
                <a:graphicFrameLocks noChangeAspect="1"/>
              </p:cNvGraphicFramePr>
              <p:nvPr>
                <p:extLst/>
              </p:nvPr>
            </p:nvGraphicFramePr>
            <p:xfrm>
              <a:off x="4572000" y="2615994"/>
              <a:ext cx="3048000" cy="1714500"/>
            </p:xfrm>
            <a:graphic>
              <a:graphicData uri="http://schemas.microsoft.com/office/powerpoint/2016/slidezoom">
                <pslz:sldZm>
                  <pslz:sldZmObj sldId="261" cId="3311632985">
                    <pslz:zmPr id="{E4DE098B-8EA7-45C7-BC97-1D088B4145D6}"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8" name="Slide Zoom 7">
                <a:hlinkClick r:id="rId3" action="ppaction://hlinksldjump"/>
                <a:extLst>
                  <a:ext uri="{FF2B5EF4-FFF2-40B4-BE49-F238E27FC236}">
                    <a16:creationId xmlns:a16="http://schemas.microsoft.com/office/drawing/2014/main" id="{9892D106-5B49-4082-9687-BF1EA9E07D53}"/>
                  </a:ext>
                </a:extLst>
              </p:cNvPr>
              <p:cNvPicPr>
                <a:picLocks noGrp="1" noRot="1" noChangeAspect="1" noMove="1" noResize="1" noEditPoints="1" noAdjustHandles="1" noChangeArrowheads="1" noChangeShapeType="1"/>
              </p:cNvPicPr>
              <p:nvPr/>
            </p:nvPicPr>
            <p:blipFill>
              <a:blip r:embed="rId4"/>
              <a:stretch>
                <a:fillRect/>
              </a:stretch>
            </p:blipFill>
            <p:spPr>
              <a:xfrm>
                <a:off x="4572000" y="2615994"/>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76056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D9AE-E4E4-4536-A441-9794237AA200}"/>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BDFCA7D4-9405-4369-B122-026D88912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7472" y="127919"/>
            <a:ext cx="8457055" cy="6602162"/>
          </a:xfrm>
        </p:spPr>
      </p:pic>
    </p:spTree>
    <p:extLst>
      <p:ext uri="{BB962C8B-B14F-4D97-AF65-F5344CB8AC3E}">
        <p14:creationId xmlns:p14="http://schemas.microsoft.com/office/powerpoint/2010/main" val="331163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A1AD6D-5AFD-4332-9263-A3BE390A4D0A}"/>
              </a:ext>
            </a:extLst>
          </p:cNvPr>
          <p:cNvSpPr txBox="1">
            <a:spLocks/>
          </p:cNvSpPr>
          <p:nvPr/>
        </p:nvSpPr>
        <p:spPr>
          <a:xfrm>
            <a:off x="82420" y="50446"/>
            <a:ext cx="4977852" cy="3159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Segoe UI" panose="020B0502040204020203" pitchFamily="34" charset="0"/>
                <a:cs typeface="Segoe UI" panose="020B0502040204020203" pitchFamily="34" charset="0"/>
              </a:rPr>
              <a:t>Smart Homes– Business Model</a:t>
            </a:r>
          </a:p>
        </p:txBody>
      </p:sp>
      <p:pic>
        <p:nvPicPr>
          <p:cNvPr id="6" name="Picture 5">
            <a:extLst>
              <a:ext uri="{FF2B5EF4-FFF2-40B4-BE49-F238E27FC236}">
                <a16:creationId xmlns:a16="http://schemas.microsoft.com/office/drawing/2014/main" id="{EA7DD888-DFD1-43F8-AA18-A0DAB9B30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17" y="366357"/>
            <a:ext cx="11083513" cy="6412707"/>
          </a:xfrm>
          <a:prstGeom prst="rect">
            <a:avLst/>
          </a:prstGeom>
          <a:ln>
            <a:solidFill>
              <a:schemeClr val="accent1"/>
            </a:solidFill>
          </a:ln>
        </p:spPr>
      </p:pic>
    </p:spTree>
    <p:extLst>
      <p:ext uri="{BB962C8B-B14F-4D97-AF65-F5344CB8AC3E}">
        <p14:creationId xmlns:p14="http://schemas.microsoft.com/office/powerpoint/2010/main" val="396939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6F5B-38F0-4B07-865E-CDE6EF82047D}"/>
              </a:ext>
            </a:extLst>
          </p:cNvPr>
          <p:cNvSpPr>
            <a:spLocks noGrp="1"/>
          </p:cNvSpPr>
          <p:nvPr>
            <p:ph type="title"/>
          </p:nvPr>
        </p:nvSpPr>
        <p:spPr/>
        <p:txBody>
          <a:bodyPr/>
          <a:lstStyle/>
          <a:p>
            <a:r>
              <a:rPr lang="en-US" dirty="0"/>
              <a:t>System Architecture</a:t>
            </a:r>
          </a:p>
        </p:txBody>
      </p:sp>
      <p:pic>
        <p:nvPicPr>
          <p:cNvPr id="5" name="Content Placeholder 4" descr="Screen of a cell phone&#10;&#10;Description automatically generated">
            <a:extLst>
              <a:ext uri="{FF2B5EF4-FFF2-40B4-BE49-F238E27FC236}">
                <a16:creationId xmlns:a16="http://schemas.microsoft.com/office/drawing/2014/main" id="{965F0B7D-BD6E-40A7-8776-C9D61A23D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9898" y="3446923"/>
            <a:ext cx="3349283" cy="3349283"/>
          </a:xfrm>
        </p:spPr>
      </p:pic>
      <p:pic>
        <p:nvPicPr>
          <p:cNvPr id="7" name="Picture 6">
            <a:extLst>
              <a:ext uri="{FF2B5EF4-FFF2-40B4-BE49-F238E27FC236}">
                <a16:creationId xmlns:a16="http://schemas.microsoft.com/office/drawing/2014/main" id="{1CFE2D77-1190-4DB8-A897-065016F93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1023" y="3827140"/>
            <a:ext cx="1393290" cy="2476959"/>
          </a:xfrm>
          <a:prstGeom prst="rect">
            <a:avLst/>
          </a:prstGeom>
        </p:spPr>
      </p:pic>
      <p:pic>
        <p:nvPicPr>
          <p:cNvPr id="9" name="Picture 8" descr="A picture containing indoor, green, sitting, blue&#10;&#10;Description automatically generated">
            <a:extLst>
              <a:ext uri="{FF2B5EF4-FFF2-40B4-BE49-F238E27FC236}">
                <a16:creationId xmlns:a16="http://schemas.microsoft.com/office/drawing/2014/main" id="{FDDC58C5-146D-457B-9F5F-C63A67FD8F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4866" y="2532363"/>
            <a:ext cx="3174569" cy="2380927"/>
          </a:xfrm>
          <a:prstGeom prst="rect">
            <a:avLst/>
          </a:prstGeom>
        </p:spPr>
      </p:pic>
      <p:pic>
        <p:nvPicPr>
          <p:cNvPr id="11" name="Picture 10" descr="A close up of a logo&#10;&#10;Description automatically generated">
            <a:extLst>
              <a:ext uri="{FF2B5EF4-FFF2-40B4-BE49-F238E27FC236}">
                <a16:creationId xmlns:a16="http://schemas.microsoft.com/office/drawing/2014/main" id="{EFEFABD5-7C4E-4436-9007-82C573D6D22E}"/>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9095422">
            <a:off x="3332034" y="2580521"/>
            <a:ext cx="667987" cy="667987"/>
          </a:xfrm>
          <a:prstGeom prst="rect">
            <a:avLst/>
          </a:prstGeom>
        </p:spPr>
      </p:pic>
      <p:pic>
        <p:nvPicPr>
          <p:cNvPr id="13" name="Picture 12">
            <a:extLst>
              <a:ext uri="{FF2B5EF4-FFF2-40B4-BE49-F238E27FC236}">
                <a16:creationId xmlns:a16="http://schemas.microsoft.com/office/drawing/2014/main" id="{C79155F2-5545-4C8A-8392-4179DB20CF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3079183">
            <a:off x="2940113" y="2928857"/>
            <a:ext cx="570313" cy="570313"/>
          </a:xfrm>
          <a:prstGeom prst="rect">
            <a:avLst/>
          </a:prstGeom>
        </p:spPr>
      </p:pic>
      <p:pic>
        <p:nvPicPr>
          <p:cNvPr id="15" name="Picture 14" descr="A circuit board&#10;&#10;Description automatically generated">
            <a:extLst>
              <a:ext uri="{FF2B5EF4-FFF2-40B4-BE49-F238E27FC236}">
                <a16:creationId xmlns:a16="http://schemas.microsoft.com/office/drawing/2014/main" id="{36AF1131-2E73-439D-8B78-097A6D3AF256}"/>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3732333">
            <a:off x="3671654" y="1434077"/>
            <a:ext cx="1808967" cy="1808967"/>
          </a:xfrm>
          <a:prstGeom prst="rect">
            <a:avLst/>
          </a:prstGeom>
        </p:spPr>
      </p:pic>
      <p:grpSp>
        <p:nvGrpSpPr>
          <p:cNvPr id="49" name="Group 48">
            <a:extLst>
              <a:ext uri="{FF2B5EF4-FFF2-40B4-BE49-F238E27FC236}">
                <a16:creationId xmlns:a16="http://schemas.microsoft.com/office/drawing/2014/main" id="{F399F671-38AF-45FE-A169-523ED8BBE4C2}"/>
              </a:ext>
            </a:extLst>
          </p:cNvPr>
          <p:cNvGrpSpPr/>
          <p:nvPr/>
        </p:nvGrpSpPr>
        <p:grpSpPr>
          <a:xfrm>
            <a:off x="268260" y="1818573"/>
            <a:ext cx="1256987" cy="1297143"/>
            <a:chOff x="209862" y="1454046"/>
            <a:chExt cx="1256987" cy="1297143"/>
          </a:xfrm>
        </p:grpSpPr>
        <p:pic>
          <p:nvPicPr>
            <p:cNvPr id="26" name="Picture 25" descr="A drawing of a person&#10;&#10;Description automatically generated">
              <a:extLst>
                <a:ext uri="{FF2B5EF4-FFF2-40B4-BE49-F238E27FC236}">
                  <a16:creationId xmlns:a16="http://schemas.microsoft.com/office/drawing/2014/main" id="{1D1BDFE1-6DF4-44C5-8B83-4D2C67AC6890}"/>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6994755">
              <a:off x="393513" y="1866985"/>
              <a:ext cx="825257" cy="943151"/>
            </a:xfrm>
            <a:prstGeom prst="rect">
              <a:avLst/>
            </a:prstGeom>
          </p:spPr>
        </p:pic>
        <p:sp>
          <p:nvSpPr>
            <p:cNvPr id="20" name="Rectangle 19">
              <a:extLst>
                <a:ext uri="{FF2B5EF4-FFF2-40B4-BE49-F238E27FC236}">
                  <a16:creationId xmlns:a16="http://schemas.microsoft.com/office/drawing/2014/main" id="{E4BED727-F187-45E1-A910-B8EED7F6F9EA}"/>
                </a:ext>
              </a:extLst>
            </p:cNvPr>
            <p:cNvSpPr/>
            <p:nvPr/>
          </p:nvSpPr>
          <p:spPr>
            <a:xfrm>
              <a:off x="209862" y="1759913"/>
              <a:ext cx="1256987" cy="133964"/>
            </a:xfrm>
            <a:prstGeom prst="rect">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5V Power Supply</a:t>
              </a:r>
            </a:p>
          </p:txBody>
        </p:sp>
        <p:sp>
          <p:nvSpPr>
            <p:cNvPr id="27" name="Rectangle: Rounded Corners 26">
              <a:extLst>
                <a:ext uri="{FF2B5EF4-FFF2-40B4-BE49-F238E27FC236}">
                  <a16:creationId xmlns:a16="http://schemas.microsoft.com/office/drawing/2014/main" id="{CB59D780-5A8E-4C3A-8060-AA8634F01821}"/>
                </a:ext>
              </a:extLst>
            </p:cNvPr>
            <p:cNvSpPr/>
            <p:nvPr/>
          </p:nvSpPr>
          <p:spPr>
            <a:xfrm>
              <a:off x="209862" y="1454046"/>
              <a:ext cx="1149856" cy="1246008"/>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Rounded Corners 27">
            <a:extLst>
              <a:ext uri="{FF2B5EF4-FFF2-40B4-BE49-F238E27FC236}">
                <a16:creationId xmlns:a16="http://schemas.microsoft.com/office/drawing/2014/main" id="{D5A49B6D-4855-4F47-97A6-4952FE3E72BD}"/>
              </a:ext>
            </a:extLst>
          </p:cNvPr>
          <p:cNvSpPr/>
          <p:nvPr/>
        </p:nvSpPr>
        <p:spPr>
          <a:xfrm>
            <a:off x="3742211" y="1588291"/>
            <a:ext cx="1671374" cy="1457440"/>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A67BAFEF-6C81-4412-A288-06D72B2486D1}"/>
              </a:ext>
            </a:extLst>
          </p:cNvPr>
          <p:cNvSpPr/>
          <p:nvPr/>
        </p:nvSpPr>
        <p:spPr>
          <a:xfrm>
            <a:off x="1917844" y="3431320"/>
            <a:ext cx="1949618" cy="3349282"/>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close up of a logo&#10;&#10;Description automatically generated">
            <a:extLst>
              <a:ext uri="{FF2B5EF4-FFF2-40B4-BE49-F238E27FC236}">
                <a16:creationId xmlns:a16="http://schemas.microsoft.com/office/drawing/2014/main" id="{8979EF83-F337-4D74-AB93-90B0639D846B}"/>
              </a:ext>
            </a:extLst>
          </p:cNvPr>
          <p:cNvPicPr>
            <a:picLocks noChangeAspect="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40412"/>
          <a:stretch/>
        </p:blipFill>
        <p:spPr>
          <a:xfrm rot="20982777" flipH="1">
            <a:off x="1492847" y="1516941"/>
            <a:ext cx="2443781" cy="1145542"/>
          </a:xfrm>
          <a:prstGeom prst="rect">
            <a:avLst/>
          </a:prstGeom>
        </p:spPr>
      </p:pic>
      <p:cxnSp>
        <p:nvCxnSpPr>
          <p:cNvPr id="34" name="Connector: Curved 33">
            <a:extLst>
              <a:ext uri="{FF2B5EF4-FFF2-40B4-BE49-F238E27FC236}">
                <a16:creationId xmlns:a16="http://schemas.microsoft.com/office/drawing/2014/main" id="{7F696D54-5557-48BE-88BD-CD8141B6B1B3}"/>
              </a:ext>
            </a:extLst>
          </p:cNvPr>
          <p:cNvCxnSpPr>
            <a:cxnSpLocks/>
            <a:stCxn id="28" idx="3"/>
          </p:cNvCxnSpPr>
          <p:nvPr/>
        </p:nvCxnSpPr>
        <p:spPr>
          <a:xfrm>
            <a:off x="5413585" y="2317011"/>
            <a:ext cx="3371371" cy="751513"/>
          </a:xfrm>
          <a:prstGeom prst="curved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4488568D-9B0D-4850-B527-4EB09CE0E36B}"/>
              </a:ext>
            </a:extLst>
          </p:cNvPr>
          <p:cNvCxnSpPr>
            <a:cxnSpLocks/>
            <a:stCxn id="28" idx="3"/>
            <a:endCxn id="9" idx="1"/>
          </p:cNvCxnSpPr>
          <p:nvPr/>
        </p:nvCxnSpPr>
        <p:spPr>
          <a:xfrm>
            <a:off x="5413585" y="2317011"/>
            <a:ext cx="3351281" cy="1405816"/>
          </a:xfrm>
          <a:prstGeom prst="curvedConnector3">
            <a:avLst>
              <a:gd name="adj1"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E347B721-1B81-4F25-B410-D61AC88034E4}"/>
              </a:ext>
            </a:extLst>
          </p:cNvPr>
          <p:cNvCxnSpPr>
            <a:cxnSpLocks/>
            <a:stCxn id="28" idx="3"/>
          </p:cNvCxnSpPr>
          <p:nvPr/>
        </p:nvCxnSpPr>
        <p:spPr>
          <a:xfrm>
            <a:off x="5413585" y="2317011"/>
            <a:ext cx="3371371" cy="2060117"/>
          </a:xfrm>
          <a:prstGeom prst="curvedConnector3">
            <a:avLst>
              <a:gd name="adj1" fmla="val 45554"/>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C2FAB0C3-AB5E-44E2-B112-93330A27C9C7}"/>
              </a:ext>
            </a:extLst>
          </p:cNvPr>
          <p:cNvSpPr/>
          <p:nvPr/>
        </p:nvSpPr>
        <p:spPr>
          <a:xfrm>
            <a:off x="8527832" y="2360828"/>
            <a:ext cx="3589218" cy="2735828"/>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D0016035-511D-4C07-B855-9B87EA2521BB}"/>
              </a:ext>
            </a:extLst>
          </p:cNvPr>
          <p:cNvSpPr/>
          <p:nvPr/>
        </p:nvSpPr>
        <p:spPr>
          <a:xfrm>
            <a:off x="37475" y="0"/>
            <a:ext cx="12117050" cy="6796206"/>
          </a:xfrm>
          <a:prstGeom prst="roundRect">
            <a:avLst/>
          </a:prstGeom>
          <a:solidFill>
            <a:srgbClr val="FFFFFF">
              <a:alpha val="74902"/>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A4D9EBFE-65E5-4F62-9BC4-0063E6E3AB3B}"/>
              </a:ext>
            </a:extLst>
          </p:cNvPr>
          <p:cNvSpPr/>
          <p:nvPr/>
        </p:nvSpPr>
        <p:spPr>
          <a:xfrm>
            <a:off x="2298154" y="2159687"/>
            <a:ext cx="7176530" cy="2352378"/>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800" dirty="0">
                <a:latin typeface="Segoe UI" panose="020B0502040204020203" pitchFamily="34" charset="0"/>
                <a:cs typeface="Segoe UI" panose="020B0502040204020203" pitchFamily="34" charset="0"/>
              </a:rPr>
              <a:t>One more thing… would you like to see this live?</a:t>
            </a:r>
          </a:p>
        </p:txBody>
      </p:sp>
    </p:spTree>
    <p:extLst>
      <p:ext uri="{BB962C8B-B14F-4D97-AF65-F5344CB8AC3E}">
        <p14:creationId xmlns:p14="http://schemas.microsoft.com/office/powerpoint/2010/main" val="26068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anim calcmode="lin" valueType="num">
                                      <p:cBhvr>
                                        <p:cTn id="11" dur="500" fill="hold"/>
                                        <p:tgtEl>
                                          <p:spTgt spid="51"/>
                                        </p:tgtEl>
                                        <p:attrNameLst>
                                          <p:attrName>ppt_x</p:attrName>
                                        </p:attrNameLst>
                                      </p:cBhvr>
                                      <p:tavLst>
                                        <p:tav tm="0">
                                          <p:val>
                                            <p:strVal val="#ppt_x"/>
                                          </p:val>
                                        </p:tav>
                                        <p:tav tm="100000">
                                          <p:val>
                                            <p:strVal val="#ppt_x"/>
                                          </p:val>
                                        </p:tav>
                                      </p:tavLst>
                                    </p:anim>
                                    <p:anim calcmode="lin" valueType="num">
                                      <p:cBhvr>
                                        <p:cTn id="12" dur="5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598</Words>
  <Application>Microsoft Office PowerPoint</Application>
  <PresentationFormat>Widescreen</PresentationFormat>
  <Paragraphs>69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vt:lpstr>
      <vt:lpstr>Office Theme</vt:lpstr>
      <vt:lpstr>Smart Cities &amp; Smart Homes</vt:lpstr>
      <vt:lpstr>Smart Cities</vt:lpstr>
      <vt:lpstr>Predicting Weather Summary of London using the sensor data</vt:lpstr>
      <vt:lpstr>Data Privacy and Trust for a smart city</vt:lpstr>
      <vt:lpstr>Smart homes: IoT Architecture</vt:lpstr>
      <vt:lpstr>What do we mean by smart homes?</vt:lpstr>
      <vt:lpstr>PowerPoint Presentation</vt:lpstr>
      <vt:lpstr>PowerPoint Presentation</vt:lpstr>
      <vt:lpstr>System Architecture</vt:lpstr>
      <vt:lpstr>References &amp; Special Mentions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Cities &amp; Automated Homes</dc:title>
  <dc:creator>Rishabh Mulani</dc:creator>
  <cp:lastModifiedBy>Rishabh Mulani</cp:lastModifiedBy>
  <cp:revision>14</cp:revision>
  <dcterms:created xsi:type="dcterms:W3CDTF">2018-12-06T07:39:35Z</dcterms:created>
  <dcterms:modified xsi:type="dcterms:W3CDTF">2018-12-06T19:04:09Z</dcterms:modified>
</cp:coreProperties>
</file>