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1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6932-6E8F-41FC-B913-CD557294DB1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A808-E936-4363-97AC-840761D9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764" y="1979943"/>
            <a:ext cx="1054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Most notable result: Iterative Pruning to frac=0.84, static quantization, INT8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4416393"/>
            <a:ext cx="839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Most important lesson learned: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763" y="1350189"/>
            <a:ext cx="792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Category to compete: Figure of Merit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3995" y="671770"/>
            <a:ext cx="712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Team 1: Kenneth Mitra, Rishabh Parekh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7B4BEDE-71FF-844E-B94F-F736D73A7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88004"/>
              </p:ext>
            </p:extLst>
          </p:nvPr>
        </p:nvGraphicFramePr>
        <p:xfrm>
          <a:off x="549965" y="2853261"/>
          <a:ext cx="11092068" cy="1193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0666">
                  <a:extLst>
                    <a:ext uri="{9D8B030D-6E8A-4147-A177-3AD203B41FA5}">
                      <a16:colId xmlns:a16="http://schemas.microsoft.com/office/drawing/2014/main" val="2000248303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1044325291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3461366430"/>
                    </a:ext>
                  </a:extLst>
                </a:gridCol>
                <a:gridCol w="1556084">
                  <a:extLst>
                    <a:ext uri="{9D8B030D-6E8A-4147-A177-3AD203B41FA5}">
                      <a16:colId xmlns:a16="http://schemas.microsoft.com/office/drawing/2014/main" val="529625535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2720991571"/>
                    </a:ext>
                  </a:extLst>
                </a:gridCol>
                <a:gridCol w="2005263">
                  <a:extLst>
                    <a:ext uri="{9D8B030D-6E8A-4147-A177-3AD203B41FA5}">
                      <a16:colId xmlns:a16="http://schemas.microsoft.com/office/drawing/2014/main" val="3739177016"/>
                    </a:ext>
                  </a:extLst>
                </a:gridCol>
                <a:gridCol w="1754518">
                  <a:extLst>
                    <a:ext uri="{9D8B030D-6E8A-4147-A177-3AD203B41FA5}">
                      <a16:colId xmlns:a16="http://schemas.microsoft.com/office/drawing/2014/main" val="903170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Test accuracy [%]</a:t>
                      </a:r>
                      <a:endParaRPr lang="en-US" sz="16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Max. memory [MB] </a:t>
                      </a:r>
                      <a:endParaRPr lang="en-US" sz="16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Avg. latency/image [s] </a:t>
                      </a:r>
                      <a:endParaRPr lang="en-US" sz="16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Max. power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[W] </a:t>
                      </a:r>
                      <a:endParaRPr lang="en-US" sz="16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Avg. energy /image [J] </a:t>
                      </a:r>
                      <a:endParaRPr lang="en-US" sz="16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Frameworks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FoM</a:t>
                      </a:r>
                      <a:endParaRPr lang="en-US" sz="16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6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PyTorch</a:t>
                      </a:r>
                      <a:r>
                        <a:rPr lang="en-US" dirty="0"/>
                        <a:t> + ONNX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7519.803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6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63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Carnegie Mellon University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 Marculescu</dc:creator>
  <cp:lastModifiedBy>Rishabh Parekh</cp:lastModifiedBy>
  <cp:revision>14</cp:revision>
  <dcterms:created xsi:type="dcterms:W3CDTF">2021-04-27T19:25:35Z</dcterms:created>
  <dcterms:modified xsi:type="dcterms:W3CDTF">2021-05-03T05:04:22Z</dcterms:modified>
</cp:coreProperties>
</file>